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055E9E-1490-4AB8-AF12-91043F342EE5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4EF0962-2B43-4B8A-8936-3D6FBA5B192B}">
      <dgm:prSet/>
      <dgm:spPr/>
      <dgm:t>
        <a:bodyPr/>
        <a:lstStyle/>
        <a:p>
          <a:r>
            <a:rPr lang="en-US" dirty="0"/>
            <a:t>Structural</a:t>
          </a:r>
        </a:p>
      </dgm:t>
    </dgm:pt>
    <dgm:pt modelId="{99B80B53-065A-4EE1-BB85-93407217D177}" type="parTrans" cxnId="{6E7EA261-9EC7-4C6F-AC0B-C4C4553202C5}">
      <dgm:prSet/>
      <dgm:spPr/>
      <dgm:t>
        <a:bodyPr/>
        <a:lstStyle/>
        <a:p>
          <a:endParaRPr lang="en-US"/>
        </a:p>
      </dgm:t>
    </dgm:pt>
    <dgm:pt modelId="{EDBD3BD2-6D53-4EE5-B857-5CF7D28FF57D}" type="sibTrans" cxnId="{6E7EA261-9EC7-4C6F-AC0B-C4C4553202C5}">
      <dgm:prSet/>
      <dgm:spPr/>
      <dgm:t>
        <a:bodyPr/>
        <a:lstStyle/>
        <a:p>
          <a:endParaRPr lang="en-US"/>
        </a:p>
      </dgm:t>
    </dgm:pt>
    <dgm:pt modelId="{4A5238E1-A3A2-4F8E-BE68-DD1CED4AD680}">
      <dgm:prSet/>
      <dgm:spPr/>
      <dgm:t>
        <a:bodyPr/>
        <a:lstStyle/>
        <a:p>
          <a:r>
            <a:rPr lang="en-US" dirty="0"/>
            <a:t>Attribute</a:t>
          </a:r>
        </a:p>
      </dgm:t>
    </dgm:pt>
    <dgm:pt modelId="{D1788C7A-973A-495C-8BD0-A12C3AA9037B}" type="parTrans" cxnId="{89359B4E-FF73-4174-BB16-C894A55DDE7B}">
      <dgm:prSet/>
      <dgm:spPr/>
      <dgm:t>
        <a:bodyPr/>
        <a:lstStyle/>
        <a:p>
          <a:endParaRPr lang="en-US"/>
        </a:p>
      </dgm:t>
    </dgm:pt>
    <dgm:pt modelId="{DF433EB8-F042-4EDE-94AC-F247D4F256C6}" type="sibTrans" cxnId="{89359B4E-FF73-4174-BB16-C894A55DDE7B}">
      <dgm:prSet/>
      <dgm:spPr/>
      <dgm:t>
        <a:bodyPr/>
        <a:lstStyle/>
        <a:p>
          <a:endParaRPr lang="en-US"/>
        </a:p>
      </dgm:t>
    </dgm:pt>
    <dgm:pt modelId="{47F5BDF0-78D9-4D98-AD96-9B3D0A7A9CD6}">
      <dgm:prSet/>
      <dgm:spPr/>
      <dgm:t>
        <a:bodyPr/>
        <a:lstStyle/>
        <a:p>
          <a:r>
            <a:rPr lang="en-US" dirty="0"/>
            <a:t>Component</a:t>
          </a:r>
        </a:p>
      </dgm:t>
    </dgm:pt>
    <dgm:pt modelId="{43811C83-E9A9-4870-A374-BEBB5C23BD6A}" type="parTrans" cxnId="{CF033C28-B8C6-4E1C-BB24-4C8C0888BB22}">
      <dgm:prSet/>
      <dgm:spPr/>
      <dgm:t>
        <a:bodyPr/>
        <a:lstStyle/>
        <a:p>
          <a:endParaRPr lang="en-US"/>
        </a:p>
      </dgm:t>
    </dgm:pt>
    <dgm:pt modelId="{77818548-965D-416D-BD17-A9C9B35DF9E5}" type="sibTrans" cxnId="{CF033C28-B8C6-4E1C-BB24-4C8C0888BB22}">
      <dgm:prSet/>
      <dgm:spPr/>
      <dgm:t>
        <a:bodyPr/>
        <a:lstStyle/>
        <a:p>
          <a:endParaRPr lang="en-US"/>
        </a:p>
      </dgm:t>
    </dgm:pt>
    <dgm:pt modelId="{C966043F-C82F-41BF-B529-00869BFED630}" type="pres">
      <dgm:prSet presAssocID="{D2055E9E-1490-4AB8-AF12-91043F342EE5}" presName="compositeShape" presStyleCnt="0">
        <dgm:presLayoutVars>
          <dgm:chMax val="7"/>
          <dgm:dir/>
          <dgm:resizeHandles val="exact"/>
        </dgm:presLayoutVars>
      </dgm:prSet>
      <dgm:spPr/>
    </dgm:pt>
    <dgm:pt modelId="{964C040B-9A6D-4FA9-B505-305C17B641C8}" type="pres">
      <dgm:prSet presAssocID="{C4EF0962-2B43-4B8A-8936-3D6FBA5B192B}" presName="circ1" presStyleLbl="vennNode1" presStyleIdx="0" presStyleCnt="3"/>
      <dgm:spPr/>
    </dgm:pt>
    <dgm:pt modelId="{B0F5DD40-636A-4814-9E84-E75A6063AC09}" type="pres">
      <dgm:prSet presAssocID="{C4EF0962-2B43-4B8A-8936-3D6FBA5B192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8A3E3E7-003A-4441-8E51-193604DDFEEE}" type="pres">
      <dgm:prSet presAssocID="{4A5238E1-A3A2-4F8E-BE68-DD1CED4AD680}" presName="circ2" presStyleLbl="vennNode1" presStyleIdx="1" presStyleCnt="3"/>
      <dgm:spPr/>
    </dgm:pt>
    <dgm:pt modelId="{C6C2768D-9C59-4DE0-8AC8-665B82E7366B}" type="pres">
      <dgm:prSet presAssocID="{4A5238E1-A3A2-4F8E-BE68-DD1CED4AD68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DB81ED5-3BAC-4AEC-84B5-0496E81FEA98}" type="pres">
      <dgm:prSet presAssocID="{47F5BDF0-78D9-4D98-AD96-9B3D0A7A9CD6}" presName="circ3" presStyleLbl="vennNode1" presStyleIdx="2" presStyleCnt="3"/>
      <dgm:spPr/>
    </dgm:pt>
    <dgm:pt modelId="{B9729F2D-F959-4FE5-B453-C4F18C8A2828}" type="pres">
      <dgm:prSet presAssocID="{47F5BDF0-78D9-4D98-AD96-9B3D0A7A9CD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E32381B-972C-46C6-A7B1-F99C33721469}" type="presOf" srcId="{4A5238E1-A3A2-4F8E-BE68-DD1CED4AD680}" destId="{08A3E3E7-003A-4441-8E51-193604DDFEEE}" srcOrd="0" destOrd="0" presId="urn:microsoft.com/office/officeart/2005/8/layout/venn1"/>
    <dgm:cxn modelId="{6E1F921F-1714-4B87-803D-2CCD04E8683B}" type="presOf" srcId="{C4EF0962-2B43-4B8A-8936-3D6FBA5B192B}" destId="{B0F5DD40-636A-4814-9E84-E75A6063AC09}" srcOrd="1" destOrd="0" presId="urn:microsoft.com/office/officeart/2005/8/layout/venn1"/>
    <dgm:cxn modelId="{CF033C28-B8C6-4E1C-BB24-4C8C0888BB22}" srcId="{D2055E9E-1490-4AB8-AF12-91043F342EE5}" destId="{47F5BDF0-78D9-4D98-AD96-9B3D0A7A9CD6}" srcOrd="2" destOrd="0" parTransId="{43811C83-E9A9-4870-A374-BEBB5C23BD6A}" sibTransId="{77818548-965D-416D-BD17-A9C9B35DF9E5}"/>
    <dgm:cxn modelId="{B1BEAC5D-E286-4BCC-B5C4-1A8142C89416}" type="presOf" srcId="{4A5238E1-A3A2-4F8E-BE68-DD1CED4AD680}" destId="{C6C2768D-9C59-4DE0-8AC8-665B82E7366B}" srcOrd="1" destOrd="0" presId="urn:microsoft.com/office/officeart/2005/8/layout/venn1"/>
    <dgm:cxn modelId="{6E7EA261-9EC7-4C6F-AC0B-C4C4553202C5}" srcId="{D2055E9E-1490-4AB8-AF12-91043F342EE5}" destId="{C4EF0962-2B43-4B8A-8936-3D6FBA5B192B}" srcOrd="0" destOrd="0" parTransId="{99B80B53-065A-4EE1-BB85-93407217D177}" sibTransId="{EDBD3BD2-6D53-4EE5-B857-5CF7D28FF57D}"/>
    <dgm:cxn modelId="{89359B4E-FF73-4174-BB16-C894A55DDE7B}" srcId="{D2055E9E-1490-4AB8-AF12-91043F342EE5}" destId="{4A5238E1-A3A2-4F8E-BE68-DD1CED4AD680}" srcOrd="1" destOrd="0" parTransId="{D1788C7A-973A-495C-8BD0-A12C3AA9037B}" sibTransId="{DF433EB8-F042-4EDE-94AC-F247D4F256C6}"/>
    <dgm:cxn modelId="{CF5F8D8A-3EEC-4123-BADE-3B9509A4EC2C}" type="presOf" srcId="{47F5BDF0-78D9-4D98-AD96-9B3D0A7A9CD6}" destId="{0DB81ED5-3BAC-4AEC-84B5-0496E81FEA98}" srcOrd="0" destOrd="0" presId="urn:microsoft.com/office/officeart/2005/8/layout/venn1"/>
    <dgm:cxn modelId="{44B4BE8C-201F-40FF-8BF1-E0B758FA670B}" type="presOf" srcId="{C4EF0962-2B43-4B8A-8936-3D6FBA5B192B}" destId="{964C040B-9A6D-4FA9-B505-305C17B641C8}" srcOrd="0" destOrd="0" presId="urn:microsoft.com/office/officeart/2005/8/layout/venn1"/>
    <dgm:cxn modelId="{B0A621C5-ED39-46BE-8614-DD8934F25E36}" type="presOf" srcId="{47F5BDF0-78D9-4D98-AD96-9B3D0A7A9CD6}" destId="{B9729F2D-F959-4FE5-B453-C4F18C8A2828}" srcOrd="1" destOrd="0" presId="urn:microsoft.com/office/officeart/2005/8/layout/venn1"/>
    <dgm:cxn modelId="{E0B33BD3-F3CB-4A2C-BBF3-2FC642ABFC0F}" type="presOf" srcId="{D2055E9E-1490-4AB8-AF12-91043F342EE5}" destId="{C966043F-C82F-41BF-B529-00869BFED630}" srcOrd="0" destOrd="0" presId="urn:microsoft.com/office/officeart/2005/8/layout/venn1"/>
    <dgm:cxn modelId="{911F1FE8-620B-4C15-BAB3-0798F7B774F2}" type="presParOf" srcId="{C966043F-C82F-41BF-B529-00869BFED630}" destId="{964C040B-9A6D-4FA9-B505-305C17B641C8}" srcOrd="0" destOrd="0" presId="urn:microsoft.com/office/officeart/2005/8/layout/venn1"/>
    <dgm:cxn modelId="{D8257443-6957-406E-85AE-4D85B42E2F48}" type="presParOf" srcId="{C966043F-C82F-41BF-B529-00869BFED630}" destId="{B0F5DD40-636A-4814-9E84-E75A6063AC09}" srcOrd="1" destOrd="0" presId="urn:microsoft.com/office/officeart/2005/8/layout/venn1"/>
    <dgm:cxn modelId="{E1095DF2-61D9-4B53-8E15-605F5D288220}" type="presParOf" srcId="{C966043F-C82F-41BF-B529-00869BFED630}" destId="{08A3E3E7-003A-4441-8E51-193604DDFEEE}" srcOrd="2" destOrd="0" presId="urn:microsoft.com/office/officeart/2005/8/layout/venn1"/>
    <dgm:cxn modelId="{1380B77C-C03B-4CC3-B555-C7A85C19D927}" type="presParOf" srcId="{C966043F-C82F-41BF-B529-00869BFED630}" destId="{C6C2768D-9C59-4DE0-8AC8-665B82E7366B}" srcOrd="3" destOrd="0" presId="urn:microsoft.com/office/officeart/2005/8/layout/venn1"/>
    <dgm:cxn modelId="{731BB056-AFC1-4A75-B304-439594CD99B6}" type="presParOf" srcId="{C966043F-C82F-41BF-B529-00869BFED630}" destId="{0DB81ED5-3BAC-4AEC-84B5-0496E81FEA98}" srcOrd="4" destOrd="0" presId="urn:microsoft.com/office/officeart/2005/8/layout/venn1"/>
    <dgm:cxn modelId="{01D3E256-412A-4841-8C25-3414AA36D7AD}" type="presParOf" srcId="{C966043F-C82F-41BF-B529-00869BFED630}" destId="{B9729F2D-F959-4FE5-B453-C4F18C8A2828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F75B99-F0EF-4976-9B11-2A7E51C160E5}" type="doc">
      <dgm:prSet loTypeId="urn:microsoft.com/office/officeart/2005/8/layout/hierarchy5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407A1A6-0BBA-4A8B-869B-0DED40605676}">
      <dgm:prSet/>
      <dgm:spPr/>
      <dgm:t>
        <a:bodyPr/>
        <a:lstStyle/>
        <a:p>
          <a:r>
            <a:rPr lang="en-US" dirty="0"/>
            <a:t>Structural Directive</a:t>
          </a:r>
        </a:p>
      </dgm:t>
    </dgm:pt>
    <dgm:pt modelId="{AEF72E09-144A-4E4E-8653-DC2A5E3006A8}" type="parTrans" cxnId="{AFB80083-6919-4C7D-9861-E1545B9CB31F}">
      <dgm:prSet/>
      <dgm:spPr/>
      <dgm:t>
        <a:bodyPr/>
        <a:lstStyle/>
        <a:p>
          <a:endParaRPr lang="en-US"/>
        </a:p>
      </dgm:t>
    </dgm:pt>
    <dgm:pt modelId="{5DAEA8C5-1CD7-4FFC-B84C-3BC9281D25A1}" type="sibTrans" cxnId="{AFB80083-6919-4C7D-9861-E1545B9CB31F}">
      <dgm:prSet/>
      <dgm:spPr/>
      <dgm:t>
        <a:bodyPr/>
        <a:lstStyle/>
        <a:p>
          <a:endParaRPr lang="en-US"/>
        </a:p>
      </dgm:t>
    </dgm:pt>
    <dgm:pt modelId="{76D19269-08C2-4925-A91E-7039DFE47E90}">
      <dgm:prSet/>
      <dgm:spPr/>
      <dgm:t>
        <a:bodyPr/>
        <a:lstStyle/>
        <a:p>
          <a:r>
            <a:rPr lang="en-US" dirty="0"/>
            <a:t>*</a:t>
          </a:r>
          <a:r>
            <a:rPr lang="en-US" dirty="0" err="1"/>
            <a:t>ngIf</a:t>
          </a:r>
          <a:endParaRPr lang="en-US" dirty="0"/>
        </a:p>
      </dgm:t>
    </dgm:pt>
    <dgm:pt modelId="{950E7410-0B2D-4DDF-AFFF-85D686BFB884}" type="parTrans" cxnId="{F659DEE7-14B4-49C8-A20A-3B83302E8976}">
      <dgm:prSet/>
      <dgm:spPr/>
      <dgm:t>
        <a:bodyPr/>
        <a:lstStyle/>
        <a:p>
          <a:endParaRPr lang="en-US"/>
        </a:p>
      </dgm:t>
    </dgm:pt>
    <dgm:pt modelId="{957C73DB-9A7D-4597-802F-5B29A66A5D33}" type="sibTrans" cxnId="{F659DEE7-14B4-49C8-A20A-3B83302E8976}">
      <dgm:prSet/>
      <dgm:spPr/>
      <dgm:t>
        <a:bodyPr/>
        <a:lstStyle/>
        <a:p>
          <a:endParaRPr lang="en-US"/>
        </a:p>
      </dgm:t>
    </dgm:pt>
    <dgm:pt modelId="{AE14406C-47DD-4781-8E6B-0D05B02681A2}">
      <dgm:prSet/>
      <dgm:spPr/>
      <dgm:t>
        <a:bodyPr/>
        <a:lstStyle/>
        <a:p>
          <a:r>
            <a:rPr lang="en-US"/>
            <a:t>*ngFor</a:t>
          </a:r>
        </a:p>
      </dgm:t>
    </dgm:pt>
    <dgm:pt modelId="{4AEEAE16-2957-4B23-B875-D3003DBB8E63}" type="parTrans" cxnId="{88380095-82FF-4944-9A08-4A4080D615CF}">
      <dgm:prSet/>
      <dgm:spPr/>
      <dgm:t>
        <a:bodyPr/>
        <a:lstStyle/>
        <a:p>
          <a:endParaRPr lang="en-US"/>
        </a:p>
      </dgm:t>
    </dgm:pt>
    <dgm:pt modelId="{F0A7E17D-2F1A-4E88-A093-54AF05B06FEA}" type="sibTrans" cxnId="{88380095-82FF-4944-9A08-4A4080D615CF}">
      <dgm:prSet/>
      <dgm:spPr/>
      <dgm:t>
        <a:bodyPr/>
        <a:lstStyle/>
        <a:p>
          <a:endParaRPr lang="en-US"/>
        </a:p>
      </dgm:t>
    </dgm:pt>
    <dgm:pt modelId="{BDD6572D-E421-4AD6-BD2C-818DA2C60B89}">
      <dgm:prSet/>
      <dgm:spPr/>
      <dgm:t>
        <a:bodyPr/>
        <a:lstStyle/>
        <a:p>
          <a:r>
            <a:rPr lang="en-US"/>
            <a:t>*ngSwitch</a:t>
          </a:r>
        </a:p>
      </dgm:t>
    </dgm:pt>
    <dgm:pt modelId="{10D68469-1C3C-4C59-9B7D-6A76776B182D}" type="parTrans" cxnId="{0861A915-AF13-4BC6-B6E8-1F99D2D195CB}">
      <dgm:prSet/>
      <dgm:spPr/>
      <dgm:t>
        <a:bodyPr/>
        <a:lstStyle/>
        <a:p>
          <a:endParaRPr lang="en-US"/>
        </a:p>
      </dgm:t>
    </dgm:pt>
    <dgm:pt modelId="{F6B3057E-4316-4359-9BED-01B0E711437E}" type="sibTrans" cxnId="{0861A915-AF13-4BC6-B6E8-1F99D2D195CB}">
      <dgm:prSet/>
      <dgm:spPr/>
      <dgm:t>
        <a:bodyPr/>
        <a:lstStyle/>
        <a:p>
          <a:endParaRPr lang="en-US"/>
        </a:p>
      </dgm:t>
    </dgm:pt>
    <dgm:pt modelId="{ED4E73FF-FD39-438E-BD19-D8BB185AFAF3}" type="pres">
      <dgm:prSet presAssocID="{2BF75B99-F0EF-4976-9B11-2A7E51C160E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9525A61-4E68-42B9-AD40-BE09F65E51CC}" type="pres">
      <dgm:prSet presAssocID="{2BF75B99-F0EF-4976-9B11-2A7E51C160E5}" presName="hierFlow" presStyleCnt="0"/>
      <dgm:spPr/>
    </dgm:pt>
    <dgm:pt modelId="{47DA8872-1159-4EA3-8271-14BC034A2A16}" type="pres">
      <dgm:prSet presAssocID="{2BF75B99-F0EF-4976-9B11-2A7E51C160E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C1E7D40-6058-4455-A827-A686950C8CAA}" type="pres">
      <dgm:prSet presAssocID="{6407A1A6-0BBA-4A8B-869B-0DED40605676}" presName="Name17" presStyleCnt="0"/>
      <dgm:spPr/>
    </dgm:pt>
    <dgm:pt modelId="{B2E2DDEE-7A72-41F7-B19E-84577737A7A5}" type="pres">
      <dgm:prSet presAssocID="{6407A1A6-0BBA-4A8B-869B-0DED40605676}" presName="level1Shape" presStyleLbl="node0" presStyleIdx="0" presStyleCnt="1">
        <dgm:presLayoutVars>
          <dgm:chPref val="3"/>
        </dgm:presLayoutVars>
      </dgm:prSet>
      <dgm:spPr/>
    </dgm:pt>
    <dgm:pt modelId="{C10AE246-65B5-4087-9C22-0BB411348C44}" type="pres">
      <dgm:prSet presAssocID="{6407A1A6-0BBA-4A8B-869B-0DED40605676}" presName="hierChild2" presStyleCnt="0"/>
      <dgm:spPr/>
    </dgm:pt>
    <dgm:pt modelId="{6F0DB5AD-0A94-48A6-98E7-06E00AF79E38}" type="pres">
      <dgm:prSet presAssocID="{950E7410-0B2D-4DDF-AFFF-85D686BFB884}" presName="Name25" presStyleLbl="parChTrans1D2" presStyleIdx="0" presStyleCnt="3"/>
      <dgm:spPr/>
    </dgm:pt>
    <dgm:pt modelId="{99B32181-ECBE-4E0F-9CB7-2506A6B10554}" type="pres">
      <dgm:prSet presAssocID="{950E7410-0B2D-4DDF-AFFF-85D686BFB884}" presName="connTx" presStyleLbl="parChTrans1D2" presStyleIdx="0" presStyleCnt="3"/>
      <dgm:spPr/>
    </dgm:pt>
    <dgm:pt modelId="{90915BF6-66B3-45D5-82AA-3DAFA64375A5}" type="pres">
      <dgm:prSet presAssocID="{76D19269-08C2-4925-A91E-7039DFE47E90}" presName="Name30" presStyleCnt="0"/>
      <dgm:spPr/>
    </dgm:pt>
    <dgm:pt modelId="{52FB026C-0920-4BFD-B615-2F34E7E23E5C}" type="pres">
      <dgm:prSet presAssocID="{76D19269-08C2-4925-A91E-7039DFE47E90}" presName="level2Shape" presStyleLbl="node2" presStyleIdx="0" presStyleCnt="3"/>
      <dgm:spPr/>
    </dgm:pt>
    <dgm:pt modelId="{37AE37B5-0119-472A-9E55-235BAD1B18C6}" type="pres">
      <dgm:prSet presAssocID="{76D19269-08C2-4925-A91E-7039DFE47E90}" presName="hierChild3" presStyleCnt="0"/>
      <dgm:spPr/>
    </dgm:pt>
    <dgm:pt modelId="{247662B1-1133-4B1B-824B-09D62E253AB9}" type="pres">
      <dgm:prSet presAssocID="{4AEEAE16-2957-4B23-B875-D3003DBB8E63}" presName="Name25" presStyleLbl="parChTrans1D2" presStyleIdx="1" presStyleCnt="3"/>
      <dgm:spPr/>
    </dgm:pt>
    <dgm:pt modelId="{71E73D93-4353-4588-812E-A9F3C9FF4B66}" type="pres">
      <dgm:prSet presAssocID="{4AEEAE16-2957-4B23-B875-D3003DBB8E63}" presName="connTx" presStyleLbl="parChTrans1D2" presStyleIdx="1" presStyleCnt="3"/>
      <dgm:spPr/>
    </dgm:pt>
    <dgm:pt modelId="{44394307-06AA-430A-B74A-38EE3C870A60}" type="pres">
      <dgm:prSet presAssocID="{AE14406C-47DD-4781-8E6B-0D05B02681A2}" presName="Name30" presStyleCnt="0"/>
      <dgm:spPr/>
    </dgm:pt>
    <dgm:pt modelId="{724BBF60-619C-42FD-BD44-341E26C20574}" type="pres">
      <dgm:prSet presAssocID="{AE14406C-47DD-4781-8E6B-0D05B02681A2}" presName="level2Shape" presStyleLbl="node2" presStyleIdx="1" presStyleCnt="3"/>
      <dgm:spPr/>
    </dgm:pt>
    <dgm:pt modelId="{4A28AE8F-DE7D-4F60-B485-BC6C676E256F}" type="pres">
      <dgm:prSet presAssocID="{AE14406C-47DD-4781-8E6B-0D05B02681A2}" presName="hierChild3" presStyleCnt="0"/>
      <dgm:spPr/>
    </dgm:pt>
    <dgm:pt modelId="{3D1D2C94-4E6B-45F0-8C85-D0E18D631025}" type="pres">
      <dgm:prSet presAssocID="{10D68469-1C3C-4C59-9B7D-6A76776B182D}" presName="Name25" presStyleLbl="parChTrans1D2" presStyleIdx="2" presStyleCnt="3"/>
      <dgm:spPr/>
    </dgm:pt>
    <dgm:pt modelId="{58646DBA-C047-4C93-AB41-1EFBBF47C71F}" type="pres">
      <dgm:prSet presAssocID="{10D68469-1C3C-4C59-9B7D-6A76776B182D}" presName="connTx" presStyleLbl="parChTrans1D2" presStyleIdx="2" presStyleCnt="3"/>
      <dgm:spPr/>
    </dgm:pt>
    <dgm:pt modelId="{90722ACF-41E9-4D46-BB37-83892040EAE3}" type="pres">
      <dgm:prSet presAssocID="{BDD6572D-E421-4AD6-BD2C-818DA2C60B89}" presName="Name30" presStyleCnt="0"/>
      <dgm:spPr/>
    </dgm:pt>
    <dgm:pt modelId="{765141AE-CFE1-444E-AAAB-1657288287D7}" type="pres">
      <dgm:prSet presAssocID="{BDD6572D-E421-4AD6-BD2C-818DA2C60B89}" presName="level2Shape" presStyleLbl="node2" presStyleIdx="2" presStyleCnt="3"/>
      <dgm:spPr/>
    </dgm:pt>
    <dgm:pt modelId="{95D18EAF-C39C-4160-97DF-F2A9081E9C43}" type="pres">
      <dgm:prSet presAssocID="{BDD6572D-E421-4AD6-BD2C-818DA2C60B89}" presName="hierChild3" presStyleCnt="0"/>
      <dgm:spPr/>
    </dgm:pt>
    <dgm:pt modelId="{386CE497-C065-4BBB-8FDF-E1CACA22C227}" type="pres">
      <dgm:prSet presAssocID="{2BF75B99-F0EF-4976-9B11-2A7E51C160E5}" presName="bgShapesFlow" presStyleCnt="0"/>
      <dgm:spPr/>
    </dgm:pt>
  </dgm:ptLst>
  <dgm:cxnLst>
    <dgm:cxn modelId="{0861A915-AF13-4BC6-B6E8-1F99D2D195CB}" srcId="{6407A1A6-0BBA-4A8B-869B-0DED40605676}" destId="{BDD6572D-E421-4AD6-BD2C-818DA2C60B89}" srcOrd="2" destOrd="0" parTransId="{10D68469-1C3C-4C59-9B7D-6A76776B182D}" sibTransId="{F6B3057E-4316-4359-9BED-01B0E711437E}"/>
    <dgm:cxn modelId="{239C9D21-B43F-4166-AE1D-3E4850227FB0}" type="presOf" srcId="{BDD6572D-E421-4AD6-BD2C-818DA2C60B89}" destId="{765141AE-CFE1-444E-AAAB-1657288287D7}" srcOrd="0" destOrd="0" presId="urn:microsoft.com/office/officeart/2005/8/layout/hierarchy5"/>
    <dgm:cxn modelId="{ED9B8C28-4398-4584-95ED-0C7FB6B91AAB}" type="presOf" srcId="{6407A1A6-0BBA-4A8B-869B-0DED40605676}" destId="{B2E2DDEE-7A72-41F7-B19E-84577737A7A5}" srcOrd="0" destOrd="0" presId="urn:microsoft.com/office/officeart/2005/8/layout/hierarchy5"/>
    <dgm:cxn modelId="{43F3BB32-8603-409E-9142-2B223A240C81}" type="presOf" srcId="{950E7410-0B2D-4DDF-AFFF-85D686BFB884}" destId="{6F0DB5AD-0A94-48A6-98E7-06E00AF79E38}" srcOrd="0" destOrd="0" presId="urn:microsoft.com/office/officeart/2005/8/layout/hierarchy5"/>
    <dgm:cxn modelId="{4C90933F-F191-40A3-8800-D174B8A0F948}" type="presOf" srcId="{AE14406C-47DD-4781-8E6B-0D05B02681A2}" destId="{724BBF60-619C-42FD-BD44-341E26C20574}" srcOrd="0" destOrd="0" presId="urn:microsoft.com/office/officeart/2005/8/layout/hierarchy5"/>
    <dgm:cxn modelId="{1F4FCC68-12E2-43D0-BB44-61FE1AD5CCF7}" type="presOf" srcId="{10D68469-1C3C-4C59-9B7D-6A76776B182D}" destId="{3D1D2C94-4E6B-45F0-8C85-D0E18D631025}" srcOrd="0" destOrd="0" presId="urn:microsoft.com/office/officeart/2005/8/layout/hierarchy5"/>
    <dgm:cxn modelId="{1EBD8D80-D6F8-4D63-8B6F-868679F7E474}" type="presOf" srcId="{4AEEAE16-2957-4B23-B875-D3003DBB8E63}" destId="{247662B1-1133-4B1B-824B-09D62E253AB9}" srcOrd="0" destOrd="0" presId="urn:microsoft.com/office/officeart/2005/8/layout/hierarchy5"/>
    <dgm:cxn modelId="{AFB80083-6919-4C7D-9861-E1545B9CB31F}" srcId="{2BF75B99-F0EF-4976-9B11-2A7E51C160E5}" destId="{6407A1A6-0BBA-4A8B-869B-0DED40605676}" srcOrd="0" destOrd="0" parTransId="{AEF72E09-144A-4E4E-8653-DC2A5E3006A8}" sibTransId="{5DAEA8C5-1CD7-4FFC-B84C-3BC9281D25A1}"/>
    <dgm:cxn modelId="{27EC5C8B-EB26-47A8-AC51-728AE24A9498}" type="presOf" srcId="{76D19269-08C2-4925-A91E-7039DFE47E90}" destId="{52FB026C-0920-4BFD-B615-2F34E7E23E5C}" srcOrd="0" destOrd="0" presId="urn:microsoft.com/office/officeart/2005/8/layout/hierarchy5"/>
    <dgm:cxn modelId="{88380095-82FF-4944-9A08-4A4080D615CF}" srcId="{6407A1A6-0BBA-4A8B-869B-0DED40605676}" destId="{AE14406C-47DD-4781-8E6B-0D05B02681A2}" srcOrd="1" destOrd="0" parTransId="{4AEEAE16-2957-4B23-B875-D3003DBB8E63}" sibTransId="{F0A7E17D-2F1A-4E88-A093-54AF05B06FEA}"/>
    <dgm:cxn modelId="{4BB627C5-5E73-4944-9693-EB60D58AA8F2}" type="presOf" srcId="{2BF75B99-F0EF-4976-9B11-2A7E51C160E5}" destId="{ED4E73FF-FD39-438E-BD19-D8BB185AFAF3}" srcOrd="0" destOrd="0" presId="urn:microsoft.com/office/officeart/2005/8/layout/hierarchy5"/>
    <dgm:cxn modelId="{7C9C06CF-9BA0-44BC-8499-1616A7E63B44}" type="presOf" srcId="{10D68469-1C3C-4C59-9B7D-6A76776B182D}" destId="{58646DBA-C047-4C93-AB41-1EFBBF47C71F}" srcOrd="1" destOrd="0" presId="urn:microsoft.com/office/officeart/2005/8/layout/hierarchy5"/>
    <dgm:cxn modelId="{1216C9E6-28A7-46CE-908E-9A8E5E3A1F34}" type="presOf" srcId="{950E7410-0B2D-4DDF-AFFF-85D686BFB884}" destId="{99B32181-ECBE-4E0F-9CB7-2506A6B10554}" srcOrd="1" destOrd="0" presId="urn:microsoft.com/office/officeart/2005/8/layout/hierarchy5"/>
    <dgm:cxn modelId="{F659DEE7-14B4-49C8-A20A-3B83302E8976}" srcId="{6407A1A6-0BBA-4A8B-869B-0DED40605676}" destId="{76D19269-08C2-4925-A91E-7039DFE47E90}" srcOrd="0" destOrd="0" parTransId="{950E7410-0B2D-4DDF-AFFF-85D686BFB884}" sibTransId="{957C73DB-9A7D-4597-802F-5B29A66A5D33}"/>
    <dgm:cxn modelId="{78312DFC-3B81-4AC2-BB7D-DB30A4FAC544}" type="presOf" srcId="{4AEEAE16-2957-4B23-B875-D3003DBB8E63}" destId="{71E73D93-4353-4588-812E-A9F3C9FF4B66}" srcOrd="1" destOrd="0" presId="urn:microsoft.com/office/officeart/2005/8/layout/hierarchy5"/>
    <dgm:cxn modelId="{12D38B51-B503-48E0-AB01-5AD56D78DC37}" type="presParOf" srcId="{ED4E73FF-FD39-438E-BD19-D8BB185AFAF3}" destId="{B9525A61-4E68-42B9-AD40-BE09F65E51CC}" srcOrd="0" destOrd="0" presId="urn:microsoft.com/office/officeart/2005/8/layout/hierarchy5"/>
    <dgm:cxn modelId="{AE1715A8-819C-4FBA-905C-15ED2546ACAB}" type="presParOf" srcId="{B9525A61-4E68-42B9-AD40-BE09F65E51CC}" destId="{47DA8872-1159-4EA3-8271-14BC034A2A16}" srcOrd="0" destOrd="0" presId="urn:microsoft.com/office/officeart/2005/8/layout/hierarchy5"/>
    <dgm:cxn modelId="{593EEDA5-33AE-41D6-A5E2-402F10B310A4}" type="presParOf" srcId="{47DA8872-1159-4EA3-8271-14BC034A2A16}" destId="{BC1E7D40-6058-4455-A827-A686950C8CAA}" srcOrd="0" destOrd="0" presId="urn:microsoft.com/office/officeart/2005/8/layout/hierarchy5"/>
    <dgm:cxn modelId="{C5A35011-C2CE-4F59-BAA3-968F85F5744F}" type="presParOf" srcId="{BC1E7D40-6058-4455-A827-A686950C8CAA}" destId="{B2E2DDEE-7A72-41F7-B19E-84577737A7A5}" srcOrd="0" destOrd="0" presId="urn:microsoft.com/office/officeart/2005/8/layout/hierarchy5"/>
    <dgm:cxn modelId="{E2EFBE15-17AD-47B1-84FA-2096C47D75D2}" type="presParOf" srcId="{BC1E7D40-6058-4455-A827-A686950C8CAA}" destId="{C10AE246-65B5-4087-9C22-0BB411348C44}" srcOrd="1" destOrd="0" presId="urn:microsoft.com/office/officeart/2005/8/layout/hierarchy5"/>
    <dgm:cxn modelId="{B45EC29D-2F9D-480E-BE36-93B4415389BC}" type="presParOf" srcId="{C10AE246-65B5-4087-9C22-0BB411348C44}" destId="{6F0DB5AD-0A94-48A6-98E7-06E00AF79E38}" srcOrd="0" destOrd="0" presId="urn:microsoft.com/office/officeart/2005/8/layout/hierarchy5"/>
    <dgm:cxn modelId="{46DBB4CA-3C6F-4B9A-9B63-FE676E0532C5}" type="presParOf" srcId="{6F0DB5AD-0A94-48A6-98E7-06E00AF79E38}" destId="{99B32181-ECBE-4E0F-9CB7-2506A6B10554}" srcOrd="0" destOrd="0" presId="urn:microsoft.com/office/officeart/2005/8/layout/hierarchy5"/>
    <dgm:cxn modelId="{AB08D0AC-DC2D-4E90-8354-CCEE5416A866}" type="presParOf" srcId="{C10AE246-65B5-4087-9C22-0BB411348C44}" destId="{90915BF6-66B3-45D5-82AA-3DAFA64375A5}" srcOrd="1" destOrd="0" presId="urn:microsoft.com/office/officeart/2005/8/layout/hierarchy5"/>
    <dgm:cxn modelId="{FC34B4C5-6935-4689-BB63-BED7BEBB5025}" type="presParOf" srcId="{90915BF6-66B3-45D5-82AA-3DAFA64375A5}" destId="{52FB026C-0920-4BFD-B615-2F34E7E23E5C}" srcOrd="0" destOrd="0" presId="urn:microsoft.com/office/officeart/2005/8/layout/hierarchy5"/>
    <dgm:cxn modelId="{C535A89A-14AE-449D-BE46-A432BE5C8CA9}" type="presParOf" srcId="{90915BF6-66B3-45D5-82AA-3DAFA64375A5}" destId="{37AE37B5-0119-472A-9E55-235BAD1B18C6}" srcOrd="1" destOrd="0" presId="urn:microsoft.com/office/officeart/2005/8/layout/hierarchy5"/>
    <dgm:cxn modelId="{3CAA4091-8D6E-47A7-B19B-808958701F1C}" type="presParOf" srcId="{C10AE246-65B5-4087-9C22-0BB411348C44}" destId="{247662B1-1133-4B1B-824B-09D62E253AB9}" srcOrd="2" destOrd="0" presId="urn:microsoft.com/office/officeart/2005/8/layout/hierarchy5"/>
    <dgm:cxn modelId="{969A83A2-C14C-41B6-A8EC-B800148296AF}" type="presParOf" srcId="{247662B1-1133-4B1B-824B-09D62E253AB9}" destId="{71E73D93-4353-4588-812E-A9F3C9FF4B66}" srcOrd="0" destOrd="0" presId="urn:microsoft.com/office/officeart/2005/8/layout/hierarchy5"/>
    <dgm:cxn modelId="{F4F60367-8CCC-4035-A0DD-0349F4B4225F}" type="presParOf" srcId="{C10AE246-65B5-4087-9C22-0BB411348C44}" destId="{44394307-06AA-430A-B74A-38EE3C870A60}" srcOrd="3" destOrd="0" presId="urn:microsoft.com/office/officeart/2005/8/layout/hierarchy5"/>
    <dgm:cxn modelId="{603797BB-DEF4-4A2D-8ACB-3483DDDB50DF}" type="presParOf" srcId="{44394307-06AA-430A-B74A-38EE3C870A60}" destId="{724BBF60-619C-42FD-BD44-341E26C20574}" srcOrd="0" destOrd="0" presId="urn:microsoft.com/office/officeart/2005/8/layout/hierarchy5"/>
    <dgm:cxn modelId="{14D6982D-A1AE-4D29-901B-031B05EB5E70}" type="presParOf" srcId="{44394307-06AA-430A-B74A-38EE3C870A60}" destId="{4A28AE8F-DE7D-4F60-B485-BC6C676E256F}" srcOrd="1" destOrd="0" presId="urn:microsoft.com/office/officeart/2005/8/layout/hierarchy5"/>
    <dgm:cxn modelId="{B0D212DA-A0ED-4697-B24B-4BA7BF5FF626}" type="presParOf" srcId="{C10AE246-65B5-4087-9C22-0BB411348C44}" destId="{3D1D2C94-4E6B-45F0-8C85-D0E18D631025}" srcOrd="4" destOrd="0" presId="urn:microsoft.com/office/officeart/2005/8/layout/hierarchy5"/>
    <dgm:cxn modelId="{315A7AA8-2224-45B7-908D-1EB5F31E97A9}" type="presParOf" srcId="{3D1D2C94-4E6B-45F0-8C85-D0E18D631025}" destId="{58646DBA-C047-4C93-AB41-1EFBBF47C71F}" srcOrd="0" destOrd="0" presId="urn:microsoft.com/office/officeart/2005/8/layout/hierarchy5"/>
    <dgm:cxn modelId="{4C4E8DF0-3B22-40BB-AC72-957DB7E9477B}" type="presParOf" srcId="{C10AE246-65B5-4087-9C22-0BB411348C44}" destId="{90722ACF-41E9-4D46-BB37-83892040EAE3}" srcOrd="5" destOrd="0" presId="urn:microsoft.com/office/officeart/2005/8/layout/hierarchy5"/>
    <dgm:cxn modelId="{76B71B00-F5E2-499A-B71C-D4DC2CE4C759}" type="presParOf" srcId="{90722ACF-41E9-4D46-BB37-83892040EAE3}" destId="{765141AE-CFE1-444E-AAAB-1657288287D7}" srcOrd="0" destOrd="0" presId="urn:microsoft.com/office/officeart/2005/8/layout/hierarchy5"/>
    <dgm:cxn modelId="{2852B7E6-09CB-467E-8687-5FA40EE6F753}" type="presParOf" srcId="{90722ACF-41E9-4D46-BB37-83892040EAE3}" destId="{95D18EAF-C39C-4160-97DF-F2A9081E9C43}" srcOrd="1" destOrd="0" presId="urn:microsoft.com/office/officeart/2005/8/layout/hierarchy5"/>
    <dgm:cxn modelId="{035E381E-7BC7-435F-9FD0-9E0043A0191C}" type="presParOf" srcId="{ED4E73FF-FD39-438E-BD19-D8BB185AFAF3}" destId="{386CE497-C065-4BBB-8FDF-E1CACA22C22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A236D4-7891-43CE-B5B1-56CADCDCE403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DBBE9300-7711-4C6E-BC58-F0BA467CC327}">
      <dgm:prSet/>
      <dgm:spPr/>
      <dgm:t>
        <a:bodyPr/>
        <a:lstStyle/>
        <a:p>
          <a:r>
            <a:rPr lang="en-US" dirty="0"/>
            <a:t>Attribute Directive</a:t>
          </a:r>
        </a:p>
      </dgm:t>
    </dgm:pt>
    <dgm:pt modelId="{81B7F242-E691-4460-9667-A43F2C82BD70}" type="parTrans" cxnId="{AA9C2425-1CC2-4263-9187-52E4DF5B7820}">
      <dgm:prSet/>
      <dgm:spPr/>
      <dgm:t>
        <a:bodyPr/>
        <a:lstStyle/>
        <a:p>
          <a:endParaRPr lang="en-US"/>
        </a:p>
      </dgm:t>
    </dgm:pt>
    <dgm:pt modelId="{463AE13B-A8EF-4999-A6FB-212D15E63C09}" type="sibTrans" cxnId="{AA9C2425-1CC2-4263-9187-52E4DF5B7820}">
      <dgm:prSet/>
      <dgm:spPr/>
      <dgm:t>
        <a:bodyPr/>
        <a:lstStyle/>
        <a:p>
          <a:endParaRPr lang="en-US"/>
        </a:p>
      </dgm:t>
    </dgm:pt>
    <dgm:pt modelId="{FF375911-386F-42E6-AF7F-FB2D73FC0EA1}">
      <dgm:prSet/>
      <dgm:spPr/>
      <dgm:t>
        <a:bodyPr/>
        <a:lstStyle/>
        <a:p>
          <a:r>
            <a:rPr lang="en-US" dirty="0" err="1"/>
            <a:t>ngClass</a:t>
          </a:r>
          <a:endParaRPr lang="en-US" dirty="0"/>
        </a:p>
      </dgm:t>
    </dgm:pt>
    <dgm:pt modelId="{04DC5D36-CE18-43D3-81E2-C11194913A35}" type="parTrans" cxnId="{823A6092-5231-4FC0-9F9A-A4B9DC113EB6}">
      <dgm:prSet/>
      <dgm:spPr/>
      <dgm:t>
        <a:bodyPr/>
        <a:lstStyle/>
        <a:p>
          <a:endParaRPr lang="en-US"/>
        </a:p>
      </dgm:t>
    </dgm:pt>
    <dgm:pt modelId="{C58C4DD0-0B58-4E3C-A60F-156D34F0F193}" type="sibTrans" cxnId="{823A6092-5231-4FC0-9F9A-A4B9DC113EB6}">
      <dgm:prSet/>
      <dgm:spPr/>
      <dgm:t>
        <a:bodyPr/>
        <a:lstStyle/>
        <a:p>
          <a:endParaRPr lang="en-US"/>
        </a:p>
      </dgm:t>
    </dgm:pt>
    <dgm:pt modelId="{3E2273E3-A8DF-4DEC-99EC-76C8F234E8BF}">
      <dgm:prSet/>
      <dgm:spPr/>
      <dgm:t>
        <a:bodyPr/>
        <a:lstStyle/>
        <a:p>
          <a:r>
            <a:rPr lang="en-US"/>
            <a:t>ngStyle</a:t>
          </a:r>
        </a:p>
      </dgm:t>
    </dgm:pt>
    <dgm:pt modelId="{06E70E6B-382E-4959-A27F-D82BFDB5E281}" type="parTrans" cxnId="{1182B835-1DF7-47D2-B7D3-990A9212018B}">
      <dgm:prSet/>
      <dgm:spPr/>
      <dgm:t>
        <a:bodyPr/>
        <a:lstStyle/>
        <a:p>
          <a:endParaRPr lang="en-US"/>
        </a:p>
      </dgm:t>
    </dgm:pt>
    <dgm:pt modelId="{F93E1B13-037A-480B-BB34-F407732D82C1}" type="sibTrans" cxnId="{1182B835-1DF7-47D2-B7D3-990A9212018B}">
      <dgm:prSet/>
      <dgm:spPr/>
      <dgm:t>
        <a:bodyPr/>
        <a:lstStyle/>
        <a:p>
          <a:endParaRPr lang="en-US"/>
        </a:p>
      </dgm:t>
    </dgm:pt>
    <dgm:pt modelId="{3B5725C5-8DDE-4F9A-B3DC-B3ED340036A1}" type="pres">
      <dgm:prSet presAssocID="{24A236D4-7891-43CE-B5B1-56CADCDCE4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28682B4-7709-4CEA-918B-2E2793C9A633}" type="pres">
      <dgm:prSet presAssocID="{DBBE9300-7711-4C6E-BC58-F0BA467CC327}" presName="hierRoot1" presStyleCnt="0">
        <dgm:presLayoutVars>
          <dgm:hierBranch val="init"/>
        </dgm:presLayoutVars>
      </dgm:prSet>
      <dgm:spPr/>
    </dgm:pt>
    <dgm:pt modelId="{8EB940E6-B42E-43EE-B15C-4451FD6479AB}" type="pres">
      <dgm:prSet presAssocID="{DBBE9300-7711-4C6E-BC58-F0BA467CC327}" presName="rootComposite1" presStyleCnt="0"/>
      <dgm:spPr/>
    </dgm:pt>
    <dgm:pt modelId="{C8AA1DFD-3E9E-4472-8931-52510AA8F2F8}" type="pres">
      <dgm:prSet presAssocID="{DBBE9300-7711-4C6E-BC58-F0BA467CC327}" presName="rootText1" presStyleLbl="node0" presStyleIdx="0" presStyleCnt="1">
        <dgm:presLayoutVars>
          <dgm:chPref val="3"/>
        </dgm:presLayoutVars>
      </dgm:prSet>
      <dgm:spPr/>
    </dgm:pt>
    <dgm:pt modelId="{7BACE9A0-C1E4-4E52-901C-40BB702F30E8}" type="pres">
      <dgm:prSet presAssocID="{DBBE9300-7711-4C6E-BC58-F0BA467CC327}" presName="rootConnector1" presStyleLbl="node1" presStyleIdx="0" presStyleCnt="0"/>
      <dgm:spPr/>
    </dgm:pt>
    <dgm:pt modelId="{78CA42B1-97D1-441A-ACC8-95DED9294607}" type="pres">
      <dgm:prSet presAssocID="{DBBE9300-7711-4C6E-BC58-F0BA467CC327}" presName="hierChild2" presStyleCnt="0"/>
      <dgm:spPr/>
    </dgm:pt>
    <dgm:pt modelId="{9030224C-4B3F-4662-99C4-9D20B8AE66E0}" type="pres">
      <dgm:prSet presAssocID="{04DC5D36-CE18-43D3-81E2-C11194913A35}" presName="Name64" presStyleLbl="parChTrans1D2" presStyleIdx="0" presStyleCnt="2"/>
      <dgm:spPr/>
    </dgm:pt>
    <dgm:pt modelId="{AA78A3D7-4670-47E8-AF29-C7EE732DCB58}" type="pres">
      <dgm:prSet presAssocID="{FF375911-386F-42E6-AF7F-FB2D73FC0EA1}" presName="hierRoot2" presStyleCnt="0">
        <dgm:presLayoutVars>
          <dgm:hierBranch val="init"/>
        </dgm:presLayoutVars>
      </dgm:prSet>
      <dgm:spPr/>
    </dgm:pt>
    <dgm:pt modelId="{C445A190-D805-4EF2-B375-8EA7908DE51F}" type="pres">
      <dgm:prSet presAssocID="{FF375911-386F-42E6-AF7F-FB2D73FC0EA1}" presName="rootComposite" presStyleCnt="0"/>
      <dgm:spPr/>
    </dgm:pt>
    <dgm:pt modelId="{8B4CD8A7-C33B-4EDC-AB62-7891661F01EB}" type="pres">
      <dgm:prSet presAssocID="{FF375911-386F-42E6-AF7F-FB2D73FC0EA1}" presName="rootText" presStyleLbl="node2" presStyleIdx="0" presStyleCnt="2">
        <dgm:presLayoutVars>
          <dgm:chPref val="3"/>
        </dgm:presLayoutVars>
      </dgm:prSet>
      <dgm:spPr/>
    </dgm:pt>
    <dgm:pt modelId="{B69CC197-B0BA-4BE3-B8FD-5DF84CB13293}" type="pres">
      <dgm:prSet presAssocID="{FF375911-386F-42E6-AF7F-FB2D73FC0EA1}" presName="rootConnector" presStyleLbl="node2" presStyleIdx="0" presStyleCnt="2"/>
      <dgm:spPr/>
    </dgm:pt>
    <dgm:pt modelId="{DB0287FA-A50A-41F0-89A7-5420EA2C0113}" type="pres">
      <dgm:prSet presAssocID="{FF375911-386F-42E6-AF7F-FB2D73FC0EA1}" presName="hierChild4" presStyleCnt="0"/>
      <dgm:spPr/>
    </dgm:pt>
    <dgm:pt modelId="{2C0EBE2E-22F5-47F4-B72A-72BDCAFDB044}" type="pres">
      <dgm:prSet presAssocID="{FF375911-386F-42E6-AF7F-FB2D73FC0EA1}" presName="hierChild5" presStyleCnt="0"/>
      <dgm:spPr/>
    </dgm:pt>
    <dgm:pt modelId="{733BC2A0-68B5-4C4C-99DD-711103EAC7D1}" type="pres">
      <dgm:prSet presAssocID="{06E70E6B-382E-4959-A27F-D82BFDB5E281}" presName="Name64" presStyleLbl="parChTrans1D2" presStyleIdx="1" presStyleCnt="2"/>
      <dgm:spPr/>
    </dgm:pt>
    <dgm:pt modelId="{FAB78558-6803-45B9-ABEA-019C70CF93F3}" type="pres">
      <dgm:prSet presAssocID="{3E2273E3-A8DF-4DEC-99EC-76C8F234E8BF}" presName="hierRoot2" presStyleCnt="0">
        <dgm:presLayoutVars>
          <dgm:hierBranch val="init"/>
        </dgm:presLayoutVars>
      </dgm:prSet>
      <dgm:spPr/>
    </dgm:pt>
    <dgm:pt modelId="{52CF92E2-6FB1-4544-BDFA-BDE91CDDD591}" type="pres">
      <dgm:prSet presAssocID="{3E2273E3-A8DF-4DEC-99EC-76C8F234E8BF}" presName="rootComposite" presStyleCnt="0"/>
      <dgm:spPr/>
    </dgm:pt>
    <dgm:pt modelId="{D5B7B501-4550-4CF9-8D36-E976534F637B}" type="pres">
      <dgm:prSet presAssocID="{3E2273E3-A8DF-4DEC-99EC-76C8F234E8BF}" presName="rootText" presStyleLbl="node2" presStyleIdx="1" presStyleCnt="2">
        <dgm:presLayoutVars>
          <dgm:chPref val="3"/>
        </dgm:presLayoutVars>
      </dgm:prSet>
      <dgm:spPr/>
    </dgm:pt>
    <dgm:pt modelId="{41AA225F-36AC-461F-BDB6-EBCBEFD3E8C5}" type="pres">
      <dgm:prSet presAssocID="{3E2273E3-A8DF-4DEC-99EC-76C8F234E8BF}" presName="rootConnector" presStyleLbl="node2" presStyleIdx="1" presStyleCnt="2"/>
      <dgm:spPr/>
    </dgm:pt>
    <dgm:pt modelId="{B751C1D7-A8FF-4ED5-87A2-A4D351227992}" type="pres">
      <dgm:prSet presAssocID="{3E2273E3-A8DF-4DEC-99EC-76C8F234E8BF}" presName="hierChild4" presStyleCnt="0"/>
      <dgm:spPr/>
    </dgm:pt>
    <dgm:pt modelId="{DA8DDBFF-0CA9-475E-835D-FE0B6C0F1E82}" type="pres">
      <dgm:prSet presAssocID="{3E2273E3-A8DF-4DEC-99EC-76C8F234E8BF}" presName="hierChild5" presStyleCnt="0"/>
      <dgm:spPr/>
    </dgm:pt>
    <dgm:pt modelId="{D061A380-F31C-4DFB-9676-4FDEB8113AC3}" type="pres">
      <dgm:prSet presAssocID="{DBBE9300-7711-4C6E-BC58-F0BA467CC327}" presName="hierChild3" presStyleCnt="0"/>
      <dgm:spPr/>
    </dgm:pt>
  </dgm:ptLst>
  <dgm:cxnLst>
    <dgm:cxn modelId="{13C8DB04-0416-4B0D-A07D-B7BE8CEEB127}" type="presOf" srcId="{FF375911-386F-42E6-AF7F-FB2D73FC0EA1}" destId="{B69CC197-B0BA-4BE3-B8FD-5DF84CB13293}" srcOrd="1" destOrd="0" presId="urn:microsoft.com/office/officeart/2009/3/layout/HorizontalOrganizationChart"/>
    <dgm:cxn modelId="{C3BA6E1B-4019-476B-B17E-035F885170BD}" type="presOf" srcId="{DBBE9300-7711-4C6E-BC58-F0BA467CC327}" destId="{7BACE9A0-C1E4-4E52-901C-40BB702F30E8}" srcOrd="1" destOrd="0" presId="urn:microsoft.com/office/officeart/2009/3/layout/HorizontalOrganizationChart"/>
    <dgm:cxn modelId="{EE580625-6F9D-4B76-B6F8-4B0141482793}" type="presOf" srcId="{FF375911-386F-42E6-AF7F-FB2D73FC0EA1}" destId="{8B4CD8A7-C33B-4EDC-AB62-7891661F01EB}" srcOrd="0" destOrd="0" presId="urn:microsoft.com/office/officeart/2009/3/layout/HorizontalOrganizationChart"/>
    <dgm:cxn modelId="{AA9C2425-1CC2-4263-9187-52E4DF5B7820}" srcId="{24A236D4-7891-43CE-B5B1-56CADCDCE403}" destId="{DBBE9300-7711-4C6E-BC58-F0BA467CC327}" srcOrd="0" destOrd="0" parTransId="{81B7F242-E691-4460-9667-A43F2C82BD70}" sibTransId="{463AE13B-A8EF-4999-A6FB-212D15E63C09}"/>
    <dgm:cxn modelId="{97E2562D-C768-4D3A-9667-D097D494B360}" type="presOf" srcId="{06E70E6B-382E-4959-A27F-D82BFDB5E281}" destId="{733BC2A0-68B5-4C4C-99DD-711103EAC7D1}" srcOrd="0" destOrd="0" presId="urn:microsoft.com/office/officeart/2009/3/layout/HorizontalOrganizationChart"/>
    <dgm:cxn modelId="{1182B835-1DF7-47D2-B7D3-990A9212018B}" srcId="{DBBE9300-7711-4C6E-BC58-F0BA467CC327}" destId="{3E2273E3-A8DF-4DEC-99EC-76C8F234E8BF}" srcOrd="1" destOrd="0" parTransId="{06E70E6B-382E-4959-A27F-D82BFDB5E281}" sibTransId="{F93E1B13-037A-480B-BB34-F407732D82C1}"/>
    <dgm:cxn modelId="{6CC79E60-A2F8-49B3-83AE-59C5D963B158}" type="presOf" srcId="{3E2273E3-A8DF-4DEC-99EC-76C8F234E8BF}" destId="{D5B7B501-4550-4CF9-8D36-E976534F637B}" srcOrd="0" destOrd="0" presId="urn:microsoft.com/office/officeart/2009/3/layout/HorizontalOrganizationChart"/>
    <dgm:cxn modelId="{823A6092-5231-4FC0-9F9A-A4B9DC113EB6}" srcId="{DBBE9300-7711-4C6E-BC58-F0BA467CC327}" destId="{FF375911-386F-42E6-AF7F-FB2D73FC0EA1}" srcOrd="0" destOrd="0" parTransId="{04DC5D36-CE18-43D3-81E2-C11194913A35}" sibTransId="{C58C4DD0-0B58-4E3C-A60F-156D34F0F193}"/>
    <dgm:cxn modelId="{5E9DECA4-95C8-4CBE-AD3E-8D586264D717}" type="presOf" srcId="{04DC5D36-CE18-43D3-81E2-C11194913A35}" destId="{9030224C-4B3F-4662-99C4-9D20B8AE66E0}" srcOrd="0" destOrd="0" presId="urn:microsoft.com/office/officeart/2009/3/layout/HorizontalOrganizationChart"/>
    <dgm:cxn modelId="{2694C1C1-5A44-4217-BB9D-7B001850FEBA}" type="presOf" srcId="{DBBE9300-7711-4C6E-BC58-F0BA467CC327}" destId="{C8AA1DFD-3E9E-4472-8931-52510AA8F2F8}" srcOrd="0" destOrd="0" presId="urn:microsoft.com/office/officeart/2009/3/layout/HorizontalOrganizationChart"/>
    <dgm:cxn modelId="{EAF9F9ED-9468-480A-AA93-1C1F3C035FA3}" type="presOf" srcId="{24A236D4-7891-43CE-B5B1-56CADCDCE403}" destId="{3B5725C5-8DDE-4F9A-B3DC-B3ED340036A1}" srcOrd="0" destOrd="0" presId="urn:microsoft.com/office/officeart/2009/3/layout/HorizontalOrganizationChart"/>
    <dgm:cxn modelId="{BF4A30FF-CA6A-4FE0-A2D1-0FFF2D2FEE2B}" type="presOf" srcId="{3E2273E3-A8DF-4DEC-99EC-76C8F234E8BF}" destId="{41AA225F-36AC-461F-BDB6-EBCBEFD3E8C5}" srcOrd="1" destOrd="0" presId="urn:microsoft.com/office/officeart/2009/3/layout/HorizontalOrganizationChart"/>
    <dgm:cxn modelId="{05326DA1-4456-40EA-8CA4-193FEAC1D681}" type="presParOf" srcId="{3B5725C5-8DDE-4F9A-B3DC-B3ED340036A1}" destId="{F28682B4-7709-4CEA-918B-2E2793C9A633}" srcOrd="0" destOrd="0" presId="urn:microsoft.com/office/officeart/2009/3/layout/HorizontalOrganizationChart"/>
    <dgm:cxn modelId="{59D9B0F5-DD06-408B-A340-73507EAE53AE}" type="presParOf" srcId="{F28682B4-7709-4CEA-918B-2E2793C9A633}" destId="{8EB940E6-B42E-43EE-B15C-4451FD6479AB}" srcOrd="0" destOrd="0" presId="urn:microsoft.com/office/officeart/2009/3/layout/HorizontalOrganizationChart"/>
    <dgm:cxn modelId="{76013E9C-2AA3-4DAD-84F2-235EB6C8C7FB}" type="presParOf" srcId="{8EB940E6-B42E-43EE-B15C-4451FD6479AB}" destId="{C8AA1DFD-3E9E-4472-8931-52510AA8F2F8}" srcOrd="0" destOrd="0" presId="urn:microsoft.com/office/officeart/2009/3/layout/HorizontalOrganizationChart"/>
    <dgm:cxn modelId="{5A55B9A0-5274-4117-97C1-1A811BACDA38}" type="presParOf" srcId="{8EB940E6-B42E-43EE-B15C-4451FD6479AB}" destId="{7BACE9A0-C1E4-4E52-901C-40BB702F30E8}" srcOrd="1" destOrd="0" presId="urn:microsoft.com/office/officeart/2009/3/layout/HorizontalOrganizationChart"/>
    <dgm:cxn modelId="{E27407C2-C836-4F2D-A456-2AB0D7DF4F52}" type="presParOf" srcId="{F28682B4-7709-4CEA-918B-2E2793C9A633}" destId="{78CA42B1-97D1-441A-ACC8-95DED9294607}" srcOrd="1" destOrd="0" presId="urn:microsoft.com/office/officeart/2009/3/layout/HorizontalOrganizationChart"/>
    <dgm:cxn modelId="{F8CCED56-E90C-4624-B5A8-59B974A1A37A}" type="presParOf" srcId="{78CA42B1-97D1-441A-ACC8-95DED9294607}" destId="{9030224C-4B3F-4662-99C4-9D20B8AE66E0}" srcOrd="0" destOrd="0" presId="urn:microsoft.com/office/officeart/2009/3/layout/HorizontalOrganizationChart"/>
    <dgm:cxn modelId="{D3839A5A-6709-436A-9CF0-3AAD61B8C8C6}" type="presParOf" srcId="{78CA42B1-97D1-441A-ACC8-95DED9294607}" destId="{AA78A3D7-4670-47E8-AF29-C7EE732DCB58}" srcOrd="1" destOrd="0" presId="urn:microsoft.com/office/officeart/2009/3/layout/HorizontalOrganizationChart"/>
    <dgm:cxn modelId="{53A5BD1A-3A57-428A-B813-EC7111A9B93E}" type="presParOf" srcId="{AA78A3D7-4670-47E8-AF29-C7EE732DCB58}" destId="{C445A190-D805-4EF2-B375-8EA7908DE51F}" srcOrd="0" destOrd="0" presId="urn:microsoft.com/office/officeart/2009/3/layout/HorizontalOrganizationChart"/>
    <dgm:cxn modelId="{2BA068A3-74F8-4684-9AC4-EB7DC9DC6325}" type="presParOf" srcId="{C445A190-D805-4EF2-B375-8EA7908DE51F}" destId="{8B4CD8A7-C33B-4EDC-AB62-7891661F01EB}" srcOrd="0" destOrd="0" presId="urn:microsoft.com/office/officeart/2009/3/layout/HorizontalOrganizationChart"/>
    <dgm:cxn modelId="{643738D9-5148-4C48-A95E-9BA2883EFFE5}" type="presParOf" srcId="{C445A190-D805-4EF2-B375-8EA7908DE51F}" destId="{B69CC197-B0BA-4BE3-B8FD-5DF84CB13293}" srcOrd="1" destOrd="0" presId="urn:microsoft.com/office/officeart/2009/3/layout/HorizontalOrganizationChart"/>
    <dgm:cxn modelId="{E6F0A79A-8742-4A9D-BF70-4BD6B2245C83}" type="presParOf" srcId="{AA78A3D7-4670-47E8-AF29-C7EE732DCB58}" destId="{DB0287FA-A50A-41F0-89A7-5420EA2C0113}" srcOrd="1" destOrd="0" presId="urn:microsoft.com/office/officeart/2009/3/layout/HorizontalOrganizationChart"/>
    <dgm:cxn modelId="{CEC95528-4900-4697-8B3A-C56605431D7F}" type="presParOf" srcId="{AA78A3D7-4670-47E8-AF29-C7EE732DCB58}" destId="{2C0EBE2E-22F5-47F4-B72A-72BDCAFDB044}" srcOrd="2" destOrd="0" presId="urn:microsoft.com/office/officeart/2009/3/layout/HorizontalOrganizationChart"/>
    <dgm:cxn modelId="{B121D0BB-718A-4625-82CA-E1BB0033A872}" type="presParOf" srcId="{78CA42B1-97D1-441A-ACC8-95DED9294607}" destId="{733BC2A0-68B5-4C4C-99DD-711103EAC7D1}" srcOrd="2" destOrd="0" presId="urn:microsoft.com/office/officeart/2009/3/layout/HorizontalOrganizationChart"/>
    <dgm:cxn modelId="{904FBCAA-6A75-431D-AB28-33409250B78F}" type="presParOf" srcId="{78CA42B1-97D1-441A-ACC8-95DED9294607}" destId="{FAB78558-6803-45B9-ABEA-019C70CF93F3}" srcOrd="3" destOrd="0" presId="urn:microsoft.com/office/officeart/2009/3/layout/HorizontalOrganizationChart"/>
    <dgm:cxn modelId="{2BE0E409-4B22-4ED6-8E38-436A53714D95}" type="presParOf" srcId="{FAB78558-6803-45B9-ABEA-019C70CF93F3}" destId="{52CF92E2-6FB1-4544-BDFA-BDE91CDDD591}" srcOrd="0" destOrd="0" presId="urn:microsoft.com/office/officeart/2009/3/layout/HorizontalOrganizationChart"/>
    <dgm:cxn modelId="{4D7DE9D9-743B-480F-AEAC-AE5390965692}" type="presParOf" srcId="{52CF92E2-6FB1-4544-BDFA-BDE91CDDD591}" destId="{D5B7B501-4550-4CF9-8D36-E976534F637B}" srcOrd="0" destOrd="0" presId="urn:microsoft.com/office/officeart/2009/3/layout/HorizontalOrganizationChart"/>
    <dgm:cxn modelId="{C9071083-9475-41A2-9C01-7D112A7589AF}" type="presParOf" srcId="{52CF92E2-6FB1-4544-BDFA-BDE91CDDD591}" destId="{41AA225F-36AC-461F-BDB6-EBCBEFD3E8C5}" srcOrd="1" destOrd="0" presId="urn:microsoft.com/office/officeart/2009/3/layout/HorizontalOrganizationChart"/>
    <dgm:cxn modelId="{4B7F54CC-4CA5-47D5-A2B4-397382041E3B}" type="presParOf" srcId="{FAB78558-6803-45B9-ABEA-019C70CF93F3}" destId="{B751C1D7-A8FF-4ED5-87A2-A4D351227992}" srcOrd="1" destOrd="0" presId="urn:microsoft.com/office/officeart/2009/3/layout/HorizontalOrganizationChart"/>
    <dgm:cxn modelId="{D0FB9825-6FA3-45EB-8503-D9D3FBD7C34C}" type="presParOf" srcId="{FAB78558-6803-45B9-ABEA-019C70CF93F3}" destId="{DA8DDBFF-0CA9-475E-835D-FE0B6C0F1E82}" srcOrd="2" destOrd="0" presId="urn:microsoft.com/office/officeart/2009/3/layout/HorizontalOrganizationChart"/>
    <dgm:cxn modelId="{9C04A40A-0D1A-4C77-8B6D-C784481A5650}" type="presParOf" srcId="{F28682B4-7709-4CEA-918B-2E2793C9A633}" destId="{D061A380-F31C-4DFB-9676-4FDEB8113AC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C040B-9A6D-4FA9-B505-305C17B641C8}">
      <dsp:nvSpPr>
        <dsp:cNvPr id="0" name=""/>
        <dsp:cNvSpPr/>
      </dsp:nvSpPr>
      <dsp:spPr>
        <a:xfrm>
          <a:off x="3822382" y="50284"/>
          <a:ext cx="2413635" cy="2413635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Structural</a:t>
          </a:r>
        </a:p>
      </dsp:txBody>
      <dsp:txXfrm>
        <a:off x="4144200" y="472670"/>
        <a:ext cx="1769999" cy="1086135"/>
      </dsp:txXfrm>
    </dsp:sp>
    <dsp:sp modelId="{08A3E3E7-003A-4441-8E51-193604DDFEEE}">
      <dsp:nvSpPr>
        <dsp:cNvPr id="0" name=""/>
        <dsp:cNvSpPr/>
      </dsp:nvSpPr>
      <dsp:spPr>
        <a:xfrm>
          <a:off x="4693302" y="1558805"/>
          <a:ext cx="2413635" cy="2413635"/>
        </a:xfrm>
        <a:prstGeom prst="ellipse">
          <a:avLst/>
        </a:prstGeom>
        <a:solidFill>
          <a:schemeClr val="accent5">
            <a:alpha val="50000"/>
            <a:hueOff val="1063560"/>
            <a:satOff val="-11946"/>
            <a:lumOff val="-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Attribute</a:t>
          </a:r>
        </a:p>
      </dsp:txBody>
      <dsp:txXfrm>
        <a:off x="5431472" y="2182328"/>
        <a:ext cx="1448181" cy="1327499"/>
      </dsp:txXfrm>
    </dsp:sp>
    <dsp:sp modelId="{0DB81ED5-3BAC-4AEC-84B5-0496E81FEA98}">
      <dsp:nvSpPr>
        <dsp:cNvPr id="0" name=""/>
        <dsp:cNvSpPr/>
      </dsp:nvSpPr>
      <dsp:spPr>
        <a:xfrm>
          <a:off x="2951462" y="1558805"/>
          <a:ext cx="2413635" cy="2413635"/>
        </a:xfrm>
        <a:prstGeom prst="ellipse">
          <a:avLst/>
        </a:prstGeom>
        <a:solidFill>
          <a:schemeClr val="accent5">
            <a:alpha val="50000"/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Component</a:t>
          </a:r>
        </a:p>
      </dsp:txBody>
      <dsp:txXfrm>
        <a:off x="3178746" y="2182328"/>
        <a:ext cx="1448181" cy="13274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2DDEE-7A72-41F7-B19E-84577737A7A5}">
      <dsp:nvSpPr>
        <dsp:cNvPr id="0" name=""/>
        <dsp:cNvSpPr/>
      </dsp:nvSpPr>
      <dsp:spPr>
        <a:xfrm>
          <a:off x="1175486" y="1514585"/>
          <a:ext cx="2630371" cy="1315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Structural Directive</a:t>
          </a:r>
        </a:p>
      </dsp:txBody>
      <dsp:txXfrm>
        <a:off x="1214006" y="1553105"/>
        <a:ext cx="2553331" cy="1238145"/>
      </dsp:txXfrm>
    </dsp:sp>
    <dsp:sp modelId="{6F0DB5AD-0A94-48A6-98E7-06E00AF79E38}">
      <dsp:nvSpPr>
        <dsp:cNvPr id="0" name=""/>
        <dsp:cNvSpPr/>
      </dsp:nvSpPr>
      <dsp:spPr>
        <a:xfrm rot="18289469">
          <a:off x="3410715" y="1388700"/>
          <a:ext cx="184243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842434" y="2724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285872" y="1369885"/>
        <a:ext cx="92121" cy="92121"/>
      </dsp:txXfrm>
    </dsp:sp>
    <dsp:sp modelId="{52FB026C-0920-4BFD-B615-2F34E7E23E5C}">
      <dsp:nvSpPr>
        <dsp:cNvPr id="0" name=""/>
        <dsp:cNvSpPr/>
      </dsp:nvSpPr>
      <dsp:spPr>
        <a:xfrm>
          <a:off x="4858007" y="2121"/>
          <a:ext cx="2630371" cy="13151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*</a:t>
          </a:r>
          <a:r>
            <a:rPr lang="en-US" sz="4200" kern="1200" dirty="0" err="1"/>
            <a:t>ngIf</a:t>
          </a:r>
          <a:endParaRPr lang="en-US" sz="4200" kern="1200" dirty="0"/>
        </a:p>
      </dsp:txBody>
      <dsp:txXfrm>
        <a:off x="4896527" y="40641"/>
        <a:ext cx="2553331" cy="1238145"/>
      </dsp:txXfrm>
    </dsp:sp>
    <dsp:sp modelId="{247662B1-1133-4B1B-824B-09D62E253AB9}">
      <dsp:nvSpPr>
        <dsp:cNvPr id="0" name=""/>
        <dsp:cNvSpPr/>
      </dsp:nvSpPr>
      <dsp:spPr>
        <a:xfrm>
          <a:off x="3805858" y="2144931"/>
          <a:ext cx="105214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52148" y="2724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5629" y="2145874"/>
        <a:ext cx="52607" cy="52607"/>
      </dsp:txXfrm>
    </dsp:sp>
    <dsp:sp modelId="{724BBF60-619C-42FD-BD44-341E26C20574}">
      <dsp:nvSpPr>
        <dsp:cNvPr id="0" name=""/>
        <dsp:cNvSpPr/>
      </dsp:nvSpPr>
      <dsp:spPr>
        <a:xfrm>
          <a:off x="4858007" y="1514585"/>
          <a:ext cx="2630371" cy="13151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*ngFor</a:t>
          </a:r>
        </a:p>
      </dsp:txBody>
      <dsp:txXfrm>
        <a:off x="4896527" y="1553105"/>
        <a:ext cx="2553331" cy="1238145"/>
      </dsp:txXfrm>
    </dsp:sp>
    <dsp:sp modelId="{3D1D2C94-4E6B-45F0-8C85-D0E18D631025}">
      <dsp:nvSpPr>
        <dsp:cNvPr id="0" name=""/>
        <dsp:cNvSpPr/>
      </dsp:nvSpPr>
      <dsp:spPr>
        <a:xfrm rot="3310531">
          <a:off x="3410715" y="2901163"/>
          <a:ext cx="184243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842434" y="2724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285872" y="2882349"/>
        <a:ext cx="92121" cy="92121"/>
      </dsp:txXfrm>
    </dsp:sp>
    <dsp:sp modelId="{765141AE-CFE1-444E-AAAB-1657288287D7}">
      <dsp:nvSpPr>
        <dsp:cNvPr id="0" name=""/>
        <dsp:cNvSpPr/>
      </dsp:nvSpPr>
      <dsp:spPr>
        <a:xfrm>
          <a:off x="4858007" y="3027048"/>
          <a:ext cx="2630371" cy="13151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*ngSwitch</a:t>
          </a:r>
        </a:p>
      </dsp:txBody>
      <dsp:txXfrm>
        <a:off x="4896527" y="3065568"/>
        <a:ext cx="2553331" cy="12381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BC2A0-68B5-4C4C-99DD-711103EAC7D1}">
      <dsp:nvSpPr>
        <dsp:cNvPr id="0" name=""/>
        <dsp:cNvSpPr/>
      </dsp:nvSpPr>
      <dsp:spPr>
        <a:xfrm>
          <a:off x="3134056" y="2203249"/>
          <a:ext cx="626137" cy="673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3068" y="0"/>
              </a:lnTo>
              <a:lnTo>
                <a:pt x="313068" y="673098"/>
              </a:lnTo>
              <a:lnTo>
                <a:pt x="626137" y="673098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30224C-4B3F-4662-99C4-9D20B8AE66E0}">
      <dsp:nvSpPr>
        <dsp:cNvPr id="0" name=""/>
        <dsp:cNvSpPr/>
      </dsp:nvSpPr>
      <dsp:spPr>
        <a:xfrm>
          <a:off x="3134056" y="1530151"/>
          <a:ext cx="626137" cy="673098"/>
        </a:xfrm>
        <a:custGeom>
          <a:avLst/>
          <a:gdLst/>
          <a:ahLst/>
          <a:cxnLst/>
          <a:rect l="0" t="0" r="0" b="0"/>
          <a:pathLst>
            <a:path>
              <a:moveTo>
                <a:pt x="0" y="673098"/>
              </a:moveTo>
              <a:lnTo>
                <a:pt x="313068" y="673098"/>
              </a:lnTo>
              <a:lnTo>
                <a:pt x="313068" y="0"/>
              </a:lnTo>
              <a:lnTo>
                <a:pt x="626137" y="0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A1DFD-3E9E-4472-8931-52510AA8F2F8}">
      <dsp:nvSpPr>
        <dsp:cNvPr id="0" name=""/>
        <dsp:cNvSpPr/>
      </dsp:nvSpPr>
      <dsp:spPr>
        <a:xfrm>
          <a:off x="3366" y="1725819"/>
          <a:ext cx="3130689" cy="9548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Attribute Directive</a:t>
          </a:r>
        </a:p>
      </dsp:txBody>
      <dsp:txXfrm>
        <a:off x="3366" y="1725819"/>
        <a:ext cx="3130689" cy="954860"/>
      </dsp:txXfrm>
    </dsp:sp>
    <dsp:sp modelId="{8B4CD8A7-C33B-4EDC-AB62-7891661F01EB}">
      <dsp:nvSpPr>
        <dsp:cNvPr id="0" name=""/>
        <dsp:cNvSpPr/>
      </dsp:nvSpPr>
      <dsp:spPr>
        <a:xfrm>
          <a:off x="3760193" y="1052721"/>
          <a:ext cx="3130689" cy="9548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ngClass</a:t>
          </a:r>
          <a:endParaRPr lang="en-US" sz="3200" kern="1200" dirty="0"/>
        </a:p>
      </dsp:txBody>
      <dsp:txXfrm>
        <a:off x="3760193" y="1052721"/>
        <a:ext cx="3130689" cy="954860"/>
      </dsp:txXfrm>
    </dsp:sp>
    <dsp:sp modelId="{D5B7B501-4550-4CF9-8D36-E976534F637B}">
      <dsp:nvSpPr>
        <dsp:cNvPr id="0" name=""/>
        <dsp:cNvSpPr/>
      </dsp:nvSpPr>
      <dsp:spPr>
        <a:xfrm>
          <a:off x="3760193" y="2398917"/>
          <a:ext cx="3130689" cy="9548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ngStyle</a:t>
          </a:r>
        </a:p>
      </dsp:txBody>
      <dsp:txXfrm>
        <a:off x="3760193" y="2398917"/>
        <a:ext cx="3130689" cy="954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275C-F655-43CB-A339-1D904374CC1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EDCA-0F98-44C8-A1CF-CFFC200DB0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27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275C-F655-43CB-A339-1D904374CC1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EDCA-0F98-44C8-A1CF-CFFC200D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5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275C-F655-43CB-A339-1D904374CC1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EDCA-0F98-44C8-A1CF-CFFC200D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9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275C-F655-43CB-A339-1D904374CC1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EDCA-0F98-44C8-A1CF-CFFC200D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6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275C-F655-43CB-A339-1D904374CC1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EDCA-0F98-44C8-A1CF-CFFC200DB0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51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275C-F655-43CB-A339-1D904374CC1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EDCA-0F98-44C8-A1CF-CFFC200D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7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275C-F655-43CB-A339-1D904374CC1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EDCA-0F98-44C8-A1CF-CFFC200D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5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275C-F655-43CB-A339-1D904374CC1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EDCA-0F98-44C8-A1CF-CFFC200D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8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275C-F655-43CB-A339-1D904374CC1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EDCA-0F98-44C8-A1CF-CFFC200D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5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BE275C-F655-43CB-A339-1D904374CC1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7AEDCA-0F98-44C8-A1CF-CFFC200D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9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275C-F655-43CB-A339-1D904374CC1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EDCA-0F98-44C8-A1CF-CFFC200D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BE275C-F655-43CB-A339-1D904374CC1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7AEDCA-0F98-44C8-A1CF-CFFC200DB01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29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291D-13B5-4BED-BA02-21897FFA19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27D76-82A1-4034-B82A-EC8007F700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9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C61E-153A-42E6-960E-BF00C8A5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0626B1-DADF-455D-A05B-54E5830B6C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759691"/>
              </p:ext>
            </p:extLst>
          </p:nvPr>
        </p:nvGraphicFramePr>
        <p:xfrm>
          <a:off x="-191610" y="1861133"/>
          <a:ext cx="8663866" cy="4344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A314795-26FA-4A2B-96F6-DE67A67187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246" y="2022605"/>
            <a:ext cx="2331922" cy="967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6EB2E1-162F-491E-8EA2-D6D6663B7E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9246" y="3608830"/>
            <a:ext cx="3177815" cy="8535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52A511-0BCC-4EB4-B3BB-D7EAFAA2D7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9246" y="4995396"/>
            <a:ext cx="2949196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46F2-A298-4C0B-BB15-6BE6A191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Directive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7B5686-E99A-4B20-89A5-B42A85BD17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643915"/>
              </p:ext>
            </p:extLst>
          </p:nvPr>
        </p:nvGraphicFramePr>
        <p:xfrm>
          <a:off x="838200" y="1825624"/>
          <a:ext cx="6894250" cy="4406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D08E1B1-7D3E-43AC-81A0-287AF11312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2974" y="3101547"/>
            <a:ext cx="3842082" cy="422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EADDDD-96A2-49EF-B0AB-574E14E9B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2974" y="4420469"/>
            <a:ext cx="2374675" cy="42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27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38C3-6996-4E8D-9321-E533AD588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45" y="903873"/>
            <a:ext cx="3520737" cy="5050254"/>
          </a:xfrm>
        </p:spPr>
        <p:txBody>
          <a:bodyPr/>
          <a:lstStyle/>
          <a:p>
            <a:r>
              <a:rPr lang="en-US" dirty="0"/>
              <a:t>Life Cycle</a:t>
            </a:r>
          </a:p>
        </p:txBody>
      </p:sp>
      <p:pic>
        <p:nvPicPr>
          <p:cNvPr id="2050" name="Picture 2" descr="Understand Directive In Angular 2">
            <a:extLst>
              <a:ext uri="{FF2B5EF4-FFF2-40B4-BE49-F238E27FC236}">
                <a16:creationId xmlns:a16="http://schemas.microsoft.com/office/drawing/2014/main" id="{40C2FAF2-8E5E-4FC0-8B8D-430C2FC741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933" y="578189"/>
            <a:ext cx="6532763" cy="58961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49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1268-0134-478C-8F58-C05C0E37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to Custom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EC424-BD44-4868-83D2-B9EDD256F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@Input()</a:t>
            </a:r>
          </a:p>
          <a:p>
            <a:pPr lvl="1"/>
            <a:r>
              <a:rPr lang="en-US" dirty="0"/>
              <a:t>Decorator that marks a class field as an input property and supplies configuration metadata. </a:t>
            </a:r>
          </a:p>
          <a:p>
            <a:pPr lvl="1"/>
            <a:r>
              <a:rPr lang="en-US" dirty="0"/>
              <a:t>It exposes property 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F4BA2C-6376-4A19-A29D-448C10705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986" y="3766352"/>
            <a:ext cx="6632028" cy="161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19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0228E-9BF7-4DC8-A9D1-38DCFA2C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to Custom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9E0E7-8C37-4765-B5EB-E2E39143E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0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DEBC-F206-4864-B897-FFFC7349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299F1-CF44-4B9A-8B67-AE9FF3FD5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is a development platform, built on </a:t>
            </a:r>
            <a:r>
              <a:rPr lang="en-US" dirty="0">
                <a:hlinkClick r:id="rId2"/>
              </a:rPr>
              <a:t>TypeScript</a:t>
            </a:r>
            <a:r>
              <a:rPr lang="en-US" dirty="0"/>
              <a:t>.</a:t>
            </a:r>
          </a:p>
          <a:p>
            <a:r>
              <a:rPr lang="en-US" dirty="0"/>
              <a:t>It is used to develop single phage applications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5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8BB1-1BB9-4E4E-9F3E-B64F0B44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1BF8-C1FE-40B8-A571-939DF95E9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  <a:p>
            <a:r>
              <a:rPr lang="en-US" dirty="0"/>
              <a:t>Well integrated libraries</a:t>
            </a:r>
          </a:p>
          <a:p>
            <a:r>
              <a:rPr lang="en-US" dirty="0">
                <a:solidFill>
                  <a:srgbClr val="444444"/>
                </a:solidFill>
                <a:latin typeface="inherit"/>
              </a:rPr>
              <a:t>Powerful d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eveloper tools that helps</a:t>
            </a:r>
          </a:p>
          <a:p>
            <a:pPr lvl="1"/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develop</a:t>
            </a:r>
          </a:p>
          <a:p>
            <a:pPr lvl="1"/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build</a:t>
            </a:r>
          </a:p>
          <a:p>
            <a:pPr lvl="1"/>
            <a:r>
              <a:rPr lang="en-US" dirty="0">
                <a:solidFill>
                  <a:srgbClr val="444444"/>
                </a:solidFill>
                <a:latin typeface="inherit"/>
              </a:rPr>
              <a:t>t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est</a:t>
            </a:r>
          </a:p>
          <a:p>
            <a:pPr lvl="1"/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update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3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D50C-7896-4F82-8A70-674461E2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8B32C-A96B-49BF-AC67-88FE8B2BD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488402" cy="4351338"/>
          </a:xfrm>
        </p:spPr>
        <p:txBody>
          <a:bodyPr/>
          <a:lstStyle/>
          <a:p>
            <a:r>
              <a:rPr lang="en-US" dirty="0"/>
              <a:t>Install the Angular CLI</a:t>
            </a:r>
          </a:p>
          <a:p>
            <a:r>
              <a:rPr lang="en-US" dirty="0"/>
              <a:t>Create new application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Run the application</a:t>
            </a:r>
            <a:endParaRPr lang="en-US" b="0" i="0" dirty="0">
              <a:solidFill>
                <a:srgbClr val="6E6E6E"/>
              </a:solidFill>
              <a:effectLst/>
              <a:latin typeface="Material Icons"/>
            </a:endParaRPr>
          </a:p>
        </p:txBody>
      </p:sp>
      <p:pic>
        <p:nvPicPr>
          <p:cNvPr id="1026" name="Picture 2" descr="How to Install Angular on Windows: A Guide to Angular CLI, Node.js, and  Build Tools">
            <a:extLst>
              <a:ext uri="{FF2B5EF4-FFF2-40B4-BE49-F238E27FC236}">
                <a16:creationId xmlns:a16="http://schemas.microsoft.com/office/drawing/2014/main" id="{227701B8-EA06-40CE-B83A-A9B6915F0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03" y="1825625"/>
            <a:ext cx="5631402" cy="343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25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D915-F252-4273-8B58-8D408FB8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14" y="2276161"/>
            <a:ext cx="2604708" cy="230567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7E3A5A-E647-41DD-85BF-E3F89E563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2321" y="917260"/>
            <a:ext cx="5909053" cy="502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9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F2FC-C911-4A3B-9648-CA2F65AB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7B461-454B-4141-A12E-5044917E0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building block for Angular applications</a:t>
            </a:r>
          </a:p>
          <a:p>
            <a:pPr lvl="1"/>
            <a:r>
              <a:rPr lang="en-US" dirty="0"/>
              <a:t>An HTML template</a:t>
            </a:r>
          </a:p>
          <a:p>
            <a:pPr lvl="1"/>
            <a:r>
              <a:rPr lang="en-US" dirty="0"/>
              <a:t>A TypeScript class </a:t>
            </a:r>
          </a:p>
          <a:p>
            <a:pPr lvl="1"/>
            <a:r>
              <a:rPr lang="en-US" dirty="0"/>
              <a:t>A CSS selector</a:t>
            </a:r>
          </a:p>
          <a:p>
            <a:pPr lvl="1"/>
            <a:r>
              <a:rPr lang="en-US" dirty="0"/>
              <a:t>CSS styles (optional)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85307A-C948-4E7E-968F-3094A8B42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856" y="2443162"/>
            <a:ext cx="5257800" cy="19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6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F3FA-604F-4806-B860-D41CA042C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5" y="1181871"/>
            <a:ext cx="3565124" cy="4340040"/>
          </a:xfrm>
        </p:spPr>
        <p:txBody>
          <a:bodyPr/>
          <a:lstStyle/>
          <a:p>
            <a:r>
              <a:rPr lang="en-US" dirty="0"/>
              <a:t>How angular app starts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E5F85F-C484-4268-BBC2-1240C7E5A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917"/>
          <a:stretch/>
        </p:blipFill>
        <p:spPr>
          <a:xfrm>
            <a:off x="6016101" y="423084"/>
            <a:ext cx="4770632" cy="601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61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8928-9BF3-4F9B-8C2E-044BA6BF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Databinding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26A7FE-234A-4DE3-AC78-EAB85C874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413" y="2105025"/>
            <a:ext cx="97155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44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FC71-F68F-4040-83F9-3B57E0B6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C823485-AEEE-400A-A15D-9D3186349D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090172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13550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463</TotalTime>
  <Words>122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inherit</vt:lpstr>
      <vt:lpstr>Material Icons</vt:lpstr>
      <vt:lpstr>Roboto</vt:lpstr>
      <vt:lpstr>Retrospect</vt:lpstr>
      <vt:lpstr>Angular</vt:lpstr>
      <vt:lpstr>Angular</vt:lpstr>
      <vt:lpstr>Benefits</vt:lpstr>
      <vt:lpstr>Project Setup</vt:lpstr>
      <vt:lpstr>PowerPoint Presentation</vt:lpstr>
      <vt:lpstr>Component</vt:lpstr>
      <vt:lpstr>How angular app starts</vt:lpstr>
      <vt:lpstr>Databinding</vt:lpstr>
      <vt:lpstr>Directives</vt:lpstr>
      <vt:lpstr>PowerPoint Presentation</vt:lpstr>
      <vt:lpstr>Attribute Directive</vt:lpstr>
      <vt:lpstr>Life Cycle</vt:lpstr>
      <vt:lpstr>Binding to Custom Property</vt:lpstr>
      <vt:lpstr>Binding to Custom 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Ghulam Shabbir</dc:creator>
  <cp:lastModifiedBy>Ghulam Shabbir</cp:lastModifiedBy>
  <cp:revision>17</cp:revision>
  <dcterms:created xsi:type="dcterms:W3CDTF">2023-01-26T07:05:20Z</dcterms:created>
  <dcterms:modified xsi:type="dcterms:W3CDTF">2023-01-26T14:48:37Z</dcterms:modified>
</cp:coreProperties>
</file>