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4" r:id="rId28"/>
    <p:sldId id="286" r:id="rId29"/>
    <p:sldId id="287" r:id="rId30"/>
    <p:sldId id="283" r:id="rId31"/>
    <p:sldId id="285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356B5-4096-4FA0-9E82-B48DB0F6137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BBA919-2D40-4783-AA48-F87D103FD60C}">
      <dgm:prSet/>
      <dgm:spPr/>
      <dgm:t>
        <a:bodyPr/>
        <a:lstStyle/>
        <a:p>
          <a:r>
            <a:rPr lang="en-US"/>
            <a:t>Data source </a:t>
          </a:r>
        </a:p>
      </dgm:t>
    </dgm:pt>
    <dgm:pt modelId="{F5042556-E70D-4FA8-9722-0F10D26657C6}" type="parTrans" cxnId="{B61E406C-AEFE-4D23-8B84-5598D65B286D}">
      <dgm:prSet/>
      <dgm:spPr/>
      <dgm:t>
        <a:bodyPr/>
        <a:lstStyle/>
        <a:p>
          <a:endParaRPr lang="en-US"/>
        </a:p>
      </dgm:t>
    </dgm:pt>
    <dgm:pt modelId="{94842C56-A686-49ED-8302-6E376D40701B}" type="sibTrans" cxnId="{B61E406C-AEFE-4D23-8B84-5598D65B286D}">
      <dgm:prSet/>
      <dgm:spPr/>
      <dgm:t>
        <a:bodyPr/>
        <a:lstStyle/>
        <a:p>
          <a:endParaRPr lang="en-US"/>
        </a:p>
      </dgm:t>
    </dgm:pt>
    <dgm:pt modelId="{B4FBB542-4154-4322-8202-14AF91FB04BD}">
      <dgm:prSet/>
      <dgm:spPr/>
      <dgm:t>
        <a:bodyPr/>
        <a:lstStyle/>
        <a:p>
          <a:r>
            <a:rPr lang="en-US"/>
            <a:t>Cross Component Communication</a:t>
          </a:r>
        </a:p>
      </dgm:t>
    </dgm:pt>
    <dgm:pt modelId="{A780557C-9F3E-4528-B18E-8EBCF2E9522D}" type="parTrans" cxnId="{22CF5F9B-F1A6-4280-BBF7-A0BEB4B0B2EA}">
      <dgm:prSet/>
      <dgm:spPr/>
      <dgm:t>
        <a:bodyPr/>
        <a:lstStyle/>
        <a:p>
          <a:endParaRPr lang="en-US"/>
        </a:p>
      </dgm:t>
    </dgm:pt>
    <dgm:pt modelId="{0E03B2F6-8A23-43A3-8271-00092D15C2CD}" type="sibTrans" cxnId="{22CF5F9B-F1A6-4280-BBF7-A0BEB4B0B2EA}">
      <dgm:prSet/>
      <dgm:spPr/>
      <dgm:t>
        <a:bodyPr/>
        <a:lstStyle/>
        <a:p>
          <a:endParaRPr lang="en-US"/>
        </a:p>
      </dgm:t>
    </dgm:pt>
    <dgm:pt modelId="{0CA765D8-E7B4-4112-9E9C-9F0B16AA71E7}" type="pres">
      <dgm:prSet presAssocID="{9AC356B5-4096-4FA0-9E82-B48DB0F613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CEAB3E-93B8-4BE7-8209-C1CD28B61273}" type="pres">
      <dgm:prSet presAssocID="{E7BBA919-2D40-4783-AA48-F87D103FD60C}" presName="hierRoot1" presStyleCnt="0"/>
      <dgm:spPr/>
    </dgm:pt>
    <dgm:pt modelId="{A9719ABA-194A-482B-A2B5-C394B513F014}" type="pres">
      <dgm:prSet presAssocID="{E7BBA919-2D40-4783-AA48-F87D103FD60C}" presName="composite" presStyleCnt="0"/>
      <dgm:spPr/>
    </dgm:pt>
    <dgm:pt modelId="{50630506-511B-419E-8564-FB8B62422407}" type="pres">
      <dgm:prSet presAssocID="{E7BBA919-2D40-4783-AA48-F87D103FD60C}" presName="background" presStyleLbl="node0" presStyleIdx="0" presStyleCnt="2"/>
      <dgm:spPr/>
    </dgm:pt>
    <dgm:pt modelId="{AD95654E-0C9D-42D7-9556-BD170EC46C83}" type="pres">
      <dgm:prSet presAssocID="{E7BBA919-2D40-4783-AA48-F87D103FD60C}" presName="text" presStyleLbl="fgAcc0" presStyleIdx="0" presStyleCnt="2">
        <dgm:presLayoutVars>
          <dgm:chPref val="3"/>
        </dgm:presLayoutVars>
      </dgm:prSet>
      <dgm:spPr/>
    </dgm:pt>
    <dgm:pt modelId="{6852691B-B1D7-4383-B876-6BE383A0C662}" type="pres">
      <dgm:prSet presAssocID="{E7BBA919-2D40-4783-AA48-F87D103FD60C}" presName="hierChild2" presStyleCnt="0"/>
      <dgm:spPr/>
    </dgm:pt>
    <dgm:pt modelId="{3613FED3-03D9-4E4D-A5D7-A29BDA5400C8}" type="pres">
      <dgm:prSet presAssocID="{B4FBB542-4154-4322-8202-14AF91FB04BD}" presName="hierRoot1" presStyleCnt="0"/>
      <dgm:spPr/>
    </dgm:pt>
    <dgm:pt modelId="{69F6C413-B1CC-4E96-9B76-A1C017F18B2B}" type="pres">
      <dgm:prSet presAssocID="{B4FBB542-4154-4322-8202-14AF91FB04BD}" presName="composite" presStyleCnt="0"/>
      <dgm:spPr/>
    </dgm:pt>
    <dgm:pt modelId="{79B12E36-E8FC-480E-BA14-9FAD2A5444D4}" type="pres">
      <dgm:prSet presAssocID="{B4FBB542-4154-4322-8202-14AF91FB04BD}" presName="background" presStyleLbl="node0" presStyleIdx="1" presStyleCnt="2"/>
      <dgm:spPr/>
    </dgm:pt>
    <dgm:pt modelId="{763B69F7-654F-422D-BDE6-CE467A8F7B35}" type="pres">
      <dgm:prSet presAssocID="{B4FBB542-4154-4322-8202-14AF91FB04BD}" presName="text" presStyleLbl="fgAcc0" presStyleIdx="1" presStyleCnt="2">
        <dgm:presLayoutVars>
          <dgm:chPref val="3"/>
        </dgm:presLayoutVars>
      </dgm:prSet>
      <dgm:spPr/>
    </dgm:pt>
    <dgm:pt modelId="{2D38A197-09F4-4487-852C-64ED68117910}" type="pres">
      <dgm:prSet presAssocID="{B4FBB542-4154-4322-8202-14AF91FB04BD}" presName="hierChild2" presStyleCnt="0"/>
      <dgm:spPr/>
    </dgm:pt>
  </dgm:ptLst>
  <dgm:cxnLst>
    <dgm:cxn modelId="{B61E406C-AEFE-4D23-8B84-5598D65B286D}" srcId="{9AC356B5-4096-4FA0-9E82-B48DB0F61373}" destId="{E7BBA919-2D40-4783-AA48-F87D103FD60C}" srcOrd="0" destOrd="0" parTransId="{F5042556-E70D-4FA8-9722-0F10D26657C6}" sibTransId="{94842C56-A686-49ED-8302-6E376D40701B}"/>
    <dgm:cxn modelId="{F41B5850-C32A-4DAD-AEBF-30364EC6C8D0}" type="presOf" srcId="{E7BBA919-2D40-4783-AA48-F87D103FD60C}" destId="{AD95654E-0C9D-42D7-9556-BD170EC46C83}" srcOrd="0" destOrd="0" presId="urn:microsoft.com/office/officeart/2005/8/layout/hierarchy1"/>
    <dgm:cxn modelId="{C94EF794-9DFE-406D-ADA7-9587B6118632}" type="presOf" srcId="{B4FBB542-4154-4322-8202-14AF91FB04BD}" destId="{763B69F7-654F-422D-BDE6-CE467A8F7B35}" srcOrd="0" destOrd="0" presId="urn:microsoft.com/office/officeart/2005/8/layout/hierarchy1"/>
    <dgm:cxn modelId="{22CF5F9B-F1A6-4280-BBF7-A0BEB4B0B2EA}" srcId="{9AC356B5-4096-4FA0-9E82-B48DB0F61373}" destId="{B4FBB542-4154-4322-8202-14AF91FB04BD}" srcOrd="1" destOrd="0" parTransId="{A780557C-9F3E-4528-B18E-8EBCF2E9522D}" sibTransId="{0E03B2F6-8A23-43A3-8271-00092D15C2CD}"/>
    <dgm:cxn modelId="{D9508FE7-0D18-4E31-9583-BED35DBC7532}" type="presOf" srcId="{9AC356B5-4096-4FA0-9E82-B48DB0F61373}" destId="{0CA765D8-E7B4-4112-9E9C-9F0B16AA71E7}" srcOrd="0" destOrd="0" presId="urn:microsoft.com/office/officeart/2005/8/layout/hierarchy1"/>
    <dgm:cxn modelId="{8342DA41-FCAD-47C2-8E83-2F2C8D29E825}" type="presParOf" srcId="{0CA765D8-E7B4-4112-9E9C-9F0B16AA71E7}" destId="{5BCEAB3E-93B8-4BE7-8209-C1CD28B61273}" srcOrd="0" destOrd="0" presId="urn:microsoft.com/office/officeart/2005/8/layout/hierarchy1"/>
    <dgm:cxn modelId="{AD811BB6-64BE-4A11-A298-6EB304167F7A}" type="presParOf" srcId="{5BCEAB3E-93B8-4BE7-8209-C1CD28B61273}" destId="{A9719ABA-194A-482B-A2B5-C394B513F014}" srcOrd="0" destOrd="0" presId="urn:microsoft.com/office/officeart/2005/8/layout/hierarchy1"/>
    <dgm:cxn modelId="{ACF6046E-1107-45EE-8DFA-629872071363}" type="presParOf" srcId="{A9719ABA-194A-482B-A2B5-C394B513F014}" destId="{50630506-511B-419E-8564-FB8B62422407}" srcOrd="0" destOrd="0" presId="urn:microsoft.com/office/officeart/2005/8/layout/hierarchy1"/>
    <dgm:cxn modelId="{BF775216-C3D5-4B04-A5E3-41C76B327450}" type="presParOf" srcId="{A9719ABA-194A-482B-A2B5-C394B513F014}" destId="{AD95654E-0C9D-42D7-9556-BD170EC46C83}" srcOrd="1" destOrd="0" presId="urn:microsoft.com/office/officeart/2005/8/layout/hierarchy1"/>
    <dgm:cxn modelId="{658AAC57-58A5-4722-AC40-30BB089C023D}" type="presParOf" srcId="{5BCEAB3E-93B8-4BE7-8209-C1CD28B61273}" destId="{6852691B-B1D7-4383-B876-6BE383A0C662}" srcOrd="1" destOrd="0" presId="urn:microsoft.com/office/officeart/2005/8/layout/hierarchy1"/>
    <dgm:cxn modelId="{AFD22695-A39B-4A5F-9EC1-CAB45EB5EE86}" type="presParOf" srcId="{0CA765D8-E7B4-4112-9E9C-9F0B16AA71E7}" destId="{3613FED3-03D9-4E4D-A5D7-A29BDA5400C8}" srcOrd="1" destOrd="0" presId="urn:microsoft.com/office/officeart/2005/8/layout/hierarchy1"/>
    <dgm:cxn modelId="{E6B7D8D0-02F7-476C-8EA6-C741A5D7081A}" type="presParOf" srcId="{3613FED3-03D9-4E4D-A5D7-A29BDA5400C8}" destId="{69F6C413-B1CC-4E96-9B76-A1C017F18B2B}" srcOrd="0" destOrd="0" presId="urn:microsoft.com/office/officeart/2005/8/layout/hierarchy1"/>
    <dgm:cxn modelId="{15C6BA4C-28F6-4EE4-BAFB-D8A8592DD6AF}" type="presParOf" srcId="{69F6C413-B1CC-4E96-9B76-A1C017F18B2B}" destId="{79B12E36-E8FC-480E-BA14-9FAD2A5444D4}" srcOrd="0" destOrd="0" presId="urn:microsoft.com/office/officeart/2005/8/layout/hierarchy1"/>
    <dgm:cxn modelId="{87B71953-03CF-4883-B5FD-F99B8C761BF9}" type="presParOf" srcId="{69F6C413-B1CC-4E96-9B76-A1C017F18B2B}" destId="{763B69F7-654F-422D-BDE6-CE467A8F7B35}" srcOrd="1" destOrd="0" presId="urn:microsoft.com/office/officeart/2005/8/layout/hierarchy1"/>
    <dgm:cxn modelId="{B31D56F9-C584-452E-9D5C-9B8E79FC6ACD}" type="presParOf" srcId="{3613FED3-03D9-4E4D-A5D7-A29BDA5400C8}" destId="{2D38A197-09F4-4487-852C-64ED681179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344AE-F241-4720-8B85-E2E91AA4FA1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F4EBEA-CD4E-4C28-8BF7-06FE5307635D}">
      <dgm:prSet/>
      <dgm:spPr/>
      <dgm:t>
        <a:bodyPr/>
        <a:lstStyle/>
        <a:p>
          <a:r>
            <a:rPr lang="en-US"/>
            <a:t>Adds directives and providers for in-app navigation among views</a:t>
          </a:r>
        </a:p>
      </dgm:t>
    </dgm:pt>
    <dgm:pt modelId="{55CEE957-9D3A-4366-8C27-254DE793E7DE}" type="parTrans" cxnId="{5198D8E9-F1FE-4D1F-AE59-A9F28712ECF5}">
      <dgm:prSet/>
      <dgm:spPr/>
      <dgm:t>
        <a:bodyPr/>
        <a:lstStyle/>
        <a:p>
          <a:endParaRPr lang="en-US"/>
        </a:p>
      </dgm:t>
    </dgm:pt>
    <dgm:pt modelId="{38CFA6B0-2902-4D35-A779-3BD7DF8D686D}" type="sibTrans" cxnId="{5198D8E9-F1FE-4D1F-AE59-A9F28712ECF5}">
      <dgm:prSet/>
      <dgm:spPr/>
      <dgm:t>
        <a:bodyPr/>
        <a:lstStyle/>
        <a:p>
          <a:endParaRPr lang="en-US"/>
        </a:p>
      </dgm:t>
    </dgm:pt>
    <dgm:pt modelId="{5CBCA6A7-C003-4575-9CE4-9B3585510ECB}">
      <dgm:prSet/>
      <dgm:spPr/>
      <dgm:t>
        <a:bodyPr/>
        <a:lstStyle/>
        <a:p>
          <a:r>
            <a:rPr lang="en-US"/>
            <a:t>Static methods</a:t>
          </a:r>
        </a:p>
      </dgm:t>
    </dgm:pt>
    <dgm:pt modelId="{4A0856C1-8003-4A43-A352-F8E8EDA111F6}" type="parTrans" cxnId="{B84B7281-61B0-4B86-9011-704346CD2D3C}">
      <dgm:prSet/>
      <dgm:spPr/>
      <dgm:t>
        <a:bodyPr/>
        <a:lstStyle/>
        <a:p>
          <a:endParaRPr lang="en-US"/>
        </a:p>
      </dgm:t>
    </dgm:pt>
    <dgm:pt modelId="{51FDBCDD-2A57-4FED-9DE6-0137B4D944E9}" type="sibTrans" cxnId="{B84B7281-61B0-4B86-9011-704346CD2D3C}">
      <dgm:prSet/>
      <dgm:spPr/>
      <dgm:t>
        <a:bodyPr/>
        <a:lstStyle/>
        <a:p>
          <a:endParaRPr lang="en-US"/>
        </a:p>
      </dgm:t>
    </dgm:pt>
    <dgm:pt modelId="{27B78FEB-D135-4259-982D-D7A721E4EE33}">
      <dgm:prSet/>
      <dgm:spPr/>
      <dgm:t>
        <a:bodyPr/>
        <a:lstStyle/>
        <a:p>
          <a:r>
            <a:rPr lang="en-US"/>
            <a:t>forRoot</a:t>
          </a:r>
        </a:p>
      </dgm:t>
    </dgm:pt>
    <dgm:pt modelId="{AFBC93F5-6FDF-4C1D-9665-396A156600CD}" type="parTrans" cxnId="{30B87123-D429-41F7-9525-83CDCAB80D9E}">
      <dgm:prSet/>
      <dgm:spPr/>
      <dgm:t>
        <a:bodyPr/>
        <a:lstStyle/>
        <a:p>
          <a:endParaRPr lang="en-US"/>
        </a:p>
      </dgm:t>
    </dgm:pt>
    <dgm:pt modelId="{D9A1594A-B043-484A-9DA4-E0A3E83F9AEC}" type="sibTrans" cxnId="{30B87123-D429-41F7-9525-83CDCAB80D9E}">
      <dgm:prSet/>
      <dgm:spPr/>
      <dgm:t>
        <a:bodyPr/>
        <a:lstStyle/>
        <a:p>
          <a:endParaRPr lang="en-US"/>
        </a:p>
      </dgm:t>
    </dgm:pt>
    <dgm:pt modelId="{367888C2-4282-4A5C-A845-E75B3952E46A}">
      <dgm:prSet/>
      <dgm:spPr/>
      <dgm:t>
        <a:bodyPr/>
        <a:lstStyle/>
        <a:p>
          <a:r>
            <a:rPr lang="en-US"/>
            <a:t>forChild</a:t>
          </a:r>
        </a:p>
      </dgm:t>
    </dgm:pt>
    <dgm:pt modelId="{A5C875FF-56E7-4FB3-A4CE-1B461947C663}" type="parTrans" cxnId="{F99BE11D-E8BC-4EDE-B228-3C866A37128F}">
      <dgm:prSet/>
      <dgm:spPr/>
      <dgm:t>
        <a:bodyPr/>
        <a:lstStyle/>
        <a:p>
          <a:endParaRPr lang="en-US"/>
        </a:p>
      </dgm:t>
    </dgm:pt>
    <dgm:pt modelId="{A62D2C70-BF5F-4804-AAB2-CB165066EC56}" type="sibTrans" cxnId="{F99BE11D-E8BC-4EDE-B228-3C866A37128F}">
      <dgm:prSet/>
      <dgm:spPr/>
      <dgm:t>
        <a:bodyPr/>
        <a:lstStyle/>
        <a:p>
          <a:endParaRPr lang="en-US"/>
        </a:p>
      </dgm:t>
    </dgm:pt>
    <dgm:pt modelId="{F02580D5-B8B3-402E-8F81-9A63FD8294F4}">
      <dgm:prSet/>
      <dgm:spPr/>
      <dgm:t>
        <a:bodyPr/>
        <a:lstStyle/>
        <a:p>
          <a:r>
            <a:rPr lang="en-US"/>
            <a:t>Directives</a:t>
          </a:r>
        </a:p>
      </dgm:t>
    </dgm:pt>
    <dgm:pt modelId="{A3394A9B-C8EE-4371-AEA6-FA5F38874654}" type="parTrans" cxnId="{9FB74441-C3BC-4466-A372-88AB4D768B50}">
      <dgm:prSet/>
      <dgm:spPr/>
      <dgm:t>
        <a:bodyPr/>
        <a:lstStyle/>
        <a:p>
          <a:endParaRPr lang="en-US"/>
        </a:p>
      </dgm:t>
    </dgm:pt>
    <dgm:pt modelId="{3DF109F5-535A-4161-88F3-67A0B5719C18}" type="sibTrans" cxnId="{9FB74441-C3BC-4466-A372-88AB4D768B50}">
      <dgm:prSet/>
      <dgm:spPr/>
      <dgm:t>
        <a:bodyPr/>
        <a:lstStyle/>
        <a:p>
          <a:endParaRPr lang="en-US"/>
        </a:p>
      </dgm:t>
    </dgm:pt>
    <dgm:pt modelId="{561D36D4-F7E7-4A0C-8696-5DBE6C7E2CB0}">
      <dgm:prSet/>
      <dgm:spPr/>
      <dgm:t>
        <a:bodyPr/>
        <a:lstStyle/>
        <a:p>
          <a:r>
            <a:rPr lang="en-US"/>
            <a:t>RouterLink</a:t>
          </a:r>
        </a:p>
      </dgm:t>
    </dgm:pt>
    <dgm:pt modelId="{21E3002A-1DD4-4DDA-B8A3-D50989721EFE}" type="parTrans" cxnId="{42AA3C4C-9C08-4666-8091-10CD952CD516}">
      <dgm:prSet/>
      <dgm:spPr/>
      <dgm:t>
        <a:bodyPr/>
        <a:lstStyle/>
        <a:p>
          <a:endParaRPr lang="en-US"/>
        </a:p>
      </dgm:t>
    </dgm:pt>
    <dgm:pt modelId="{30F6DC13-7518-41E3-B4A7-BEB4CEA905EE}" type="sibTrans" cxnId="{42AA3C4C-9C08-4666-8091-10CD952CD516}">
      <dgm:prSet/>
      <dgm:spPr/>
      <dgm:t>
        <a:bodyPr/>
        <a:lstStyle/>
        <a:p>
          <a:endParaRPr lang="en-US"/>
        </a:p>
      </dgm:t>
    </dgm:pt>
    <dgm:pt modelId="{C966983F-C384-4F1A-88D9-34627FD4ABBA}">
      <dgm:prSet/>
      <dgm:spPr/>
      <dgm:t>
        <a:bodyPr/>
        <a:lstStyle/>
        <a:p>
          <a:r>
            <a:rPr lang="en-US"/>
            <a:t>RouterLinkActive</a:t>
          </a:r>
        </a:p>
      </dgm:t>
    </dgm:pt>
    <dgm:pt modelId="{50DCCD9F-2F54-45E2-B4D3-6C76880093E4}" type="parTrans" cxnId="{719B6598-9113-4857-91B3-3171684F290F}">
      <dgm:prSet/>
      <dgm:spPr/>
      <dgm:t>
        <a:bodyPr/>
        <a:lstStyle/>
        <a:p>
          <a:endParaRPr lang="en-US"/>
        </a:p>
      </dgm:t>
    </dgm:pt>
    <dgm:pt modelId="{83C8B1DE-DA87-4B6B-AAB6-EBA9BB04D273}" type="sibTrans" cxnId="{719B6598-9113-4857-91B3-3171684F290F}">
      <dgm:prSet/>
      <dgm:spPr/>
      <dgm:t>
        <a:bodyPr/>
        <a:lstStyle/>
        <a:p>
          <a:endParaRPr lang="en-US"/>
        </a:p>
      </dgm:t>
    </dgm:pt>
    <dgm:pt modelId="{F9D6BF77-2000-4E54-8CDB-B2CCD9DD0584}">
      <dgm:prSet/>
      <dgm:spPr/>
      <dgm:t>
        <a:bodyPr/>
        <a:lstStyle/>
        <a:p>
          <a:r>
            <a:rPr lang="en-US"/>
            <a:t>RouterOutlet</a:t>
          </a:r>
        </a:p>
      </dgm:t>
    </dgm:pt>
    <dgm:pt modelId="{B35A8A56-FF78-4B06-95E3-9CEC89B091DD}" type="parTrans" cxnId="{F145DC90-7EA6-4FA0-B5C4-16542C6A7120}">
      <dgm:prSet/>
      <dgm:spPr/>
      <dgm:t>
        <a:bodyPr/>
        <a:lstStyle/>
        <a:p>
          <a:endParaRPr lang="en-US"/>
        </a:p>
      </dgm:t>
    </dgm:pt>
    <dgm:pt modelId="{6513F3AF-0FEB-4B9A-B696-6D4F83B3F9A8}" type="sibTrans" cxnId="{F145DC90-7EA6-4FA0-B5C4-16542C6A7120}">
      <dgm:prSet/>
      <dgm:spPr/>
      <dgm:t>
        <a:bodyPr/>
        <a:lstStyle/>
        <a:p>
          <a:endParaRPr lang="en-US"/>
        </a:p>
      </dgm:t>
    </dgm:pt>
    <dgm:pt modelId="{B9D35FB9-26AC-40F6-A1F9-DD2400BAA245}" type="pres">
      <dgm:prSet presAssocID="{E2D344AE-F241-4720-8B85-E2E91AA4FA19}" presName="Name0" presStyleCnt="0">
        <dgm:presLayoutVars>
          <dgm:dir/>
          <dgm:animLvl val="lvl"/>
          <dgm:resizeHandles val="exact"/>
        </dgm:presLayoutVars>
      </dgm:prSet>
      <dgm:spPr/>
    </dgm:pt>
    <dgm:pt modelId="{0EA8E99F-CEE5-46E9-888C-9131A8338E47}" type="pres">
      <dgm:prSet presAssocID="{F02580D5-B8B3-402E-8F81-9A63FD8294F4}" presName="boxAndChildren" presStyleCnt="0"/>
      <dgm:spPr/>
    </dgm:pt>
    <dgm:pt modelId="{D68F840A-4270-4C10-A047-C271E898C3D5}" type="pres">
      <dgm:prSet presAssocID="{F02580D5-B8B3-402E-8F81-9A63FD8294F4}" presName="parentTextBox" presStyleLbl="node1" presStyleIdx="0" presStyleCnt="3"/>
      <dgm:spPr/>
    </dgm:pt>
    <dgm:pt modelId="{4742FFB6-F275-43C1-8F55-DB8438A754F4}" type="pres">
      <dgm:prSet presAssocID="{F02580D5-B8B3-402E-8F81-9A63FD8294F4}" presName="entireBox" presStyleLbl="node1" presStyleIdx="0" presStyleCnt="3"/>
      <dgm:spPr/>
    </dgm:pt>
    <dgm:pt modelId="{0573F02A-F215-45A2-AA87-EB6F28AFA1A8}" type="pres">
      <dgm:prSet presAssocID="{F02580D5-B8B3-402E-8F81-9A63FD8294F4}" presName="descendantBox" presStyleCnt="0"/>
      <dgm:spPr/>
    </dgm:pt>
    <dgm:pt modelId="{AD9CB68B-4EE8-49B2-A5D9-D0B506DF35F7}" type="pres">
      <dgm:prSet presAssocID="{561D36D4-F7E7-4A0C-8696-5DBE6C7E2CB0}" presName="childTextBox" presStyleLbl="fgAccFollowNode1" presStyleIdx="0" presStyleCnt="5">
        <dgm:presLayoutVars>
          <dgm:bulletEnabled val="1"/>
        </dgm:presLayoutVars>
      </dgm:prSet>
      <dgm:spPr/>
    </dgm:pt>
    <dgm:pt modelId="{24693831-34D2-4398-8C08-D550D68FBE85}" type="pres">
      <dgm:prSet presAssocID="{C966983F-C384-4F1A-88D9-34627FD4ABBA}" presName="childTextBox" presStyleLbl="fgAccFollowNode1" presStyleIdx="1" presStyleCnt="5">
        <dgm:presLayoutVars>
          <dgm:bulletEnabled val="1"/>
        </dgm:presLayoutVars>
      </dgm:prSet>
      <dgm:spPr/>
    </dgm:pt>
    <dgm:pt modelId="{74759086-15B1-4CD6-AC29-57840F991C4E}" type="pres">
      <dgm:prSet presAssocID="{F9D6BF77-2000-4E54-8CDB-B2CCD9DD0584}" presName="childTextBox" presStyleLbl="fgAccFollowNode1" presStyleIdx="2" presStyleCnt="5">
        <dgm:presLayoutVars>
          <dgm:bulletEnabled val="1"/>
        </dgm:presLayoutVars>
      </dgm:prSet>
      <dgm:spPr/>
    </dgm:pt>
    <dgm:pt modelId="{6E9D09CD-2D75-4134-9470-62916BA5A236}" type="pres">
      <dgm:prSet presAssocID="{51FDBCDD-2A57-4FED-9DE6-0137B4D944E9}" presName="sp" presStyleCnt="0"/>
      <dgm:spPr/>
    </dgm:pt>
    <dgm:pt modelId="{D7892919-F93C-4B23-A757-68B270F13B0B}" type="pres">
      <dgm:prSet presAssocID="{5CBCA6A7-C003-4575-9CE4-9B3585510ECB}" presName="arrowAndChildren" presStyleCnt="0"/>
      <dgm:spPr/>
    </dgm:pt>
    <dgm:pt modelId="{8EE83034-597B-48BF-BE17-ECADDC8D3666}" type="pres">
      <dgm:prSet presAssocID="{5CBCA6A7-C003-4575-9CE4-9B3585510ECB}" presName="parentTextArrow" presStyleLbl="node1" presStyleIdx="0" presStyleCnt="3"/>
      <dgm:spPr/>
    </dgm:pt>
    <dgm:pt modelId="{545AD513-7D8B-4843-9566-4C15506EE49F}" type="pres">
      <dgm:prSet presAssocID="{5CBCA6A7-C003-4575-9CE4-9B3585510ECB}" presName="arrow" presStyleLbl="node1" presStyleIdx="1" presStyleCnt="3"/>
      <dgm:spPr/>
    </dgm:pt>
    <dgm:pt modelId="{32EB0336-3409-40B7-B37D-6C6F4C069C9C}" type="pres">
      <dgm:prSet presAssocID="{5CBCA6A7-C003-4575-9CE4-9B3585510ECB}" presName="descendantArrow" presStyleCnt="0"/>
      <dgm:spPr/>
    </dgm:pt>
    <dgm:pt modelId="{89BFFEDB-0EED-48D1-805E-BC65BB856F79}" type="pres">
      <dgm:prSet presAssocID="{27B78FEB-D135-4259-982D-D7A721E4EE33}" presName="childTextArrow" presStyleLbl="fgAccFollowNode1" presStyleIdx="3" presStyleCnt="5">
        <dgm:presLayoutVars>
          <dgm:bulletEnabled val="1"/>
        </dgm:presLayoutVars>
      </dgm:prSet>
      <dgm:spPr/>
    </dgm:pt>
    <dgm:pt modelId="{F95583A0-762A-46BA-8791-18B5009C3C11}" type="pres">
      <dgm:prSet presAssocID="{367888C2-4282-4A5C-A845-E75B3952E46A}" presName="childTextArrow" presStyleLbl="fgAccFollowNode1" presStyleIdx="4" presStyleCnt="5">
        <dgm:presLayoutVars>
          <dgm:bulletEnabled val="1"/>
        </dgm:presLayoutVars>
      </dgm:prSet>
      <dgm:spPr/>
    </dgm:pt>
    <dgm:pt modelId="{5449EB23-1142-4572-BEE2-F145A7482F8A}" type="pres">
      <dgm:prSet presAssocID="{38CFA6B0-2902-4D35-A779-3BD7DF8D686D}" presName="sp" presStyleCnt="0"/>
      <dgm:spPr/>
    </dgm:pt>
    <dgm:pt modelId="{5094C067-A476-42C0-97CF-FC4F6640EFE4}" type="pres">
      <dgm:prSet presAssocID="{4AF4EBEA-CD4E-4C28-8BF7-06FE5307635D}" presName="arrowAndChildren" presStyleCnt="0"/>
      <dgm:spPr/>
    </dgm:pt>
    <dgm:pt modelId="{D8F70ECF-DBE7-4797-A5CA-623087C91B67}" type="pres">
      <dgm:prSet presAssocID="{4AF4EBEA-CD4E-4C28-8BF7-06FE5307635D}" presName="parentTextArrow" presStyleLbl="node1" presStyleIdx="2" presStyleCnt="3"/>
      <dgm:spPr/>
    </dgm:pt>
  </dgm:ptLst>
  <dgm:cxnLst>
    <dgm:cxn modelId="{F99BE11D-E8BC-4EDE-B228-3C866A37128F}" srcId="{5CBCA6A7-C003-4575-9CE4-9B3585510ECB}" destId="{367888C2-4282-4A5C-A845-E75B3952E46A}" srcOrd="1" destOrd="0" parTransId="{A5C875FF-56E7-4FB3-A4CE-1B461947C663}" sibTransId="{A62D2C70-BF5F-4804-AAB2-CB165066EC56}"/>
    <dgm:cxn modelId="{30B87123-D429-41F7-9525-83CDCAB80D9E}" srcId="{5CBCA6A7-C003-4575-9CE4-9B3585510ECB}" destId="{27B78FEB-D135-4259-982D-D7A721E4EE33}" srcOrd="0" destOrd="0" parTransId="{AFBC93F5-6FDF-4C1D-9665-396A156600CD}" sibTransId="{D9A1594A-B043-484A-9DA4-E0A3E83F9AEC}"/>
    <dgm:cxn modelId="{6115F82A-8ABA-4BCD-8DDF-7F0CF0FEA817}" type="presOf" srcId="{C966983F-C384-4F1A-88D9-34627FD4ABBA}" destId="{24693831-34D2-4398-8C08-D550D68FBE85}" srcOrd="0" destOrd="0" presId="urn:microsoft.com/office/officeart/2005/8/layout/process4"/>
    <dgm:cxn modelId="{93BE052C-280B-4901-A8F9-FD8ADC0253A6}" type="presOf" srcId="{27B78FEB-D135-4259-982D-D7A721E4EE33}" destId="{89BFFEDB-0EED-48D1-805E-BC65BB856F79}" srcOrd="0" destOrd="0" presId="urn:microsoft.com/office/officeart/2005/8/layout/process4"/>
    <dgm:cxn modelId="{69A6D53F-4261-4272-9952-BF560D382465}" type="presOf" srcId="{561D36D4-F7E7-4A0C-8696-5DBE6C7E2CB0}" destId="{AD9CB68B-4EE8-49B2-A5D9-D0B506DF35F7}" srcOrd="0" destOrd="0" presId="urn:microsoft.com/office/officeart/2005/8/layout/process4"/>
    <dgm:cxn modelId="{9FB74441-C3BC-4466-A372-88AB4D768B50}" srcId="{E2D344AE-F241-4720-8B85-E2E91AA4FA19}" destId="{F02580D5-B8B3-402E-8F81-9A63FD8294F4}" srcOrd="2" destOrd="0" parTransId="{A3394A9B-C8EE-4371-AEA6-FA5F38874654}" sibTransId="{3DF109F5-535A-4161-88F3-67A0B5719C18}"/>
    <dgm:cxn modelId="{42AA3C4C-9C08-4666-8091-10CD952CD516}" srcId="{F02580D5-B8B3-402E-8F81-9A63FD8294F4}" destId="{561D36D4-F7E7-4A0C-8696-5DBE6C7E2CB0}" srcOrd="0" destOrd="0" parTransId="{21E3002A-1DD4-4DDA-B8A3-D50989721EFE}" sibTransId="{30F6DC13-7518-41E3-B4A7-BEB4CEA905EE}"/>
    <dgm:cxn modelId="{F020E86C-8BB2-4B28-9E02-F7A51B8A8E22}" type="presOf" srcId="{4AF4EBEA-CD4E-4C28-8BF7-06FE5307635D}" destId="{D8F70ECF-DBE7-4797-A5CA-623087C91B67}" srcOrd="0" destOrd="0" presId="urn:microsoft.com/office/officeart/2005/8/layout/process4"/>
    <dgm:cxn modelId="{496E3A6F-5F20-4CCE-A05E-FB3365047B85}" type="presOf" srcId="{F9D6BF77-2000-4E54-8CDB-B2CCD9DD0584}" destId="{74759086-15B1-4CD6-AC29-57840F991C4E}" srcOrd="0" destOrd="0" presId="urn:microsoft.com/office/officeart/2005/8/layout/process4"/>
    <dgm:cxn modelId="{9527A958-0094-479E-814A-61157F2B0F3E}" type="presOf" srcId="{F02580D5-B8B3-402E-8F81-9A63FD8294F4}" destId="{4742FFB6-F275-43C1-8F55-DB8438A754F4}" srcOrd="1" destOrd="0" presId="urn:microsoft.com/office/officeart/2005/8/layout/process4"/>
    <dgm:cxn modelId="{B84B7281-61B0-4B86-9011-704346CD2D3C}" srcId="{E2D344AE-F241-4720-8B85-E2E91AA4FA19}" destId="{5CBCA6A7-C003-4575-9CE4-9B3585510ECB}" srcOrd="1" destOrd="0" parTransId="{4A0856C1-8003-4A43-A352-F8E8EDA111F6}" sibTransId="{51FDBCDD-2A57-4FED-9DE6-0137B4D944E9}"/>
    <dgm:cxn modelId="{F145DC90-7EA6-4FA0-B5C4-16542C6A7120}" srcId="{F02580D5-B8B3-402E-8F81-9A63FD8294F4}" destId="{F9D6BF77-2000-4E54-8CDB-B2CCD9DD0584}" srcOrd="2" destOrd="0" parTransId="{B35A8A56-FF78-4B06-95E3-9CEC89B091DD}" sibTransId="{6513F3AF-0FEB-4B9A-B696-6D4F83B3F9A8}"/>
    <dgm:cxn modelId="{719B6598-9113-4857-91B3-3171684F290F}" srcId="{F02580D5-B8B3-402E-8F81-9A63FD8294F4}" destId="{C966983F-C384-4F1A-88D9-34627FD4ABBA}" srcOrd="1" destOrd="0" parTransId="{50DCCD9F-2F54-45E2-B4D3-6C76880093E4}" sibTransId="{83C8B1DE-DA87-4B6B-AAB6-EBA9BB04D273}"/>
    <dgm:cxn modelId="{47AF37B8-417C-4988-9490-9C5B9588A0BE}" type="presOf" srcId="{E2D344AE-F241-4720-8B85-E2E91AA4FA19}" destId="{B9D35FB9-26AC-40F6-A1F9-DD2400BAA245}" srcOrd="0" destOrd="0" presId="urn:microsoft.com/office/officeart/2005/8/layout/process4"/>
    <dgm:cxn modelId="{64C1FCCF-2AC1-4664-9CB1-86BB6C780EA2}" type="presOf" srcId="{367888C2-4282-4A5C-A845-E75B3952E46A}" destId="{F95583A0-762A-46BA-8791-18B5009C3C11}" srcOrd="0" destOrd="0" presId="urn:microsoft.com/office/officeart/2005/8/layout/process4"/>
    <dgm:cxn modelId="{E279C9DB-23B0-45A5-9102-2FD532B41766}" type="presOf" srcId="{5CBCA6A7-C003-4575-9CE4-9B3585510ECB}" destId="{545AD513-7D8B-4843-9566-4C15506EE49F}" srcOrd="1" destOrd="0" presId="urn:microsoft.com/office/officeart/2005/8/layout/process4"/>
    <dgm:cxn modelId="{5B712EE0-65B6-431B-B392-044A54556FAF}" type="presOf" srcId="{F02580D5-B8B3-402E-8F81-9A63FD8294F4}" destId="{D68F840A-4270-4C10-A047-C271E898C3D5}" srcOrd="0" destOrd="0" presId="urn:microsoft.com/office/officeart/2005/8/layout/process4"/>
    <dgm:cxn modelId="{DC1867E0-AC14-4197-A108-396CFE410616}" type="presOf" srcId="{5CBCA6A7-C003-4575-9CE4-9B3585510ECB}" destId="{8EE83034-597B-48BF-BE17-ECADDC8D3666}" srcOrd="0" destOrd="0" presId="urn:microsoft.com/office/officeart/2005/8/layout/process4"/>
    <dgm:cxn modelId="{5198D8E9-F1FE-4D1F-AE59-A9F28712ECF5}" srcId="{E2D344AE-F241-4720-8B85-E2E91AA4FA19}" destId="{4AF4EBEA-CD4E-4C28-8BF7-06FE5307635D}" srcOrd="0" destOrd="0" parTransId="{55CEE957-9D3A-4366-8C27-254DE793E7DE}" sibTransId="{38CFA6B0-2902-4D35-A779-3BD7DF8D686D}"/>
    <dgm:cxn modelId="{A2F4F351-A95D-4C77-963D-0FAB1C85C800}" type="presParOf" srcId="{B9D35FB9-26AC-40F6-A1F9-DD2400BAA245}" destId="{0EA8E99F-CEE5-46E9-888C-9131A8338E47}" srcOrd="0" destOrd="0" presId="urn:microsoft.com/office/officeart/2005/8/layout/process4"/>
    <dgm:cxn modelId="{BF744CC3-EAC8-4A7D-8A47-9E3AF361EB09}" type="presParOf" srcId="{0EA8E99F-CEE5-46E9-888C-9131A8338E47}" destId="{D68F840A-4270-4C10-A047-C271E898C3D5}" srcOrd="0" destOrd="0" presId="urn:microsoft.com/office/officeart/2005/8/layout/process4"/>
    <dgm:cxn modelId="{02BBD343-7AEE-48F9-B33A-10A96A41A7AD}" type="presParOf" srcId="{0EA8E99F-CEE5-46E9-888C-9131A8338E47}" destId="{4742FFB6-F275-43C1-8F55-DB8438A754F4}" srcOrd="1" destOrd="0" presId="urn:microsoft.com/office/officeart/2005/8/layout/process4"/>
    <dgm:cxn modelId="{6E40BF2F-7470-41AB-BAB8-E12F31D91E87}" type="presParOf" srcId="{0EA8E99F-CEE5-46E9-888C-9131A8338E47}" destId="{0573F02A-F215-45A2-AA87-EB6F28AFA1A8}" srcOrd="2" destOrd="0" presId="urn:microsoft.com/office/officeart/2005/8/layout/process4"/>
    <dgm:cxn modelId="{239C73E4-B98E-49A9-BC64-777A0D7C9192}" type="presParOf" srcId="{0573F02A-F215-45A2-AA87-EB6F28AFA1A8}" destId="{AD9CB68B-4EE8-49B2-A5D9-D0B506DF35F7}" srcOrd="0" destOrd="0" presId="urn:microsoft.com/office/officeart/2005/8/layout/process4"/>
    <dgm:cxn modelId="{23FAFE2F-96E7-4E63-9F18-0619480F7131}" type="presParOf" srcId="{0573F02A-F215-45A2-AA87-EB6F28AFA1A8}" destId="{24693831-34D2-4398-8C08-D550D68FBE85}" srcOrd="1" destOrd="0" presId="urn:microsoft.com/office/officeart/2005/8/layout/process4"/>
    <dgm:cxn modelId="{020A0A1A-5F63-4D75-AE0C-98C72F53568D}" type="presParOf" srcId="{0573F02A-F215-45A2-AA87-EB6F28AFA1A8}" destId="{74759086-15B1-4CD6-AC29-57840F991C4E}" srcOrd="2" destOrd="0" presId="urn:microsoft.com/office/officeart/2005/8/layout/process4"/>
    <dgm:cxn modelId="{D662E04A-3723-40F0-AE9C-F05C21A54148}" type="presParOf" srcId="{B9D35FB9-26AC-40F6-A1F9-DD2400BAA245}" destId="{6E9D09CD-2D75-4134-9470-62916BA5A236}" srcOrd="1" destOrd="0" presId="urn:microsoft.com/office/officeart/2005/8/layout/process4"/>
    <dgm:cxn modelId="{C1EE875D-E82E-4E8B-8714-C48E7F2527A9}" type="presParOf" srcId="{B9D35FB9-26AC-40F6-A1F9-DD2400BAA245}" destId="{D7892919-F93C-4B23-A757-68B270F13B0B}" srcOrd="2" destOrd="0" presId="urn:microsoft.com/office/officeart/2005/8/layout/process4"/>
    <dgm:cxn modelId="{89CF5AD2-3015-489D-9B07-DD6A6B07D99A}" type="presParOf" srcId="{D7892919-F93C-4B23-A757-68B270F13B0B}" destId="{8EE83034-597B-48BF-BE17-ECADDC8D3666}" srcOrd="0" destOrd="0" presId="urn:microsoft.com/office/officeart/2005/8/layout/process4"/>
    <dgm:cxn modelId="{59906708-5996-41CE-A780-06A9C291ABA5}" type="presParOf" srcId="{D7892919-F93C-4B23-A757-68B270F13B0B}" destId="{545AD513-7D8B-4843-9566-4C15506EE49F}" srcOrd="1" destOrd="0" presId="urn:microsoft.com/office/officeart/2005/8/layout/process4"/>
    <dgm:cxn modelId="{33CA21E1-169B-47C6-B4CC-B3936CA48F00}" type="presParOf" srcId="{D7892919-F93C-4B23-A757-68B270F13B0B}" destId="{32EB0336-3409-40B7-B37D-6C6F4C069C9C}" srcOrd="2" destOrd="0" presId="urn:microsoft.com/office/officeart/2005/8/layout/process4"/>
    <dgm:cxn modelId="{4718F288-9E0C-4DCA-B1F6-D43AEDD2F553}" type="presParOf" srcId="{32EB0336-3409-40B7-B37D-6C6F4C069C9C}" destId="{89BFFEDB-0EED-48D1-805E-BC65BB856F79}" srcOrd="0" destOrd="0" presId="urn:microsoft.com/office/officeart/2005/8/layout/process4"/>
    <dgm:cxn modelId="{8182B558-0862-45AC-A45C-389AF2AB5409}" type="presParOf" srcId="{32EB0336-3409-40B7-B37D-6C6F4C069C9C}" destId="{F95583A0-762A-46BA-8791-18B5009C3C11}" srcOrd="1" destOrd="0" presId="urn:microsoft.com/office/officeart/2005/8/layout/process4"/>
    <dgm:cxn modelId="{650D0354-BE39-4499-B9D8-33D4A8A90194}" type="presParOf" srcId="{B9D35FB9-26AC-40F6-A1F9-DD2400BAA245}" destId="{5449EB23-1142-4572-BEE2-F145A7482F8A}" srcOrd="3" destOrd="0" presId="urn:microsoft.com/office/officeart/2005/8/layout/process4"/>
    <dgm:cxn modelId="{DC373ADB-2C50-4EC5-B279-702438C78AD9}" type="presParOf" srcId="{B9D35FB9-26AC-40F6-A1F9-DD2400BAA245}" destId="{5094C067-A476-42C0-97CF-FC4F6640EFE4}" srcOrd="4" destOrd="0" presId="urn:microsoft.com/office/officeart/2005/8/layout/process4"/>
    <dgm:cxn modelId="{F7751632-623C-4E41-BFD7-52C8A7F65C0E}" type="presParOf" srcId="{5094C067-A476-42C0-97CF-FC4F6640EFE4}" destId="{D8F70ECF-DBE7-4797-A5CA-623087C91B6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802C80-889C-4B87-AA3E-233759D03D2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5FC85E-4CC5-42A5-BDEB-C57DF4D17104}">
      <dgm:prSet/>
      <dgm:spPr/>
      <dgm:t>
        <a:bodyPr/>
        <a:lstStyle/>
        <a:p>
          <a:r>
            <a:rPr lang="en-US"/>
            <a:t>TDF’s are configured in template</a:t>
          </a:r>
        </a:p>
      </dgm:t>
    </dgm:pt>
    <dgm:pt modelId="{46E3E7D7-5EBD-4A2E-B21F-C6CAE23D205A}" type="parTrans" cxnId="{BED9411C-5332-4000-9A9A-E717C4362451}">
      <dgm:prSet/>
      <dgm:spPr/>
      <dgm:t>
        <a:bodyPr/>
        <a:lstStyle/>
        <a:p>
          <a:endParaRPr lang="en-US"/>
        </a:p>
      </dgm:t>
    </dgm:pt>
    <dgm:pt modelId="{47A2F155-1001-40FB-B9FF-59A066493597}" type="sibTrans" cxnId="{BED9411C-5332-4000-9A9A-E717C4362451}">
      <dgm:prSet/>
      <dgm:spPr/>
      <dgm:t>
        <a:bodyPr/>
        <a:lstStyle/>
        <a:p>
          <a:endParaRPr lang="en-US"/>
        </a:p>
      </dgm:t>
    </dgm:pt>
    <dgm:pt modelId="{12ADE883-6E39-4974-A3FF-6F9C97EFAA46}">
      <dgm:prSet/>
      <dgm:spPr/>
      <dgm:t>
        <a:bodyPr/>
        <a:lstStyle/>
        <a:p>
          <a:r>
            <a:rPr lang="en-US"/>
            <a:t>Use ngModel to create two-way data bindings for reading and writing input-control values</a:t>
          </a:r>
        </a:p>
      </dgm:t>
    </dgm:pt>
    <dgm:pt modelId="{C9B5DF32-BF79-460F-935D-87E03AA69D56}" type="parTrans" cxnId="{323037F5-4BED-44F7-BA2D-E33F57A38049}">
      <dgm:prSet/>
      <dgm:spPr/>
      <dgm:t>
        <a:bodyPr/>
        <a:lstStyle/>
        <a:p>
          <a:endParaRPr lang="en-US"/>
        </a:p>
      </dgm:t>
    </dgm:pt>
    <dgm:pt modelId="{13011F96-B269-4B9D-9A79-C04CDBE91DE9}" type="sibTrans" cxnId="{323037F5-4BED-44F7-BA2D-E33F57A38049}">
      <dgm:prSet/>
      <dgm:spPr/>
      <dgm:t>
        <a:bodyPr/>
        <a:lstStyle/>
        <a:p>
          <a:endParaRPr lang="en-US"/>
        </a:p>
      </dgm:t>
    </dgm:pt>
    <dgm:pt modelId="{68D0C46A-E92B-4363-9782-48428F197412}" type="pres">
      <dgm:prSet presAssocID="{15802C80-889C-4B87-AA3E-233759D03D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9BF6FA-4E53-40FC-8F8E-3DFCB413A340}" type="pres">
      <dgm:prSet presAssocID="{AA5FC85E-4CC5-42A5-BDEB-C57DF4D17104}" presName="hierRoot1" presStyleCnt="0"/>
      <dgm:spPr/>
    </dgm:pt>
    <dgm:pt modelId="{1FF516D7-330C-4C85-AC94-24909524CF3D}" type="pres">
      <dgm:prSet presAssocID="{AA5FC85E-4CC5-42A5-BDEB-C57DF4D17104}" presName="composite" presStyleCnt="0"/>
      <dgm:spPr/>
    </dgm:pt>
    <dgm:pt modelId="{B55EF3AB-2EC8-4777-8F12-7461A7B3FF6B}" type="pres">
      <dgm:prSet presAssocID="{AA5FC85E-4CC5-42A5-BDEB-C57DF4D17104}" presName="background" presStyleLbl="node0" presStyleIdx="0" presStyleCnt="2"/>
      <dgm:spPr/>
    </dgm:pt>
    <dgm:pt modelId="{4EDCC434-4C37-4D61-A745-789EA2B9EBF6}" type="pres">
      <dgm:prSet presAssocID="{AA5FC85E-4CC5-42A5-BDEB-C57DF4D17104}" presName="text" presStyleLbl="fgAcc0" presStyleIdx="0" presStyleCnt="2">
        <dgm:presLayoutVars>
          <dgm:chPref val="3"/>
        </dgm:presLayoutVars>
      </dgm:prSet>
      <dgm:spPr/>
    </dgm:pt>
    <dgm:pt modelId="{BDE4A082-9EF6-41EA-A1F8-E61484AFF00C}" type="pres">
      <dgm:prSet presAssocID="{AA5FC85E-4CC5-42A5-BDEB-C57DF4D17104}" presName="hierChild2" presStyleCnt="0"/>
      <dgm:spPr/>
    </dgm:pt>
    <dgm:pt modelId="{FC5DDF5E-0F7B-40DC-BE30-49526FB2D4CB}" type="pres">
      <dgm:prSet presAssocID="{12ADE883-6E39-4974-A3FF-6F9C97EFAA46}" presName="hierRoot1" presStyleCnt="0"/>
      <dgm:spPr/>
    </dgm:pt>
    <dgm:pt modelId="{19C3CA64-0DC5-430D-9528-8D6CB35A1073}" type="pres">
      <dgm:prSet presAssocID="{12ADE883-6E39-4974-A3FF-6F9C97EFAA46}" presName="composite" presStyleCnt="0"/>
      <dgm:spPr/>
    </dgm:pt>
    <dgm:pt modelId="{F2E5A110-95C5-4AC6-A88F-5CFEAE49754F}" type="pres">
      <dgm:prSet presAssocID="{12ADE883-6E39-4974-A3FF-6F9C97EFAA46}" presName="background" presStyleLbl="node0" presStyleIdx="1" presStyleCnt="2"/>
      <dgm:spPr/>
    </dgm:pt>
    <dgm:pt modelId="{A01C3C0C-CE72-4AD2-A8A6-9267D0B4302C}" type="pres">
      <dgm:prSet presAssocID="{12ADE883-6E39-4974-A3FF-6F9C97EFAA46}" presName="text" presStyleLbl="fgAcc0" presStyleIdx="1" presStyleCnt="2">
        <dgm:presLayoutVars>
          <dgm:chPref val="3"/>
        </dgm:presLayoutVars>
      </dgm:prSet>
      <dgm:spPr/>
    </dgm:pt>
    <dgm:pt modelId="{87EA74AC-0C10-4BF0-AC17-B8A07184848D}" type="pres">
      <dgm:prSet presAssocID="{12ADE883-6E39-4974-A3FF-6F9C97EFAA46}" presName="hierChild2" presStyleCnt="0"/>
      <dgm:spPr/>
    </dgm:pt>
  </dgm:ptLst>
  <dgm:cxnLst>
    <dgm:cxn modelId="{BED9411C-5332-4000-9A9A-E717C4362451}" srcId="{15802C80-889C-4B87-AA3E-233759D03D26}" destId="{AA5FC85E-4CC5-42A5-BDEB-C57DF4D17104}" srcOrd="0" destOrd="0" parTransId="{46E3E7D7-5EBD-4A2E-B21F-C6CAE23D205A}" sibTransId="{47A2F155-1001-40FB-B9FF-59A066493597}"/>
    <dgm:cxn modelId="{78998F2A-A70A-42BF-90B8-43CB943B398B}" type="presOf" srcId="{12ADE883-6E39-4974-A3FF-6F9C97EFAA46}" destId="{A01C3C0C-CE72-4AD2-A8A6-9267D0B4302C}" srcOrd="0" destOrd="0" presId="urn:microsoft.com/office/officeart/2005/8/layout/hierarchy1"/>
    <dgm:cxn modelId="{BA9C8058-F5DA-4CC4-A254-DF66C8179287}" type="presOf" srcId="{AA5FC85E-4CC5-42A5-BDEB-C57DF4D17104}" destId="{4EDCC434-4C37-4D61-A745-789EA2B9EBF6}" srcOrd="0" destOrd="0" presId="urn:microsoft.com/office/officeart/2005/8/layout/hierarchy1"/>
    <dgm:cxn modelId="{319F98B9-9AF2-4381-BB81-35ABB144D303}" type="presOf" srcId="{15802C80-889C-4B87-AA3E-233759D03D26}" destId="{68D0C46A-E92B-4363-9782-48428F197412}" srcOrd="0" destOrd="0" presId="urn:microsoft.com/office/officeart/2005/8/layout/hierarchy1"/>
    <dgm:cxn modelId="{323037F5-4BED-44F7-BA2D-E33F57A38049}" srcId="{15802C80-889C-4B87-AA3E-233759D03D26}" destId="{12ADE883-6E39-4974-A3FF-6F9C97EFAA46}" srcOrd="1" destOrd="0" parTransId="{C9B5DF32-BF79-460F-935D-87E03AA69D56}" sibTransId="{13011F96-B269-4B9D-9A79-C04CDBE91DE9}"/>
    <dgm:cxn modelId="{6DF16420-4DF7-4AE6-8753-E302C2938718}" type="presParOf" srcId="{68D0C46A-E92B-4363-9782-48428F197412}" destId="{739BF6FA-4E53-40FC-8F8E-3DFCB413A340}" srcOrd="0" destOrd="0" presId="urn:microsoft.com/office/officeart/2005/8/layout/hierarchy1"/>
    <dgm:cxn modelId="{5DB88FB7-86E9-4B08-948B-8DEC6556F571}" type="presParOf" srcId="{739BF6FA-4E53-40FC-8F8E-3DFCB413A340}" destId="{1FF516D7-330C-4C85-AC94-24909524CF3D}" srcOrd="0" destOrd="0" presId="urn:microsoft.com/office/officeart/2005/8/layout/hierarchy1"/>
    <dgm:cxn modelId="{6CA78963-1895-4214-8159-1819EE844FD3}" type="presParOf" srcId="{1FF516D7-330C-4C85-AC94-24909524CF3D}" destId="{B55EF3AB-2EC8-4777-8F12-7461A7B3FF6B}" srcOrd="0" destOrd="0" presId="urn:microsoft.com/office/officeart/2005/8/layout/hierarchy1"/>
    <dgm:cxn modelId="{0C6EC45A-7A4D-4CD0-AA67-4BF585C53088}" type="presParOf" srcId="{1FF516D7-330C-4C85-AC94-24909524CF3D}" destId="{4EDCC434-4C37-4D61-A745-789EA2B9EBF6}" srcOrd="1" destOrd="0" presId="urn:microsoft.com/office/officeart/2005/8/layout/hierarchy1"/>
    <dgm:cxn modelId="{4EDE3F41-5A19-47CB-A816-88370B73094F}" type="presParOf" srcId="{739BF6FA-4E53-40FC-8F8E-3DFCB413A340}" destId="{BDE4A082-9EF6-41EA-A1F8-E61484AFF00C}" srcOrd="1" destOrd="0" presId="urn:microsoft.com/office/officeart/2005/8/layout/hierarchy1"/>
    <dgm:cxn modelId="{37F04AF4-746A-4B5B-994A-0D071756E9D6}" type="presParOf" srcId="{68D0C46A-E92B-4363-9782-48428F197412}" destId="{FC5DDF5E-0F7B-40DC-BE30-49526FB2D4CB}" srcOrd="1" destOrd="0" presId="urn:microsoft.com/office/officeart/2005/8/layout/hierarchy1"/>
    <dgm:cxn modelId="{49DB8A3C-4ECE-4DC4-BEF5-9CF5F37896A5}" type="presParOf" srcId="{FC5DDF5E-0F7B-40DC-BE30-49526FB2D4CB}" destId="{19C3CA64-0DC5-430D-9528-8D6CB35A1073}" srcOrd="0" destOrd="0" presId="urn:microsoft.com/office/officeart/2005/8/layout/hierarchy1"/>
    <dgm:cxn modelId="{37E41B7F-152C-4CBC-9BBD-5C4A5D66EB2F}" type="presParOf" srcId="{19C3CA64-0DC5-430D-9528-8D6CB35A1073}" destId="{F2E5A110-95C5-4AC6-A88F-5CFEAE49754F}" srcOrd="0" destOrd="0" presId="urn:microsoft.com/office/officeart/2005/8/layout/hierarchy1"/>
    <dgm:cxn modelId="{B01CA745-F3A9-4084-8729-6CACC422A86F}" type="presParOf" srcId="{19C3CA64-0DC5-430D-9528-8D6CB35A1073}" destId="{A01C3C0C-CE72-4AD2-A8A6-9267D0B4302C}" srcOrd="1" destOrd="0" presId="urn:microsoft.com/office/officeart/2005/8/layout/hierarchy1"/>
    <dgm:cxn modelId="{4D496CF8-E5CB-4A8A-B5FF-66CAECA12063}" type="presParOf" srcId="{FC5DDF5E-0F7B-40DC-BE30-49526FB2D4CB}" destId="{87EA74AC-0C10-4BF0-AC17-B8A0718484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A1F101-75A3-4697-BE2E-CA72301D83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0F6196-DDE3-45AB-8BE9-E69AB36756B1}">
      <dgm:prSet/>
      <dgm:spPr/>
      <dgm:t>
        <a:bodyPr/>
        <a:lstStyle/>
        <a:p>
          <a:r>
            <a:rPr lang="en-US" b="0" i="0"/>
            <a:t>required</a:t>
          </a:r>
          <a:endParaRPr lang="en-US"/>
        </a:p>
      </dgm:t>
    </dgm:pt>
    <dgm:pt modelId="{257CE2E2-F1CC-43B9-91B2-DFCB238D927C}" type="parTrans" cxnId="{B61D9C01-4E66-42CD-8079-002FE184D800}">
      <dgm:prSet/>
      <dgm:spPr/>
      <dgm:t>
        <a:bodyPr/>
        <a:lstStyle/>
        <a:p>
          <a:endParaRPr lang="en-US"/>
        </a:p>
      </dgm:t>
    </dgm:pt>
    <dgm:pt modelId="{F0D2D902-E1AE-42F3-9F48-E61690C734F6}" type="sibTrans" cxnId="{B61D9C01-4E66-42CD-8079-002FE184D800}">
      <dgm:prSet/>
      <dgm:spPr/>
      <dgm:t>
        <a:bodyPr/>
        <a:lstStyle/>
        <a:p>
          <a:endParaRPr lang="en-US"/>
        </a:p>
      </dgm:t>
    </dgm:pt>
    <dgm:pt modelId="{65658A56-2294-4C12-B67D-B9086F23C1F7}">
      <dgm:prSet/>
      <dgm:spPr/>
      <dgm:t>
        <a:bodyPr/>
        <a:lstStyle/>
        <a:p>
          <a:r>
            <a:rPr lang="en-US" b="0" i="0"/>
            <a:t>minlength</a:t>
          </a:r>
          <a:endParaRPr lang="en-US"/>
        </a:p>
      </dgm:t>
    </dgm:pt>
    <dgm:pt modelId="{358846B5-BF4D-481D-BF1F-E73297C9288D}" type="parTrans" cxnId="{7BE43382-728B-4B8E-8A1B-153122803898}">
      <dgm:prSet/>
      <dgm:spPr/>
      <dgm:t>
        <a:bodyPr/>
        <a:lstStyle/>
        <a:p>
          <a:endParaRPr lang="en-US"/>
        </a:p>
      </dgm:t>
    </dgm:pt>
    <dgm:pt modelId="{26911ED2-665E-415C-ADDA-767F68DB371E}" type="sibTrans" cxnId="{7BE43382-728B-4B8E-8A1B-153122803898}">
      <dgm:prSet/>
      <dgm:spPr/>
      <dgm:t>
        <a:bodyPr/>
        <a:lstStyle/>
        <a:p>
          <a:endParaRPr lang="en-US"/>
        </a:p>
      </dgm:t>
    </dgm:pt>
    <dgm:pt modelId="{4A091ED0-AE7E-4493-BDA0-A6432E882614}">
      <dgm:prSet/>
      <dgm:spPr/>
      <dgm:t>
        <a:bodyPr/>
        <a:lstStyle/>
        <a:p>
          <a:r>
            <a:rPr lang="en-US" b="0" i="0"/>
            <a:t>maxlength</a:t>
          </a:r>
          <a:endParaRPr lang="en-US"/>
        </a:p>
      </dgm:t>
    </dgm:pt>
    <dgm:pt modelId="{D7E56480-E7D4-46B6-8A75-81D7A1BE00BE}" type="parTrans" cxnId="{8044F034-15FB-4468-9458-EFB640428785}">
      <dgm:prSet/>
      <dgm:spPr/>
      <dgm:t>
        <a:bodyPr/>
        <a:lstStyle/>
        <a:p>
          <a:endParaRPr lang="en-US"/>
        </a:p>
      </dgm:t>
    </dgm:pt>
    <dgm:pt modelId="{87E666DA-1406-463F-A498-4498B84B66AD}" type="sibTrans" cxnId="{8044F034-15FB-4468-9458-EFB640428785}">
      <dgm:prSet/>
      <dgm:spPr/>
      <dgm:t>
        <a:bodyPr/>
        <a:lstStyle/>
        <a:p>
          <a:endParaRPr lang="en-US"/>
        </a:p>
      </dgm:t>
    </dgm:pt>
    <dgm:pt modelId="{6CC76E0D-804E-4D04-A344-C6E75787D098}">
      <dgm:prSet/>
      <dgm:spPr/>
      <dgm:t>
        <a:bodyPr/>
        <a:lstStyle/>
        <a:p>
          <a:r>
            <a:rPr lang="en-US" b="0" i="0"/>
            <a:t>pattern</a:t>
          </a:r>
          <a:endParaRPr lang="en-US"/>
        </a:p>
      </dgm:t>
    </dgm:pt>
    <dgm:pt modelId="{7C06FC69-15A0-4D02-8E85-DD9D23BAA561}" type="parTrans" cxnId="{DAD6FBAF-C928-4FA5-8784-5A10CA5F40CB}">
      <dgm:prSet/>
      <dgm:spPr/>
      <dgm:t>
        <a:bodyPr/>
        <a:lstStyle/>
        <a:p>
          <a:endParaRPr lang="en-US"/>
        </a:p>
      </dgm:t>
    </dgm:pt>
    <dgm:pt modelId="{545C94BF-5CAD-41AF-8C4C-270E47518A8F}" type="sibTrans" cxnId="{DAD6FBAF-C928-4FA5-8784-5A10CA5F40CB}">
      <dgm:prSet/>
      <dgm:spPr/>
      <dgm:t>
        <a:bodyPr/>
        <a:lstStyle/>
        <a:p>
          <a:endParaRPr lang="en-US"/>
        </a:p>
      </dgm:t>
    </dgm:pt>
    <dgm:pt modelId="{0774EFBD-55CB-480E-B5BC-F7A91147BF31}">
      <dgm:prSet custT="1"/>
      <dgm:spPr/>
      <dgm:t>
        <a:bodyPr/>
        <a:lstStyle/>
        <a:p>
          <a:r>
            <a:rPr lang="en-US" sz="2800" b="0" i="0" dirty="0"/>
            <a:t>email </a:t>
          </a:r>
        </a:p>
        <a:p>
          <a:r>
            <a:rPr lang="en-US" sz="1400" b="0" i="0" dirty="0"/>
            <a:t>supports in Ng4</a:t>
          </a:r>
          <a:endParaRPr lang="en-US" sz="2800" dirty="0"/>
        </a:p>
      </dgm:t>
    </dgm:pt>
    <dgm:pt modelId="{C998E1CB-9102-4FE5-861F-1402FFD9C993}" type="parTrans" cxnId="{99A38BF9-F002-4F6B-989D-B560414957FB}">
      <dgm:prSet/>
      <dgm:spPr/>
      <dgm:t>
        <a:bodyPr/>
        <a:lstStyle/>
        <a:p>
          <a:endParaRPr lang="en-US"/>
        </a:p>
      </dgm:t>
    </dgm:pt>
    <dgm:pt modelId="{EDEECC24-2095-4EA3-8415-DF022997941A}" type="sibTrans" cxnId="{99A38BF9-F002-4F6B-989D-B560414957FB}">
      <dgm:prSet/>
      <dgm:spPr/>
      <dgm:t>
        <a:bodyPr/>
        <a:lstStyle/>
        <a:p>
          <a:endParaRPr lang="en-US"/>
        </a:p>
      </dgm:t>
    </dgm:pt>
    <dgm:pt modelId="{061E34DE-8833-4125-8A65-DD6A35B5CA71}">
      <dgm:prSet/>
      <dgm:spPr/>
      <dgm:t>
        <a:bodyPr/>
        <a:lstStyle/>
        <a:p>
          <a:r>
            <a:rPr lang="en-US" b="0" i="0"/>
            <a:t>min</a:t>
          </a:r>
          <a:endParaRPr lang="en-US"/>
        </a:p>
      </dgm:t>
    </dgm:pt>
    <dgm:pt modelId="{BF2B6A91-7E8D-453E-905B-172C11463490}" type="parTrans" cxnId="{139756AF-2419-4706-B544-CC119067501A}">
      <dgm:prSet/>
      <dgm:spPr/>
      <dgm:t>
        <a:bodyPr/>
        <a:lstStyle/>
        <a:p>
          <a:endParaRPr lang="en-US"/>
        </a:p>
      </dgm:t>
    </dgm:pt>
    <dgm:pt modelId="{FC88C755-2253-40EE-A4F7-6E71DD7BDC98}" type="sibTrans" cxnId="{139756AF-2419-4706-B544-CC119067501A}">
      <dgm:prSet/>
      <dgm:spPr/>
      <dgm:t>
        <a:bodyPr/>
        <a:lstStyle/>
        <a:p>
          <a:endParaRPr lang="en-US"/>
        </a:p>
      </dgm:t>
    </dgm:pt>
    <dgm:pt modelId="{7EF7B1EF-80B3-4F88-AE7C-C8C14883E4DA}">
      <dgm:prSet/>
      <dgm:spPr/>
      <dgm:t>
        <a:bodyPr/>
        <a:lstStyle/>
        <a:p>
          <a:r>
            <a:rPr lang="en-US" b="0" i="0"/>
            <a:t>max</a:t>
          </a:r>
          <a:endParaRPr lang="en-US"/>
        </a:p>
      </dgm:t>
    </dgm:pt>
    <dgm:pt modelId="{3A0D91F0-336F-4215-A2A3-02DB05568AAB}" type="parTrans" cxnId="{18946D3B-7070-4895-A161-D65B0162EF70}">
      <dgm:prSet/>
      <dgm:spPr/>
      <dgm:t>
        <a:bodyPr/>
        <a:lstStyle/>
        <a:p>
          <a:endParaRPr lang="en-US"/>
        </a:p>
      </dgm:t>
    </dgm:pt>
    <dgm:pt modelId="{878F0606-DA07-4B71-A1A5-9E940B4A24ED}" type="sibTrans" cxnId="{18946D3B-7070-4895-A161-D65B0162EF70}">
      <dgm:prSet/>
      <dgm:spPr/>
      <dgm:t>
        <a:bodyPr/>
        <a:lstStyle/>
        <a:p>
          <a:endParaRPr lang="en-US"/>
        </a:p>
      </dgm:t>
    </dgm:pt>
    <dgm:pt modelId="{DD6067A7-D606-4B9E-9458-AEF663A64E1C}" type="pres">
      <dgm:prSet presAssocID="{9EA1F101-75A3-4697-BE2E-CA72301D8386}" presName="diagram" presStyleCnt="0">
        <dgm:presLayoutVars>
          <dgm:dir/>
          <dgm:resizeHandles val="exact"/>
        </dgm:presLayoutVars>
      </dgm:prSet>
      <dgm:spPr/>
    </dgm:pt>
    <dgm:pt modelId="{B58F0C6D-6800-40F9-98EE-42C2BF82A90C}" type="pres">
      <dgm:prSet presAssocID="{E20F6196-DDE3-45AB-8BE9-E69AB36756B1}" presName="node" presStyleLbl="node1" presStyleIdx="0" presStyleCnt="7">
        <dgm:presLayoutVars>
          <dgm:bulletEnabled val="1"/>
        </dgm:presLayoutVars>
      </dgm:prSet>
      <dgm:spPr/>
    </dgm:pt>
    <dgm:pt modelId="{A93D5989-FFBB-4C24-A6D5-0C1643CBAB2D}" type="pres">
      <dgm:prSet presAssocID="{F0D2D902-E1AE-42F3-9F48-E61690C734F6}" presName="sibTrans" presStyleCnt="0"/>
      <dgm:spPr/>
    </dgm:pt>
    <dgm:pt modelId="{F2286C6A-60E8-4C9C-82BC-C8CD9E4CE902}" type="pres">
      <dgm:prSet presAssocID="{65658A56-2294-4C12-B67D-B9086F23C1F7}" presName="node" presStyleLbl="node1" presStyleIdx="1" presStyleCnt="7">
        <dgm:presLayoutVars>
          <dgm:bulletEnabled val="1"/>
        </dgm:presLayoutVars>
      </dgm:prSet>
      <dgm:spPr/>
    </dgm:pt>
    <dgm:pt modelId="{F8FB8F24-866B-4FF7-9425-DD3066D4500F}" type="pres">
      <dgm:prSet presAssocID="{26911ED2-665E-415C-ADDA-767F68DB371E}" presName="sibTrans" presStyleCnt="0"/>
      <dgm:spPr/>
    </dgm:pt>
    <dgm:pt modelId="{5A802E50-3F62-4385-80E1-0471339D6C75}" type="pres">
      <dgm:prSet presAssocID="{4A091ED0-AE7E-4493-BDA0-A6432E882614}" presName="node" presStyleLbl="node1" presStyleIdx="2" presStyleCnt="7">
        <dgm:presLayoutVars>
          <dgm:bulletEnabled val="1"/>
        </dgm:presLayoutVars>
      </dgm:prSet>
      <dgm:spPr/>
    </dgm:pt>
    <dgm:pt modelId="{A9DF8B49-8C2B-4C22-B6FC-10A892FB0510}" type="pres">
      <dgm:prSet presAssocID="{87E666DA-1406-463F-A498-4498B84B66AD}" presName="sibTrans" presStyleCnt="0"/>
      <dgm:spPr/>
    </dgm:pt>
    <dgm:pt modelId="{95DC2280-3A76-4D1A-B8EF-76BF3B2BBF36}" type="pres">
      <dgm:prSet presAssocID="{6CC76E0D-804E-4D04-A344-C6E75787D098}" presName="node" presStyleLbl="node1" presStyleIdx="3" presStyleCnt="7">
        <dgm:presLayoutVars>
          <dgm:bulletEnabled val="1"/>
        </dgm:presLayoutVars>
      </dgm:prSet>
      <dgm:spPr/>
    </dgm:pt>
    <dgm:pt modelId="{C0251B6F-D8C3-41A9-97B2-E2950B358845}" type="pres">
      <dgm:prSet presAssocID="{545C94BF-5CAD-41AF-8C4C-270E47518A8F}" presName="sibTrans" presStyleCnt="0"/>
      <dgm:spPr/>
    </dgm:pt>
    <dgm:pt modelId="{3565BE45-70CD-4D9C-92BB-8A2641296408}" type="pres">
      <dgm:prSet presAssocID="{0774EFBD-55CB-480E-B5BC-F7A91147BF31}" presName="node" presStyleLbl="node1" presStyleIdx="4" presStyleCnt="7" custLinFactNeighborY="3009">
        <dgm:presLayoutVars>
          <dgm:bulletEnabled val="1"/>
        </dgm:presLayoutVars>
      </dgm:prSet>
      <dgm:spPr/>
    </dgm:pt>
    <dgm:pt modelId="{43DDED61-5BD2-4AF0-81C7-78B84594764B}" type="pres">
      <dgm:prSet presAssocID="{EDEECC24-2095-4EA3-8415-DF022997941A}" presName="sibTrans" presStyleCnt="0"/>
      <dgm:spPr/>
    </dgm:pt>
    <dgm:pt modelId="{862EB431-45DE-478D-A886-FB6971107A15}" type="pres">
      <dgm:prSet presAssocID="{061E34DE-8833-4125-8A65-DD6A35B5CA71}" presName="node" presStyleLbl="node1" presStyleIdx="5" presStyleCnt="7">
        <dgm:presLayoutVars>
          <dgm:bulletEnabled val="1"/>
        </dgm:presLayoutVars>
      </dgm:prSet>
      <dgm:spPr/>
    </dgm:pt>
    <dgm:pt modelId="{6F97D472-2CCF-4828-B18C-55E9A7C2DF34}" type="pres">
      <dgm:prSet presAssocID="{FC88C755-2253-40EE-A4F7-6E71DD7BDC98}" presName="sibTrans" presStyleCnt="0"/>
      <dgm:spPr/>
    </dgm:pt>
    <dgm:pt modelId="{840DFD2D-E3E5-4135-84C3-FF506DF99433}" type="pres">
      <dgm:prSet presAssocID="{7EF7B1EF-80B3-4F88-AE7C-C8C14883E4DA}" presName="node" presStyleLbl="node1" presStyleIdx="6" presStyleCnt="7">
        <dgm:presLayoutVars>
          <dgm:bulletEnabled val="1"/>
        </dgm:presLayoutVars>
      </dgm:prSet>
      <dgm:spPr/>
    </dgm:pt>
  </dgm:ptLst>
  <dgm:cxnLst>
    <dgm:cxn modelId="{B61D9C01-4E66-42CD-8079-002FE184D800}" srcId="{9EA1F101-75A3-4697-BE2E-CA72301D8386}" destId="{E20F6196-DDE3-45AB-8BE9-E69AB36756B1}" srcOrd="0" destOrd="0" parTransId="{257CE2E2-F1CC-43B9-91B2-DFCB238D927C}" sibTransId="{F0D2D902-E1AE-42F3-9F48-E61690C734F6}"/>
    <dgm:cxn modelId="{8044F034-15FB-4468-9458-EFB640428785}" srcId="{9EA1F101-75A3-4697-BE2E-CA72301D8386}" destId="{4A091ED0-AE7E-4493-BDA0-A6432E882614}" srcOrd="2" destOrd="0" parTransId="{D7E56480-E7D4-46B6-8A75-81D7A1BE00BE}" sibTransId="{87E666DA-1406-463F-A498-4498B84B66AD}"/>
    <dgm:cxn modelId="{18946D3B-7070-4895-A161-D65B0162EF70}" srcId="{9EA1F101-75A3-4697-BE2E-CA72301D8386}" destId="{7EF7B1EF-80B3-4F88-AE7C-C8C14883E4DA}" srcOrd="6" destOrd="0" parTransId="{3A0D91F0-336F-4215-A2A3-02DB05568AAB}" sibTransId="{878F0606-DA07-4B71-A1A5-9E940B4A24ED}"/>
    <dgm:cxn modelId="{4BF59676-D710-407C-BB38-21BCB34B328E}" type="presOf" srcId="{E20F6196-DDE3-45AB-8BE9-E69AB36756B1}" destId="{B58F0C6D-6800-40F9-98EE-42C2BF82A90C}" srcOrd="0" destOrd="0" presId="urn:microsoft.com/office/officeart/2005/8/layout/default"/>
    <dgm:cxn modelId="{16970E80-D619-44E4-8E4E-08CDD2F4EB00}" type="presOf" srcId="{061E34DE-8833-4125-8A65-DD6A35B5CA71}" destId="{862EB431-45DE-478D-A886-FB6971107A15}" srcOrd="0" destOrd="0" presId="urn:microsoft.com/office/officeart/2005/8/layout/default"/>
    <dgm:cxn modelId="{7BE43382-728B-4B8E-8A1B-153122803898}" srcId="{9EA1F101-75A3-4697-BE2E-CA72301D8386}" destId="{65658A56-2294-4C12-B67D-B9086F23C1F7}" srcOrd="1" destOrd="0" parTransId="{358846B5-BF4D-481D-BF1F-E73297C9288D}" sibTransId="{26911ED2-665E-415C-ADDA-767F68DB371E}"/>
    <dgm:cxn modelId="{3652F89D-745E-4340-9F3D-5A8AC2D03590}" type="presOf" srcId="{9EA1F101-75A3-4697-BE2E-CA72301D8386}" destId="{DD6067A7-D606-4B9E-9458-AEF663A64E1C}" srcOrd="0" destOrd="0" presId="urn:microsoft.com/office/officeart/2005/8/layout/default"/>
    <dgm:cxn modelId="{139756AF-2419-4706-B544-CC119067501A}" srcId="{9EA1F101-75A3-4697-BE2E-CA72301D8386}" destId="{061E34DE-8833-4125-8A65-DD6A35B5CA71}" srcOrd="5" destOrd="0" parTransId="{BF2B6A91-7E8D-453E-905B-172C11463490}" sibTransId="{FC88C755-2253-40EE-A4F7-6E71DD7BDC98}"/>
    <dgm:cxn modelId="{DAD6FBAF-C928-4FA5-8784-5A10CA5F40CB}" srcId="{9EA1F101-75A3-4697-BE2E-CA72301D8386}" destId="{6CC76E0D-804E-4D04-A344-C6E75787D098}" srcOrd="3" destOrd="0" parTransId="{7C06FC69-15A0-4D02-8E85-DD9D23BAA561}" sibTransId="{545C94BF-5CAD-41AF-8C4C-270E47518A8F}"/>
    <dgm:cxn modelId="{A46340C8-260D-459B-A4F2-45C72DB9B52D}" type="presOf" srcId="{6CC76E0D-804E-4D04-A344-C6E75787D098}" destId="{95DC2280-3A76-4D1A-B8EF-76BF3B2BBF36}" srcOrd="0" destOrd="0" presId="urn:microsoft.com/office/officeart/2005/8/layout/default"/>
    <dgm:cxn modelId="{F1F721E9-7519-4F46-B619-E90EAF1704A6}" type="presOf" srcId="{65658A56-2294-4C12-B67D-B9086F23C1F7}" destId="{F2286C6A-60E8-4C9C-82BC-C8CD9E4CE902}" srcOrd="0" destOrd="0" presId="urn:microsoft.com/office/officeart/2005/8/layout/default"/>
    <dgm:cxn modelId="{310040EC-1D21-434C-AABF-CF73A4A3BB4E}" type="presOf" srcId="{0774EFBD-55CB-480E-B5BC-F7A91147BF31}" destId="{3565BE45-70CD-4D9C-92BB-8A2641296408}" srcOrd="0" destOrd="0" presId="urn:microsoft.com/office/officeart/2005/8/layout/default"/>
    <dgm:cxn modelId="{0BF896EE-5B9A-4771-8E26-04A27C59953B}" type="presOf" srcId="{4A091ED0-AE7E-4493-BDA0-A6432E882614}" destId="{5A802E50-3F62-4385-80E1-0471339D6C75}" srcOrd="0" destOrd="0" presId="urn:microsoft.com/office/officeart/2005/8/layout/default"/>
    <dgm:cxn modelId="{99A38BF9-F002-4F6B-989D-B560414957FB}" srcId="{9EA1F101-75A3-4697-BE2E-CA72301D8386}" destId="{0774EFBD-55CB-480E-B5BC-F7A91147BF31}" srcOrd="4" destOrd="0" parTransId="{C998E1CB-9102-4FE5-861F-1402FFD9C993}" sibTransId="{EDEECC24-2095-4EA3-8415-DF022997941A}"/>
    <dgm:cxn modelId="{1E51AFFA-9913-43EB-8C7D-A72027CEC49E}" type="presOf" srcId="{7EF7B1EF-80B3-4F88-AE7C-C8C14883E4DA}" destId="{840DFD2D-E3E5-4135-84C3-FF506DF99433}" srcOrd="0" destOrd="0" presId="urn:microsoft.com/office/officeart/2005/8/layout/default"/>
    <dgm:cxn modelId="{DB9EA264-9248-4E8B-97E6-A8A6E95E2714}" type="presParOf" srcId="{DD6067A7-D606-4B9E-9458-AEF663A64E1C}" destId="{B58F0C6D-6800-40F9-98EE-42C2BF82A90C}" srcOrd="0" destOrd="0" presId="urn:microsoft.com/office/officeart/2005/8/layout/default"/>
    <dgm:cxn modelId="{6F796B29-998F-4E06-AA24-C1876A34B56F}" type="presParOf" srcId="{DD6067A7-D606-4B9E-9458-AEF663A64E1C}" destId="{A93D5989-FFBB-4C24-A6D5-0C1643CBAB2D}" srcOrd="1" destOrd="0" presId="urn:microsoft.com/office/officeart/2005/8/layout/default"/>
    <dgm:cxn modelId="{F6083A7E-5B54-4BD6-8D47-736272E2395A}" type="presParOf" srcId="{DD6067A7-D606-4B9E-9458-AEF663A64E1C}" destId="{F2286C6A-60E8-4C9C-82BC-C8CD9E4CE902}" srcOrd="2" destOrd="0" presId="urn:microsoft.com/office/officeart/2005/8/layout/default"/>
    <dgm:cxn modelId="{73264C33-0EB5-4297-885C-9F94CB53DA55}" type="presParOf" srcId="{DD6067A7-D606-4B9E-9458-AEF663A64E1C}" destId="{F8FB8F24-866B-4FF7-9425-DD3066D4500F}" srcOrd="3" destOrd="0" presId="urn:microsoft.com/office/officeart/2005/8/layout/default"/>
    <dgm:cxn modelId="{BDC3A7D9-5F19-48EA-B616-DBEF0295ACB5}" type="presParOf" srcId="{DD6067A7-D606-4B9E-9458-AEF663A64E1C}" destId="{5A802E50-3F62-4385-80E1-0471339D6C75}" srcOrd="4" destOrd="0" presId="urn:microsoft.com/office/officeart/2005/8/layout/default"/>
    <dgm:cxn modelId="{BF9B43AA-45F4-433B-B664-5F82ABFACD1C}" type="presParOf" srcId="{DD6067A7-D606-4B9E-9458-AEF663A64E1C}" destId="{A9DF8B49-8C2B-4C22-B6FC-10A892FB0510}" srcOrd="5" destOrd="0" presId="urn:microsoft.com/office/officeart/2005/8/layout/default"/>
    <dgm:cxn modelId="{E78FA7A7-535F-4DA0-893E-FF7E8E9BAACE}" type="presParOf" srcId="{DD6067A7-D606-4B9E-9458-AEF663A64E1C}" destId="{95DC2280-3A76-4D1A-B8EF-76BF3B2BBF36}" srcOrd="6" destOrd="0" presId="urn:microsoft.com/office/officeart/2005/8/layout/default"/>
    <dgm:cxn modelId="{85EA8625-D452-419F-B322-CF2AE4E8B1FA}" type="presParOf" srcId="{DD6067A7-D606-4B9E-9458-AEF663A64E1C}" destId="{C0251B6F-D8C3-41A9-97B2-E2950B358845}" srcOrd="7" destOrd="0" presId="urn:microsoft.com/office/officeart/2005/8/layout/default"/>
    <dgm:cxn modelId="{2EEB917A-D5E9-4F97-BD9D-A4C1C95FDD56}" type="presParOf" srcId="{DD6067A7-D606-4B9E-9458-AEF663A64E1C}" destId="{3565BE45-70CD-4D9C-92BB-8A2641296408}" srcOrd="8" destOrd="0" presId="urn:microsoft.com/office/officeart/2005/8/layout/default"/>
    <dgm:cxn modelId="{FD08C46F-5522-456A-86B3-ABB1396167CA}" type="presParOf" srcId="{DD6067A7-D606-4B9E-9458-AEF663A64E1C}" destId="{43DDED61-5BD2-4AF0-81C7-78B84594764B}" srcOrd="9" destOrd="0" presId="urn:microsoft.com/office/officeart/2005/8/layout/default"/>
    <dgm:cxn modelId="{98544AD0-2FAA-4BC4-A4FC-DCD69F20DC9A}" type="presParOf" srcId="{DD6067A7-D606-4B9E-9458-AEF663A64E1C}" destId="{862EB431-45DE-478D-A886-FB6971107A15}" srcOrd="10" destOrd="0" presId="urn:microsoft.com/office/officeart/2005/8/layout/default"/>
    <dgm:cxn modelId="{69B2C342-2169-4225-8D55-8647EA7733CA}" type="presParOf" srcId="{DD6067A7-D606-4B9E-9458-AEF663A64E1C}" destId="{6F97D472-2CCF-4828-B18C-55E9A7C2DF34}" srcOrd="11" destOrd="0" presId="urn:microsoft.com/office/officeart/2005/8/layout/default"/>
    <dgm:cxn modelId="{51C65A91-2E76-41CC-AB3D-BBCA60A521FA}" type="presParOf" srcId="{DD6067A7-D606-4B9E-9458-AEF663A64E1C}" destId="{840DFD2D-E3E5-4135-84C3-FF506DF9943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30506-511B-419E-8564-FB8B62422407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5654E-0C9D-42D7-9556-BD170EC46C83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Data source </a:t>
          </a:r>
        </a:p>
      </dsp:txBody>
      <dsp:txXfrm>
        <a:off x="560236" y="832323"/>
        <a:ext cx="4149382" cy="2576345"/>
      </dsp:txXfrm>
    </dsp:sp>
    <dsp:sp modelId="{79B12E36-E8FC-480E-BA14-9FAD2A5444D4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B69F7-654F-422D-BDE6-CE467A8F7B35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Cross Component Communication</a:t>
          </a:r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2FFB6-F275-43C1-8F55-DB8438A754F4}">
      <dsp:nvSpPr>
        <dsp:cNvPr id="0" name=""/>
        <dsp:cNvSpPr/>
      </dsp:nvSpPr>
      <dsp:spPr>
        <a:xfrm>
          <a:off x="0" y="3028596"/>
          <a:ext cx="10058399" cy="9940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Directives</a:t>
          </a:r>
        </a:p>
      </dsp:txBody>
      <dsp:txXfrm>
        <a:off x="0" y="3028596"/>
        <a:ext cx="10058399" cy="536788"/>
      </dsp:txXfrm>
    </dsp:sp>
    <dsp:sp modelId="{AD9CB68B-4EE8-49B2-A5D9-D0B506DF35F7}">
      <dsp:nvSpPr>
        <dsp:cNvPr id="0" name=""/>
        <dsp:cNvSpPr/>
      </dsp:nvSpPr>
      <dsp:spPr>
        <a:xfrm>
          <a:off x="4911" y="3545503"/>
          <a:ext cx="3349525" cy="4572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RouterLink</a:t>
          </a:r>
        </a:p>
      </dsp:txBody>
      <dsp:txXfrm>
        <a:off x="4911" y="3545503"/>
        <a:ext cx="3349525" cy="457264"/>
      </dsp:txXfrm>
    </dsp:sp>
    <dsp:sp modelId="{24693831-34D2-4398-8C08-D550D68FBE85}">
      <dsp:nvSpPr>
        <dsp:cNvPr id="0" name=""/>
        <dsp:cNvSpPr/>
      </dsp:nvSpPr>
      <dsp:spPr>
        <a:xfrm>
          <a:off x="3354437" y="3545503"/>
          <a:ext cx="3349525" cy="457264"/>
        </a:xfrm>
        <a:prstGeom prst="rect">
          <a:avLst/>
        </a:prstGeom>
        <a:solidFill>
          <a:schemeClr val="accent2">
            <a:tint val="40000"/>
            <a:alpha val="90000"/>
            <a:hueOff val="61800"/>
            <a:satOff val="-5954"/>
            <a:lumOff val="-62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1800"/>
              <a:satOff val="-5954"/>
              <a:lumOff val="-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RouterLinkActive</a:t>
          </a:r>
        </a:p>
      </dsp:txBody>
      <dsp:txXfrm>
        <a:off x="3354437" y="3545503"/>
        <a:ext cx="3349525" cy="457264"/>
      </dsp:txXfrm>
    </dsp:sp>
    <dsp:sp modelId="{74759086-15B1-4CD6-AC29-57840F991C4E}">
      <dsp:nvSpPr>
        <dsp:cNvPr id="0" name=""/>
        <dsp:cNvSpPr/>
      </dsp:nvSpPr>
      <dsp:spPr>
        <a:xfrm>
          <a:off x="6703962" y="3545503"/>
          <a:ext cx="3349525" cy="457264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RouterOutlet</a:t>
          </a:r>
        </a:p>
      </dsp:txBody>
      <dsp:txXfrm>
        <a:off x="6703962" y="3545503"/>
        <a:ext cx="3349525" cy="457264"/>
      </dsp:txXfrm>
    </dsp:sp>
    <dsp:sp modelId="{545AD513-7D8B-4843-9566-4C15506EE49F}">
      <dsp:nvSpPr>
        <dsp:cNvPr id="0" name=""/>
        <dsp:cNvSpPr/>
      </dsp:nvSpPr>
      <dsp:spPr>
        <a:xfrm rot="10800000">
          <a:off x="0" y="1514653"/>
          <a:ext cx="10058399" cy="1528853"/>
        </a:xfrm>
        <a:prstGeom prst="upArrowCallout">
          <a:avLst/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Static methods</a:t>
          </a:r>
        </a:p>
      </dsp:txBody>
      <dsp:txXfrm rot="-10800000">
        <a:off x="0" y="1514653"/>
        <a:ext cx="10058399" cy="536627"/>
      </dsp:txXfrm>
    </dsp:sp>
    <dsp:sp modelId="{89BFFEDB-0EED-48D1-805E-BC65BB856F79}">
      <dsp:nvSpPr>
        <dsp:cNvPr id="0" name=""/>
        <dsp:cNvSpPr/>
      </dsp:nvSpPr>
      <dsp:spPr>
        <a:xfrm>
          <a:off x="0" y="2051281"/>
          <a:ext cx="5029200" cy="457127"/>
        </a:xfrm>
        <a:prstGeom prst="rect">
          <a:avLst/>
        </a:prstGeom>
        <a:solidFill>
          <a:schemeClr val="accent2">
            <a:tint val="40000"/>
            <a:alpha val="90000"/>
            <a:hueOff val="185399"/>
            <a:satOff val="-17862"/>
            <a:lumOff val="-18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5399"/>
              <a:satOff val="-17862"/>
              <a:lumOff val="-1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forRoot</a:t>
          </a:r>
        </a:p>
      </dsp:txBody>
      <dsp:txXfrm>
        <a:off x="0" y="2051281"/>
        <a:ext cx="5029200" cy="457127"/>
      </dsp:txXfrm>
    </dsp:sp>
    <dsp:sp modelId="{F95583A0-762A-46BA-8791-18B5009C3C11}">
      <dsp:nvSpPr>
        <dsp:cNvPr id="0" name=""/>
        <dsp:cNvSpPr/>
      </dsp:nvSpPr>
      <dsp:spPr>
        <a:xfrm>
          <a:off x="5029199" y="2051281"/>
          <a:ext cx="5029200" cy="45712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forChild</a:t>
          </a:r>
        </a:p>
      </dsp:txBody>
      <dsp:txXfrm>
        <a:off x="5029199" y="2051281"/>
        <a:ext cx="5029200" cy="457127"/>
      </dsp:txXfrm>
    </dsp:sp>
    <dsp:sp modelId="{D8F70ECF-DBE7-4797-A5CA-623087C91B67}">
      <dsp:nvSpPr>
        <dsp:cNvPr id="0" name=""/>
        <dsp:cNvSpPr/>
      </dsp:nvSpPr>
      <dsp:spPr>
        <a:xfrm rot="10800000">
          <a:off x="0" y="711"/>
          <a:ext cx="10058399" cy="1528853"/>
        </a:xfrm>
        <a:prstGeom prst="upArrowCallou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Adds directives and providers for in-app navigation among views</a:t>
          </a:r>
        </a:p>
      </dsp:txBody>
      <dsp:txXfrm rot="10800000">
        <a:off x="0" y="711"/>
        <a:ext cx="10058399" cy="993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EF3AB-2EC8-4777-8F12-7461A7B3FF6B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CC434-4C37-4D61-A745-789EA2B9EBF6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TDF’s are configured in template</a:t>
          </a:r>
        </a:p>
      </dsp:txBody>
      <dsp:txXfrm>
        <a:off x="560236" y="832323"/>
        <a:ext cx="4149382" cy="2576345"/>
      </dsp:txXfrm>
    </dsp:sp>
    <dsp:sp modelId="{F2E5A110-95C5-4AC6-A88F-5CFEAE49754F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C3C0C-CE72-4AD2-A8A6-9267D0B4302C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 ngModel to create two-way data bindings for reading and writing input-control values</a:t>
          </a:r>
        </a:p>
      </dsp:txBody>
      <dsp:txXfrm>
        <a:off x="5827635" y="832323"/>
        <a:ext cx="4149382" cy="2576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F0C6D-6800-40F9-98EE-42C2BF82A90C}">
      <dsp:nvSpPr>
        <dsp:cNvPr id="0" name=""/>
        <dsp:cNvSpPr/>
      </dsp:nvSpPr>
      <dsp:spPr>
        <a:xfrm>
          <a:off x="2946" y="491797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required</a:t>
          </a:r>
          <a:endParaRPr lang="en-US" sz="3700" kern="1200"/>
        </a:p>
      </dsp:txBody>
      <dsp:txXfrm>
        <a:off x="2946" y="491797"/>
        <a:ext cx="2337792" cy="1402675"/>
      </dsp:txXfrm>
    </dsp:sp>
    <dsp:sp modelId="{F2286C6A-60E8-4C9C-82BC-C8CD9E4CE902}">
      <dsp:nvSpPr>
        <dsp:cNvPr id="0" name=""/>
        <dsp:cNvSpPr/>
      </dsp:nvSpPr>
      <dsp:spPr>
        <a:xfrm>
          <a:off x="2574518" y="491797"/>
          <a:ext cx="2337792" cy="140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minlength</a:t>
          </a:r>
          <a:endParaRPr lang="en-US" sz="3700" kern="1200"/>
        </a:p>
      </dsp:txBody>
      <dsp:txXfrm>
        <a:off x="2574518" y="491797"/>
        <a:ext cx="2337792" cy="1402675"/>
      </dsp:txXfrm>
    </dsp:sp>
    <dsp:sp modelId="{5A802E50-3F62-4385-80E1-0471339D6C75}">
      <dsp:nvSpPr>
        <dsp:cNvPr id="0" name=""/>
        <dsp:cNvSpPr/>
      </dsp:nvSpPr>
      <dsp:spPr>
        <a:xfrm>
          <a:off x="5146089" y="491797"/>
          <a:ext cx="2337792" cy="1402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maxlength</a:t>
          </a:r>
          <a:endParaRPr lang="en-US" sz="3700" kern="1200"/>
        </a:p>
      </dsp:txBody>
      <dsp:txXfrm>
        <a:off x="5146089" y="491797"/>
        <a:ext cx="2337792" cy="1402675"/>
      </dsp:txXfrm>
    </dsp:sp>
    <dsp:sp modelId="{95DC2280-3A76-4D1A-B8EF-76BF3B2BBF36}">
      <dsp:nvSpPr>
        <dsp:cNvPr id="0" name=""/>
        <dsp:cNvSpPr/>
      </dsp:nvSpPr>
      <dsp:spPr>
        <a:xfrm>
          <a:off x="7717661" y="491797"/>
          <a:ext cx="2337792" cy="1402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pattern</a:t>
          </a:r>
          <a:endParaRPr lang="en-US" sz="3700" kern="1200"/>
        </a:p>
      </dsp:txBody>
      <dsp:txXfrm>
        <a:off x="7717661" y="491797"/>
        <a:ext cx="2337792" cy="1402675"/>
      </dsp:txXfrm>
    </dsp:sp>
    <dsp:sp modelId="{3565BE45-70CD-4D9C-92BB-8A2641296408}">
      <dsp:nvSpPr>
        <dsp:cNvPr id="0" name=""/>
        <dsp:cNvSpPr/>
      </dsp:nvSpPr>
      <dsp:spPr>
        <a:xfrm>
          <a:off x="1288732" y="2170458"/>
          <a:ext cx="2337792" cy="1402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email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supports in Ng4</a:t>
          </a:r>
          <a:endParaRPr lang="en-US" sz="2800" kern="1200" dirty="0"/>
        </a:p>
      </dsp:txBody>
      <dsp:txXfrm>
        <a:off x="1288732" y="2170458"/>
        <a:ext cx="2337792" cy="1402675"/>
      </dsp:txXfrm>
    </dsp:sp>
    <dsp:sp modelId="{862EB431-45DE-478D-A886-FB6971107A15}">
      <dsp:nvSpPr>
        <dsp:cNvPr id="0" name=""/>
        <dsp:cNvSpPr/>
      </dsp:nvSpPr>
      <dsp:spPr>
        <a:xfrm>
          <a:off x="3860303" y="2128252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min</a:t>
          </a:r>
          <a:endParaRPr lang="en-US" sz="3700" kern="1200"/>
        </a:p>
      </dsp:txBody>
      <dsp:txXfrm>
        <a:off x="3860303" y="2128252"/>
        <a:ext cx="2337792" cy="1402675"/>
      </dsp:txXfrm>
    </dsp:sp>
    <dsp:sp modelId="{840DFD2D-E3E5-4135-84C3-FF506DF99433}">
      <dsp:nvSpPr>
        <dsp:cNvPr id="0" name=""/>
        <dsp:cNvSpPr/>
      </dsp:nvSpPr>
      <dsp:spPr>
        <a:xfrm>
          <a:off x="6431875" y="2128252"/>
          <a:ext cx="2337792" cy="140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max</a:t>
          </a:r>
          <a:endParaRPr lang="en-US" sz="3700" kern="1200"/>
        </a:p>
      </dsp:txBody>
      <dsp:txXfrm>
        <a:off x="6431875" y="2128252"/>
        <a:ext cx="2337792" cy="14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5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7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68D88-2849-4FD7-A7B3-B618098F8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45BFC-5829-4F09-9F75-EE2BBBEB9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Angular (web framework) - Wikipedia">
            <a:extLst>
              <a:ext uri="{FF2B5EF4-FFF2-40B4-BE49-F238E27FC236}">
                <a16:creationId xmlns:a16="http://schemas.microsoft.com/office/drawing/2014/main" id="{2A8F88A9-72BF-5CBB-906E-5FEDF9C9B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3529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763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9D9DD0-9C96-4E0C-B38D-5B0257F5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Setting up Routes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BDD903-77FE-4891-B55A-29E96491B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9" t="20067" r="9613" b="19951"/>
          <a:stretch/>
        </p:blipFill>
        <p:spPr>
          <a:xfrm>
            <a:off x="635457" y="1546859"/>
            <a:ext cx="5131653" cy="17891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04F87-475D-46DD-B8A6-80D1C3D6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0" t="10973" r="7532" b="10486"/>
          <a:stretch/>
        </p:blipFill>
        <p:spPr>
          <a:xfrm>
            <a:off x="6424891" y="846882"/>
            <a:ext cx="5118182" cy="318913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35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C45E-B823-4CF3-BFDC-0E98C72C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Programmatically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5472-9FF4-45F1-83CE-B7DCF36C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Router </a:t>
            </a:r>
          </a:p>
          <a:p>
            <a:pPr lvl="1"/>
            <a:r>
              <a:rPr lang="en-US" sz="2400" dirty="0"/>
              <a:t>A service that provides navigation among views and URL manipulation capabilities.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2E67F-DBA2-43BA-81D6-2D6480CB9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0" t="29313" r="8500" b="28660"/>
          <a:stretch/>
        </p:blipFill>
        <p:spPr>
          <a:xfrm>
            <a:off x="1036320" y="3429000"/>
            <a:ext cx="10119360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7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DEDA-C212-4C3A-B6DA-8C85BB19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and Fetching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4C6A1-BC88-4953-AB44-6EB88EF70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95" t="23544" r="8267" b="23145"/>
          <a:stretch/>
        </p:blipFill>
        <p:spPr>
          <a:xfrm>
            <a:off x="2760955" y="1786631"/>
            <a:ext cx="6107837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494F3-9F41-4310-A599-831EB4044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1" t="20139" r="9799" b="19629"/>
          <a:stretch/>
        </p:blipFill>
        <p:spPr>
          <a:xfrm>
            <a:off x="2380695" y="3205506"/>
            <a:ext cx="7430610" cy="26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7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4562-0D7C-443E-AC8F-4011DAAF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 and Fragments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03699-5C44-4DF9-8E63-FCB0BE7D9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08" t="18843" r="8400" b="17911"/>
          <a:stretch/>
        </p:blipFill>
        <p:spPr>
          <a:xfrm>
            <a:off x="838200" y="2250489"/>
            <a:ext cx="5548544" cy="1894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2D7E6D-301E-427D-9461-9F76D93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1" t="26706" r="7702" b="25976"/>
          <a:stretch/>
        </p:blipFill>
        <p:spPr>
          <a:xfrm>
            <a:off x="838200" y="4527613"/>
            <a:ext cx="5548544" cy="884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8D1800-C091-4E5B-BABA-E456A176D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01" t="17387" r="9247" b="17620"/>
          <a:stretch/>
        </p:blipFill>
        <p:spPr>
          <a:xfrm>
            <a:off x="6542247" y="2743201"/>
            <a:ext cx="5282810" cy="220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3023D-8883-49A8-862C-C0655C22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Child Routes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BCD60-77BB-43B6-86CB-B7FF6B413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t="16301" r="15545" b="16648"/>
          <a:stretch/>
        </p:blipFill>
        <p:spPr>
          <a:xfrm>
            <a:off x="1291702" y="640081"/>
            <a:ext cx="5594395" cy="53144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36F2-251E-4B35-B761-9F1E2DC6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Navigation path </a:t>
            </a:r>
            <a:r>
              <a:rPr lang="en-US"/>
              <a:t>👇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/>
              <a:t>/team/11/user/bob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430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B5FE-EB36-4F01-BD01-DDEEFA74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22CC-D61E-4C67-968B-30F22CD9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01" y="1737360"/>
            <a:ext cx="5942428" cy="1075530"/>
          </a:xfrm>
        </p:spPr>
        <p:txBody>
          <a:bodyPr/>
          <a:lstStyle/>
          <a:p>
            <a:r>
              <a:rPr lang="en-US" sz="2800" dirty="0" err="1"/>
              <a:t>CanActivate</a:t>
            </a:r>
            <a:endParaRPr lang="en-US" sz="2800" dirty="0"/>
          </a:p>
          <a:p>
            <a:pPr lvl="1"/>
            <a:r>
              <a:rPr lang="en-US" sz="2400" dirty="0"/>
              <a:t>Guard deciding if a route can be activated.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75824-65F3-49DA-BE2C-B8D1157D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5" t="20700" r="6287" b="20818"/>
          <a:stretch/>
        </p:blipFill>
        <p:spPr>
          <a:xfrm>
            <a:off x="2880975" y="2766218"/>
            <a:ext cx="6430050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DFC59-D7BA-43EC-B75A-2AEF2D8FB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3" t="15667" r="5922" b="15967"/>
          <a:stretch/>
        </p:blipFill>
        <p:spPr>
          <a:xfrm>
            <a:off x="2880975" y="4299851"/>
            <a:ext cx="6430050" cy="18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76CF-ABF2-4884-8AD0-4F75283B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9C44-44D0-470A-B64A-6324BBB0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CanDeactivate</a:t>
            </a:r>
            <a:endParaRPr lang="en-US" sz="2400" dirty="0"/>
          </a:p>
          <a:p>
            <a:pPr lvl="1"/>
            <a:r>
              <a:rPr lang="en-US" sz="2000" dirty="0"/>
              <a:t> guard deciding if a route can be deactivated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51756-3F64-480C-8BB3-2FDC8B02E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1" t="17217" r="5077" b="17745"/>
          <a:stretch/>
        </p:blipFill>
        <p:spPr>
          <a:xfrm>
            <a:off x="2041863" y="2734322"/>
            <a:ext cx="8336133" cy="1642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B8CCC-58D4-414D-A849-90E3648E0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4" t="18625" r="5850" b="18744"/>
          <a:stretch/>
        </p:blipFill>
        <p:spPr>
          <a:xfrm>
            <a:off x="2041863" y="4428952"/>
            <a:ext cx="8336133" cy="18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82B8-E4C3-48BE-814B-01A307D5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Static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DBAE3-F470-4030-A3EC-8F7AB34C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36" t="23762" r="9279" b="23320"/>
          <a:stretch/>
        </p:blipFill>
        <p:spPr>
          <a:xfrm>
            <a:off x="2809780" y="2006355"/>
            <a:ext cx="6223247" cy="1555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18508-C88C-40AD-B95F-AB49F14DD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7" t="21898" r="10211" b="23026"/>
          <a:stretch/>
        </p:blipFill>
        <p:spPr>
          <a:xfrm>
            <a:off x="2809780" y="3693110"/>
            <a:ext cx="6289832" cy="20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7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0D5F-FF2D-430C-9420-454DAD94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8AC9-E6F6-4D2E-A535-32C48D90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820"/>
          </a:xfrm>
        </p:spPr>
        <p:txBody>
          <a:bodyPr>
            <a:normAutofit/>
          </a:bodyPr>
          <a:lstStyle/>
          <a:p>
            <a:r>
              <a:rPr lang="en-US" sz="2400" dirty="0"/>
              <a:t>A data provider class can be used with the router to resolve data during 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C6E41-E74B-42D1-B9E0-B5A3AF35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5" t="16746" r="6068" b="16644"/>
          <a:stretch/>
        </p:blipFill>
        <p:spPr>
          <a:xfrm>
            <a:off x="2370339" y="2860382"/>
            <a:ext cx="7173157" cy="193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39AFE-8540-4897-A506-273BDF630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24672" r="6360" b="27255"/>
          <a:stretch/>
        </p:blipFill>
        <p:spPr>
          <a:xfrm>
            <a:off x="1907590" y="4933851"/>
            <a:ext cx="8834392" cy="12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6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EBBE8-8B2C-49F2-84B9-8A62EBB9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Observable</a:t>
            </a:r>
          </a:p>
        </p:txBody>
      </p:sp>
      <p:pic>
        <p:nvPicPr>
          <p:cNvPr id="1030" name="Picture 6" descr="Angular Observable Tutorial - TekTutorialsHub">
            <a:extLst>
              <a:ext uri="{FF2B5EF4-FFF2-40B4-BE49-F238E27FC236}">
                <a16:creationId xmlns:a16="http://schemas.microsoft.com/office/drawing/2014/main" id="{CF4A4440-EA81-9342-07A0-689CE3B3B4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13718"/>
            <a:ext cx="6909801" cy="4567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20776-A49E-1E93-D315-0C0D17E76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0" i="0" dirty="0">
                <a:effectLst/>
              </a:rPr>
              <a:t>Observables are lazy Push collections of multiple values.</a:t>
            </a:r>
          </a:p>
          <a:p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692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3CDF-B45B-49DC-B2C1-9AA028D0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6F88-5388-4A50-94BB-95ACF8E3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Dependency Injection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Hierarchical Dependency Injection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Dependency Resolution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Routing in Angular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Observables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Operators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Subjects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Forms in Angular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F1DB76-6256-500A-F5C6-A555E88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Using Observable</a:t>
            </a:r>
          </a:p>
        </p:txBody>
      </p:sp>
      <p:pic>
        <p:nvPicPr>
          <p:cNvPr id="2050" name="Picture 2" descr="rxjs - What is observable, observer and subscribe in angular? - Stack  Overflow">
            <a:extLst>
              <a:ext uri="{FF2B5EF4-FFF2-40B4-BE49-F238E27FC236}">
                <a16:creationId xmlns:a16="http://schemas.microsoft.com/office/drawing/2014/main" id="{3133ACB2-3ABE-BED4-B33B-84F03208B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 bwMode="auto">
          <a:xfrm>
            <a:off x="633999" y="1534556"/>
            <a:ext cx="6912217" cy="326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26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D215-BA98-CAE0-2002-BAE840EE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Operators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74C37-3871-AA37-A274-4EFAC7F4A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9" t="20757" r="9965" b="20898"/>
          <a:stretch/>
        </p:blipFill>
        <p:spPr>
          <a:xfrm>
            <a:off x="633999" y="2067177"/>
            <a:ext cx="6909801" cy="24602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6C8A-587E-D009-D973-8708BFE18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Roboto" panose="02000000000000000000" pitchFamily="2" charset="0"/>
              </a:rPr>
              <a:t>Pipeable Operators</a:t>
            </a:r>
          </a:p>
          <a:p>
            <a:pPr lvl="1"/>
            <a:r>
              <a:rPr lang="en-US" dirty="0">
                <a:latin typeface="Roboto" panose="02000000000000000000" pitchFamily="2" charset="0"/>
              </a:rPr>
              <a:t>Filter(), map() </a:t>
            </a:r>
          </a:p>
          <a:p>
            <a:r>
              <a:rPr lang="en-US" dirty="0">
                <a:latin typeface="Roboto" panose="02000000000000000000" pitchFamily="2" charset="0"/>
              </a:rPr>
              <a:t>Creation Operators</a:t>
            </a:r>
          </a:p>
          <a:p>
            <a:pPr lvl="1"/>
            <a:r>
              <a:rPr lang="en-US" dirty="0" err="1">
                <a:latin typeface="Roboto" panose="02000000000000000000" pitchFamily="2" charset="0"/>
              </a:rPr>
              <a:t>concatAll</a:t>
            </a:r>
            <a:r>
              <a:rPr lang="en-US" dirty="0">
                <a:latin typeface="Roboto" panose="02000000000000000000" pitchFamily="2" charset="0"/>
              </a:rPr>
              <a:t>(), of()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67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F9B35-7FFE-3C24-E1EC-9B299DDB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Subject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D701F-69C5-3E6E-6EC2-9781CDF6C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4" t="13744" r="10695" b="13641"/>
          <a:stretch/>
        </p:blipFill>
        <p:spPr>
          <a:xfrm>
            <a:off x="633999" y="908230"/>
            <a:ext cx="6909801" cy="477810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856E-15A5-C8EB-453F-8CDF75103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0" i="1" dirty="0">
                <a:effectLst/>
                <a:latin typeface="Roboto" panose="02000000000000000000" pitchFamily="2" charset="0"/>
              </a:rPr>
              <a:t>A Subject is like an Observable but can multicast to many Observers.</a:t>
            </a:r>
            <a:endParaRPr lang="en-P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601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60EBD-7D6C-BE0F-6B40-13A3A190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Forms in Angular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D8DEE-53D2-309E-999E-A8FE66008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A34A8099-7589-2632-3450-B8D6F460C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7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33E83-6B1F-318A-2EB7-AD2FDB44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Driven Forms</a:t>
            </a:r>
            <a:endParaRPr lang="en-PK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849B960-9588-B338-EED6-4796DEEE7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3227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54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mplate-driven forms data flow - view to model">
            <a:extLst>
              <a:ext uri="{FF2B5EF4-FFF2-40B4-BE49-F238E27FC236}">
                <a16:creationId xmlns:a16="http://schemas.microsoft.com/office/drawing/2014/main" id="{EB9ABCD3-37BC-01B8-E129-638665088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745" y="1948769"/>
            <a:ext cx="5136388" cy="29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emplate-driven forms data flow - model to view">
            <a:extLst>
              <a:ext uri="{FF2B5EF4-FFF2-40B4-BE49-F238E27FC236}">
                <a16:creationId xmlns:a16="http://schemas.microsoft.com/office/drawing/2014/main" id="{80650D8E-7337-E6CF-7064-8CF6D4AA0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/>
          <a:stretch/>
        </p:blipFill>
        <p:spPr bwMode="auto">
          <a:xfrm>
            <a:off x="6256866" y="1932826"/>
            <a:ext cx="5136388" cy="301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7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13842-9386-3079-8E3F-CC7C1616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Form Creation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C53822D-F5EA-C019-A0E6-ACE549FD5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54" t="12035" r="8772" b="11344"/>
          <a:stretch/>
        </p:blipFill>
        <p:spPr>
          <a:xfrm>
            <a:off x="633999" y="723962"/>
            <a:ext cx="6912217" cy="488639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83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10C1-786F-6BFE-C2A8-ED14E13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States</a:t>
            </a:r>
            <a:endParaRPr lang="en-PK" dirty="0"/>
          </a:p>
        </p:txBody>
      </p:sp>
      <p:pic>
        <p:nvPicPr>
          <p:cNvPr id="6146" name="Picture 2" descr="Angular Forms and Validations">
            <a:extLst>
              <a:ext uri="{FF2B5EF4-FFF2-40B4-BE49-F238E27FC236}">
                <a16:creationId xmlns:a16="http://schemas.microsoft.com/office/drawing/2014/main" id="{913B8667-26E4-6E0F-99D1-9B464A6F8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602390"/>
            <a:ext cx="10058400" cy="25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8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EFC9-55D5-E53A-C280-C15823EC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Validations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35621D-F53C-B1CA-6798-B674EF2D4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3872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89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B427-F6CD-E516-4D95-C5D6A19C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A517-0845-092B-3D93-F1E8D00D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4292E"/>
                </a:solidFill>
                <a:effectLst/>
                <a:latin typeface="ui-monospace"/>
              </a:rPr>
              <a:t>ReactiveFormsModule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4EEB6-5225-8138-285B-12ED5EF9A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2650" r="6875" b="12544"/>
          <a:stretch/>
        </p:blipFill>
        <p:spPr>
          <a:xfrm>
            <a:off x="6096000" y="2661961"/>
            <a:ext cx="5780144" cy="272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393709-7CF9-3435-0BFB-DDA711971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1" t="13949" r="7675" b="14256"/>
          <a:stretch/>
        </p:blipFill>
        <p:spPr>
          <a:xfrm>
            <a:off x="238539" y="2661961"/>
            <a:ext cx="5630417" cy="27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A04B4B2-114B-4B60-9910-AA70162E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Services and Dependency Injection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BA52E-D137-4049-A116-801DA20C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26" name="Graphic 25" descr="Needle">
            <a:extLst>
              <a:ext uri="{FF2B5EF4-FFF2-40B4-BE49-F238E27FC236}">
                <a16:creationId xmlns:a16="http://schemas.microsoft.com/office/drawing/2014/main" id="{D6EF81A2-6E80-65B9-D543-024FB2D46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253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56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8" name="Rectangle 2058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9" name="Rectangle 2060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2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eactive forms data flow - model to view">
            <a:extLst>
              <a:ext uri="{FF2B5EF4-FFF2-40B4-BE49-F238E27FC236}">
                <a16:creationId xmlns:a16="http://schemas.microsoft.com/office/drawing/2014/main" id="{D4E49E87-FBE1-86DE-B87C-AEF460EF5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745" y="824382"/>
            <a:ext cx="5136388" cy="52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1" name="Straight Connector 2064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active forms data flow - view to model">
            <a:extLst>
              <a:ext uri="{FF2B5EF4-FFF2-40B4-BE49-F238E27FC236}">
                <a16:creationId xmlns:a16="http://schemas.microsoft.com/office/drawing/2014/main" id="{63CE85DC-D549-5057-A4BB-0E5370B8AC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6" y="902229"/>
            <a:ext cx="5136388" cy="507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355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095C-BC22-F959-4C92-56942608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7170" name="Picture 2" descr="Angular Forms and Validations">
            <a:extLst>
              <a:ext uri="{FF2B5EF4-FFF2-40B4-BE49-F238E27FC236}">
                <a16:creationId xmlns:a16="http://schemas.microsoft.com/office/drawing/2014/main" id="{67C7254D-8398-F6D9-55B1-6B70926921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6056" y="2455059"/>
            <a:ext cx="8820214" cy="28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8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1E71-1157-81CD-22EF-AF94CB0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Validators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E7A03-8392-36AB-7557-1BA791E95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80057"/>
            <a:ext cx="10058400" cy="3755136"/>
          </a:xfrm>
        </p:spPr>
      </p:pic>
    </p:spTree>
    <p:extLst>
      <p:ext uri="{BB962C8B-B14F-4D97-AF65-F5344CB8AC3E}">
        <p14:creationId xmlns:p14="http://schemas.microsoft.com/office/powerpoint/2010/main" val="3072602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B2E5-E135-4FAC-FF53-9FE9C98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</a:rPr>
              <a:t>synchronous </a:t>
            </a:r>
            <a:r>
              <a:rPr lang="en-US" dirty="0">
                <a:solidFill>
                  <a:schemeClr val="tx1"/>
                </a:solidFill>
              </a:rPr>
              <a:t> Validators</a:t>
            </a:r>
            <a:endParaRPr lang="en-PK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06F15-8185-FF2D-C9F1-93BB2D247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46099"/>
            <a:ext cx="10058400" cy="3823053"/>
          </a:xfrm>
        </p:spPr>
      </p:pic>
    </p:spTree>
    <p:extLst>
      <p:ext uri="{BB962C8B-B14F-4D97-AF65-F5344CB8AC3E}">
        <p14:creationId xmlns:p14="http://schemas.microsoft.com/office/powerpoint/2010/main" val="1000224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F4BBDA-76A8-C742-E11D-0025834E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51B47-934C-EF68-E182-99EB1F41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74483601-B1F8-3D18-B7F1-6F166E0F7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402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90C6-635C-4DFC-968A-66DFA296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of 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2C30BC-3BB4-DEE3-4944-9453112D2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2449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7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A837-E3D2-42CA-9DF6-95B576BB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Dependency Injection</a:t>
            </a:r>
          </a:p>
        </p:txBody>
      </p:sp>
      <p:pic>
        <p:nvPicPr>
          <p:cNvPr id="1030" name="Picture 6" descr="Module Injector Tree Hierarchy">
            <a:extLst>
              <a:ext uri="{FF2B5EF4-FFF2-40B4-BE49-F238E27FC236}">
                <a16:creationId xmlns:a16="http://schemas.microsoft.com/office/drawing/2014/main" id="{BC86C4C1-BED5-49C9-86F3-AF23BC2FF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0815"/>
            <a:ext cx="4921743" cy="34563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ment Injector Tree Hierarchy">
            <a:extLst>
              <a:ext uri="{FF2B5EF4-FFF2-40B4-BE49-F238E27FC236}">
                <a16:creationId xmlns:a16="http://schemas.microsoft.com/office/drawing/2014/main" id="{25977B23-B1E8-462C-A374-B19AD43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52" y="1690688"/>
            <a:ext cx="5228948" cy="35146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EB2E0-4B28-4D17-AA32-47994B13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571" y="5461847"/>
            <a:ext cx="1905000" cy="657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F7876-1652-4F7F-AC2A-454CC37BC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81" y="5234151"/>
            <a:ext cx="3124471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05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0" name="Rectangle 205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71" name="Straight Connector 20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2" name="Rectangle 206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0867C-3EB8-4F6F-BE34-2EFD8BEB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Dependency Resolution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Dependency Resolution in Angular">
            <a:extLst>
              <a:ext uri="{FF2B5EF4-FFF2-40B4-BE49-F238E27FC236}">
                <a16:creationId xmlns:a16="http://schemas.microsoft.com/office/drawing/2014/main" id="{8704977E-3AA4-4234-9462-207FD17EF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19554"/>
            <a:ext cx="6912217" cy="48952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Straight Connector 206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4" name="Rectangle 206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5" name="Rectangle 206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830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5CB52-279D-4CE6-BAE9-E2D4A10E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Dependency Resolution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Dependency Resolution of Lazy Loaded Component in Angular">
            <a:extLst>
              <a:ext uri="{FF2B5EF4-FFF2-40B4-BE49-F238E27FC236}">
                <a16:creationId xmlns:a16="http://schemas.microsoft.com/office/drawing/2014/main" id="{F7280E36-6EFB-40B5-A1FD-8A99579C0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30886"/>
            <a:ext cx="6912217" cy="48725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29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F5E5AC-220D-45DB-AC8E-F23A8701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Routing in Angular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A18FE-9FAF-4283-B6CB-9E8D0AAF6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047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AEE949-028C-428B-951F-85BC2992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RouterModule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C3694DC-28ED-1A57-6C09-EE0386FA3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3852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5219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689</TotalTime>
  <Words>230</Words>
  <Application>Microsoft Office PowerPoint</Application>
  <PresentationFormat>Widescreen</PresentationFormat>
  <Paragraphs>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Roboto</vt:lpstr>
      <vt:lpstr>ui-monospace</vt:lpstr>
      <vt:lpstr>Wingdings</vt:lpstr>
      <vt:lpstr>Retrospect</vt:lpstr>
      <vt:lpstr>Angular</vt:lpstr>
      <vt:lpstr>Contents</vt:lpstr>
      <vt:lpstr>Services and Dependency Injection</vt:lpstr>
      <vt:lpstr>Need of Services</vt:lpstr>
      <vt:lpstr>Hierarchical Dependency Injection</vt:lpstr>
      <vt:lpstr>Dependency Resolution</vt:lpstr>
      <vt:lpstr>Dependency Resolution</vt:lpstr>
      <vt:lpstr>Routing in Angular</vt:lpstr>
      <vt:lpstr>RouterModule</vt:lpstr>
      <vt:lpstr>Setting up Routes</vt:lpstr>
      <vt:lpstr>Navigating Programmatically </vt:lpstr>
      <vt:lpstr>Passing and Fetching Parameters</vt:lpstr>
      <vt:lpstr>Query Parameters and Fragments</vt:lpstr>
      <vt:lpstr>Child Routes</vt:lpstr>
      <vt:lpstr>Guarding Routes</vt:lpstr>
      <vt:lpstr>Guarding Routes</vt:lpstr>
      <vt:lpstr>Passing Static Data</vt:lpstr>
      <vt:lpstr>Data Resolvers</vt:lpstr>
      <vt:lpstr>Observable</vt:lpstr>
      <vt:lpstr>Using Observable</vt:lpstr>
      <vt:lpstr>Operators</vt:lpstr>
      <vt:lpstr>Subject</vt:lpstr>
      <vt:lpstr>Forms in Angular</vt:lpstr>
      <vt:lpstr>Template Driven Forms</vt:lpstr>
      <vt:lpstr>PowerPoint Presentation</vt:lpstr>
      <vt:lpstr>Form Creation</vt:lpstr>
      <vt:lpstr>Form States</vt:lpstr>
      <vt:lpstr>Form Validations</vt:lpstr>
      <vt:lpstr>Reactive Forms</vt:lpstr>
      <vt:lpstr>PowerPoint Presentation</vt:lpstr>
      <vt:lpstr>PowerPoint Presentation</vt:lpstr>
      <vt:lpstr>Custom Validators</vt:lpstr>
      <vt:lpstr>Asynchronous  Validators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Ghulam Shabbir</dc:creator>
  <cp:lastModifiedBy>QALAB ABBAS</cp:lastModifiedBy>
  <cp:revision>32</cp:revision>
  <dcterms:created xsi:type="dcterms:W3CDTF">2023-02-03T09:22:17Z</dcterms:created>
  <dcterms:modified xsi:type="dcterms:W3CDTF">2023-02-05T10:31:01Z</dcterms:modified>
</cp:coreProperties>
</file>