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3" r:id="rId8"/>
    <p:sldId id="260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77D81A-CBD7-4904-B127-F320499CD7C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52E1FB-0DCF-4FE2-8E54-08A33FF2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5.11921.pdf" TargetMode="External"/><Relationship Id="rId2" Type="http://schemas.openxmlformats.org/officeDocument/2006/relationships/hyperlink" Target="https://arxiv.org/abs/1805.119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d7141/AWE" TargetMode="External"/><Relationship Id="rId4" Type="http://schemas.openxmlformats.org/officeDocument/2006/relationships/hyperlink" Target="https://www.youtube.com/watch?v=VVml3nDiM3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Anonymous Walk Embeddings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Muntean</a:t>
            </a:r>
            <a:r>
              <a:rPr lang="en-US" dirty="0" smtClean="0"/>
              <a:t> Norbert-</a:t>
            </a:r>
            <a:r>
              <a:rPr lang="en-US" dirty="0" err="1" smtClean="0"/>
              <a:t>Cristian</a:t>
            </a:r>
            <a:endParaRPr lang="en-US" dirty="0" smtClean="0"/>
          </a:p>
          <a:p>
            <a:r>
              <a:rPr lang="en-US" dirty="0" smtClean="0"/>
              <a:t>AC CTI-RO, an 3, </a:t>
            </a:r>
            <a:r>
              <a:rPr lang="en-US" dirty="0" err="1" smtClean="0"/>
              <a:t>grupa</a:t>
            </a:r>
            <a:r>
              <a:rPr lang="en-US" dirty="0" smtClean="0"/>
              <a:t> 5.2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from the </a:t>
            </a:r>
            <a:r>
              <a:rPr lang="en-US" dirty="0" err="1" smtClean="0"/>
              <a:t>Mutag</a:t>
            </a:r>
            <a:r>
              <a:rPr lang="en-US" dirty="0" smtClean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Facultate\Anul III 2021-2022\Semestrul II\IC\Laborator\Proiect\imag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56230"/>
            <a:ext cx="6934200" cy="44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https://arxiv.org/abs/1805.11921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https://arxiv.org/pdf/1805.11921.pdf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https://www.youtube.com/watch?v=VVml3nDiM3E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https://github.com/nd7141/AWE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Sequences of nodes</a:t>
            </a:r>
          </a:p>
          <a:p>
            <a:r>
              <a:rPr lang="en-US" dirty="0" smtClean="0"/>
              <a:t>Each node is selected</a:t>
            </a:r>
          </a:p>
          <a:p>
            <a:pPr>
              <a:buNone/>
            </a:pPr>
            <a:r>
              <a:rPr lang="en-US" dirty="0" smtClean="0"/>
              <a:t>independently</a:t>
            </a:r>
          </a:p>
          <a:p>
            <a:endParaRPr lang="en-US" dirty="0"/>
          </a:p>
        </p:txBody>
      </p:sp>
      <p:pic>
        <p:nvPicPr>
          <p:cNvPr id="1026" name="Picture 2" descr="C:\Users\User\Downloads\Random Wal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971800"/>
            <a:ext cx="457200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 = (a, b, a, b, d)</a:t>
            </a:r>
          </a:p>
          <a:p>
            <a:r>
              <a:rPr lang="en-US" dirty="0" smtClean="0"/>
              <a:t>Pos(s, a) = (1,3)</a:t>
            </a:r>
          </a:p>
          <a:p>
            <a:r>
              <a:rPr lang="en-US" dirty="0" smtClean="0"/>
              <a:t>Pos(s, b) = (2,4)</a:t>
            </a:r>
          </a:p>
          <a:p>
            <a:r>
              <a:rPr lang="en-US" dirty="0" smtClean="0"/>
              <a:t>Pos(s, d) = (5)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:\Facultate\Anul III 2021-2022\Semestrul II\IC\Laborator\Proiect\Anonymous Walk 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572000"/>
            <a:ext cx="3271838" cy="431852"/>
          </a:xfrm>
          <a:prstGeom prst="rect">
            <a:avLst/>
          </a:prstGeom>
          <a:noFill/>
        </p:spPr>
      </p:pic>
      <p:pic>
        <p:nvPicPr>
          <p:cNvPr id="2051" name="Picture 3" descr="D:\Facultate\Anul III 2021-2022\Semestrul II\IC\Laborator\Proiect\Random Wal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905000"/>
            <a:ext cx="2692545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Anonymous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 descr="D:\Facultate\Anul III 2021-2022\Semestrul II\IC\Laborator\Proiect\imag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791200" cy="4372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Anonymous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D:\Facultate\Anul III 2021-2022\Semestrul II\IC\Laborator\Proiect\Anonymous Walk 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938713" cy="5091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Anonymous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:\Facultate\Anul III 2021-2022\Semestrul II\IC\Laborator\Proiect\im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13043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Anonymous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= (a1, a2, …,a</a:t>
            </a:r>
            <a:r>
              <a:rPr lang="el-GR" dirty="0" smtClean="0"/>
              <a:t>η</a:t>
            </a:r>
            <a:r>
              <a:rPr lang="en-US" dirty="0" smtClean="0"/>
              <a:t> ) – all possible Anonymous Walks of length l</a:t>
            </a:r>
          </a:p>
          <a:p>
            <a:r>
              <a:rPr lang="en-US" dirty="0" err="1" smtClean="0"/>
              <a:t>fG</a:t>
            </a:r>
            <a:r>
              <a:rPr lang="en-US" dirty="0" smtClean="0"/>
              <a:t> = (p(a1), p(a2), …,p(a</a:t>
            </a:r>
            <a:r>
              <a:rPr lang="el-GR" dirty="0" smtClean="0"/>
              <a:t>η</a:t>
            </a:r>
            <a:r>
              <a:rPr lang="en-US" dirty="0" smtClean="0"/>
              <a:t>) ) – the probability of having the Anonymous Walk </a:t>
            </a:r>
            <a:r>
              <a:rPr lang="en-US" dirty="0" err="1" smtClean="0"/>
              <a:t>ai</a:t>
            </a:r>
            <a:r>
              <a:rPr lang="en-US" dirty="0" smtClean="0"/>
              <a:t> in the Graph </a:t>
            </a:r>
            <a:r>
              <a:rPr lang="en-US" dirty="0" smtClean="0"/>
              <a:t>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Probability of Anonymous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D:\Facultate\Anul III 2021-2022\Semestrul II\IC\Laborator\Proiect\imag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410200"/>
            <a:ext cx="6382913" cy="1447800"/>
          </a:xfrm>
          <a:prstGeom prst="rect">
            <a:avLst/>
          </a:prstGeom>
          <a:noFill/>
        </p:spPr>
      </p:pic>
      <p:pic>
        <p:nvPicPr>
          <p:cNvPr id="6147" name="Picture 3" descr="D:\Facultate\Anul III 2021-2022\Semestrul II\IC\Laborator\Proiect\imag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91000"/>
            <a:ext cx="3886200" cy="1156484"/>
          </a:xfrm>
          <a:prstGeom prst="rect">
            <a:avLst/>
          </a:prstGeom>
          <a:noFill/>
        </p:spPr>
      </p:pic>
      <p:pic>
        <p:nvPicPr>
          <p:cNvPr id="6148" name="Picture 4" descr="D:\Facultate\Anul III 2021-2022\Semestrul II\IC\Laborator\Proiect\image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981200"/>
            <a:ext cx="3375383" cy="914400"/>
          </a:xfrm>
          <a:prstGeom prst="rect">
            <a:avLst/>
          </a:prstGeom>
          <a:noFill/>
        </p:spPr>
      </p:pic>
      <p:pic>
        <p:nvPicPr>
          <p:cNvPr id="2050" name="Picture 2" descr="D:\Facultate\Anul III 2021-2022\Semestrul II\IC\Laborator\Proiect\image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048000"/>
            <a:ext cx="5250839" cy="73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Mutag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smtClean="0"/>
              <a:t>nitro aromatic </a:t>
            </a:r>
            <a:r>
              <a:rPr lang="en-US" dirty="0" smtClean="0"/>
              <a:t>compounds</a:t>
            </a:r>
          </a:p>
          <a:p>
            <a:r>
              <a:rPr lang="en-US" dirty="0" smtClean="0"/>
              <a:t>The vertices stand for atoms and are labeled by the atom type</a:t>
            </a:r>
          </a:p>
          <a:p>
            <a:r>
              <a:rPr lang="en-US" dirty="0" smtClean="0"/>
              <a:t>The edges between vertices represent bonds between the corresponding atoms</a:t>
            </a:r>
          </a:p>
          <a:p>
            <a:r>
              <a:rPr lang="en-US" dirty="0" smtClean="0"/>
              <a:t>It includes 188 samples of chemical compounds with 7 discrete node labels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274</TotalTime>
  <Words>180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Anonymous Walk Embeddings</vt:lpstr>
      <vt:lpstr>Random Walk</vt:lpstr>
      <vt:lpstr>Positional function</vt:lpstr>
      <vt:lpstr>Anonymous Walk</vt:lpstr>
      <vt:lpstr>Anonymous Walk</vt:lpstr>
      <vt:lpstr>Anonymous Walk</vt:lpstr>
      <vt:lpstr>Probability of Anonymous Walk</vt:lpstr>
      <vt:lpstr>Probability of Anonymous Walk</vt:lpstr>
      <vt:lpstr>Mutag Dataset</vt:lpstr>
      <vt:lpstr>Graph from the Mutag Dataset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Walk Embeddings</dc:title>
  <dc:creator>Windows User</dc:creator>
  <cp:lastModifiedBy>Windows User</cp:lastModifiedBy>
  <cp:revision>14</cp:revision>
  <dcterms:created xsi:type="dcterms:W3CDTF">2022-06-01T17:27:24Z</dcterms:created>
  <dcterms:modified xsi:type="dcterms:W3CDTF">2022-06-09T15:42:43Z</dcterms:modified>
</cp:coreProperties>
</file>