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9" r:id="rId4"/>
    <p:sldId id="257" r:id="rId5"/>
    <p:sldId id="258" r:id="rId6"/>
    <p:sldId id="260" r:id="rId7"/>
    <p:sldId id="265" r:id="rId8"/>
    <p:sldId id="266" r:id="rId9"/>
    <p:sldId id="267" r:id="rId10"/>
    <p:sldId id="268" r:id="rId11"/>
    <p:sldId id="269" r:id="rId12"/>
    <p:sldId id="271" r:id="rId13"/>
    <p:sldId id="272" r:id="rId14"/>
    <p:sldId id="270"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55ED9-ED9A-4C9D-85EB-FB8AA1DDF249}" v="13" dt="2021-02-16T02:24:22.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p:scale>
          <a:sx n="61" d="100"/>
          <a:sy n="61" d="100"/>
        </p:scale>
        <p:origin x="885" y="102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ther" userId="d5f461124b65f11d" providerId="LiveId" clId="{3C455ED9-ED9A-4C9D-85EB-FB8AA1DDF249}"/>
    <pc:docChg chg="undo custSel mod addSld delSld modSld sldOrd">
      <pc:chgData name="Munther" userId="d5f461124b65f11d" providerId="LiveId" clId="{3C455ED9-ED9A-4C9D-85EB-FB8AA1DDF249}" dt="2021-02-16T02:37:42.091" v="1815" actId="33524"/>
      <pc:docMkLst>
        <pc:docMk/>
      </pc:docMkLst>
      <pc:sldChg chg="addSp delSp modSp mod setBg delDesignElem">
        <pc:chgData name="Munther" userId="d5f461124b65f11d" providerId="LiveId" clId="{3C455ED9-ED9A-4C9D-85EB-FB8AA1DDF249}" dt="2021-02-16T01:17:01.832" v="819" actId="20577"/>
        <pc:sldMkLst>
          <pc:docMk/>
          <pc:sldMk cId="2962331152" sldId="256"/>
        </pc:sldMkLst>
        <pc:spChg chg="mod">
          <ac:chgData name="Munther" userId="d5f461124b65f11d" providerId="LiveId" clId="{3C455ED9-ED9A-4C9D-85EB-FB8AA1DDF249}" dt="2021-02-03T15:31:44.322" v="94" actId="26606"/>
          <ac:spMkLst>
            <pc:docMk/>
            <pc:sldMk cId="2962331152" sldId="256"/>
            <ac:spMk id="2" creationId="{5972289B-81DC-42CC-A24F-614747EAFAC0}"/>
          </ac:spMkLst>
        </pc:spChg>
        <pc:spChg chg="mod">
          <ac:chgData name="Munther" userId="d5f461124b65f11d" providerId="LiveId" clId="{3C455ED9-ED9A-4C9D-85EB-FB8AA1DDF249}" dt="2021-02-16T01:17:01.832" v="819" actId="20577"/>
          <ac:spMkLst>
            <pc:docMk/>
            <pc:sldMk cId="2962331152" sldId="256"/>
            <ac:spMk id="3" creationId="{0639F6AA-091D-4FA7-BA19-7AB7FF936BF5}"/>
          </ac:spMkLst>
        </pc:spChg>
        <pc:spChg chg="add del">
          <ac:chgData name="Munther" userId="d5f461124b65f11d" providerId="LiveId" clId="{3C455ED9-ED9A-4C9D-85EB-FB8AA1DDF249}" dt="2021-02-03T15:31:44.322" v="94" actId="26606"/>
          <ac:spMkLst>
            <pc:docMk/>
            <pc:sldMk cId="2962331152" sldId="256"/>
            <ac:spMk id="79" creationId="{EB270761-CC40-4F3F-A916-7E3BC3989348}"/>
          </ac:spMkLst>
        </pc:spChg>
        <pc:spChg chg="add del">
          <ac:chgData name="Munther" userId="d5f461124b65f11d" providerId="LiveId" clId="{3C455ED9-ED9A-4C9D-85EB-FB8AA1DDF249}" dt="2021-02-03T15:31:44.322" v="94" actId="26606"/>
          <ac:spMkLst>
            <pc:docMk/>
            <pc:sldMk cId="2962331152" sldId="256"/>
            <ac:spMk id="81" creationId="{EF5FE77B-EA4C-4573-8509-E577DCA8AF45}"/>
          </ac:spMkLst>
        </pc:spChg>
        <pc:spChg chg="add del">
          <ac:chgData name="Munther" userId="d5f461124b65f11d" providerId="LiveId" clId="{3C455ED9-ED9A-4C9D-85EB-FB8AA1DDF249}" dt="2021-02-03T15:31:39.130" v="83" actId="26606"/>
          <ac:spMkLst>
            <pc:docMk/>
            <pc:sldMk cId="2962331152" sldId="256"/>
            <ac:spMk id="151" creationId="{D6B40EE1-545B-44B1-AC7B-86667387D81A}"/>
          </ac:spMkLst>
        </pc:spChg>
        <pc:spChg chg="add del">
          <ac:chgData name="Munther" userId="d5f461124b65f11d" providerId="LiveId" clId="{3C455ED9-ED9A-4C9D-85EB-FB8AA1DDF249}" dt="2021-02-03T15:31:40.236" v="85" actId="26606"/>
          <ac:spMkLst>
            <pc:docMk/>
            <pc:sldMk cId="2962331152" sldId="256"/>
            <ac:spMk id="153" creationId="{48E26863-5660-4928-984A-CA2CFC8F664D}"/>
          </ac:spMkLst>
        </pc:spChg>
        <pc:spChg chg="add del">
          <ac:chgData name="Munther" userId="d5f461124b65f11d" providerId="LiveId" clId="{3C455ED9-ED9A-4C9D-85EB-FB8AA1DDF249}" dt="2021-02-03T15:31:40.236" v="85" actId="26606"/>
          <ac:spMkLst>
            <pc:docMk/>
            <pc:sldMk cId="2962331152" sldId="256"/>
            <ac:spMk id="155" creationId="{E7AD7F70-85A5-463C-9B1F-3182B60F8666}"/>
          </ac:spMkLst>
        </pc:spChg>
        <pc:spChg chg="add del">
          <ac:chgData name="Munther" userId="d5f461124b65f11d" providerId="LiveId" clId="{3C455ED9-ED9A-4C9D-85EB-FB8AA1DDF249}" dt="2021-02-03T15:31:40.236" v="85" actId="26606"/>
          <ac:spMkLst>
            <pc:docMk/>
            <pc:sldMk cId="2962331152" sldId="256"/>
            <ac:spMk id="157" creationId="{13AF7514-9DD7-4ADB-84DF-5D8B61E735FE}"/>
          </ac:spMkLst>
        </pc:spChg>
        <pc:spChg chg="add del">
          <ac:chgData name="Munther" userId="d5f461124b65f11d" providerId="LiveId" clId="{3C455ED9-ED9A-4C9D-85EB-FB8AA1DDF249}" dt="2021-02-03T15:31:40.236" v="85" actId="26606"/>
          <ac:spMkLst>
            <pc:docMk/>
            <pc:sldMk cId="2962331152" sldId="256"/>
            <ac:spMk id="159" creationId="{D7538F2A-6532-4E38-8354-21841BB0B4E7}"/>
          </ac:spMkLst>
        </pc:spChg>
        <pc:spChg chg="add del">
          <ac:chgData name="Munther" userId="d5f461124b65f11d" providerId="LiveId" clId="{3C455ED9-ED9A-4C9D-85EB-FB8AA1DDF249}" dt="2021-02-03T15:31:44.322" v="94" actId="26606"/>
          <ac:spMkLst>
            <pc:docMk/>
            <pc:sldMk cId="2962331152" sldId="256"/>
            <ac:spMk id="1041" creationId="{A29398BB-6F62-472B-88B2-8D942FEBFB20}"/>
          </ac:spMkLst>
        </pc:spChg>
        <pc:spChg chg="add del">
          <ac:chgData name="Munther" userId="d5f461124b65f11d" providerId="LiveId" clId="{3C455ED9-ED9A-4C9D-85EB-FB8AA1DDF249}" dt="2021-02-03T15:31:44.322" v="94" actId="26606"/>
          <ac:spMkLst>
            <pc:docMk/>
            <pc:sldMk cId="2962331152" sldId="256"/>
            <ac:spMk id="1042" creationId="{74F93062-C8C5-49C4-B90F-AA5653D572D2}"/>
          </ac:spMkLst>
        </pc:spChg>
        <pc:spChg chg="add del">
          <ac:chgData name="Munther" userId="d5f461124b65f11d" providerId="LiveId" clId="{3C455ED9-ED9A-4C9D-85EB-FB8AA1DDF249}" dt="2021-02-03T15:31:40.236" v="85" actId="26606"/>
          <ac:spMkLst>
            <pc:docMk/>
            <pc:sldMk cId="2962331152" sldId="256"/>
            <ac:spMk id="1044" creationId="{467F378D-A000-47AE-83B2-D9954D8C9423}"/>
          </ac:spMkLst>
        </pc:spChg>
        <pc:spChg chg="add del">
          <ac:chgData name="Munther" userId="d5f461124b65f11d" providerId="LiveId" clId="{3C455ED9-ED9A-4C9D-85EB-FB8AA1DDF249}" dt="2021-02-03T15:31:41.005" v="87" actId="26606"/>
          <ac:spMkLst>
            <pc:docMk/>
            <pc:sldMk cId="2962331152" sldId="256"/>
            <ac:spMk id="1046" creationId="{83DA622C-D389-4C6E-9080-F950C54B294D}"/>
          </ac:spMkLst>
        </pc:spChg>
        <pc:spChg chg="add del">
          <ac:chgData name="Munther" userId="d5f461124b65f11d" providerId="LiveId" clId="{3C455ED9-ED9A-4C9D-85EB-FB8AA1DDF249}" dt="2021-02-03T15:31:41.005" v="87" actId="26606"/>
          <ac:spMkLst>
            <pc:docMk/>
            <pc:sldMk cId="2962331152" sldId="256"/>
            <ac:spMk id="1047" creationId="{EFA9B6C6-A247-48A8-9A1C-1E36FA9456B5}"/>
          </ac:spMkLst>
        </pc:spChg>
        <pc:spChg chg="add del">
          <ac:chgData name="Munther" userId="d5f461124b65f11d" providerId="LiveId" clId="{3C455ED9-ED9A-4C9D-85EB-FB8AA1DDF249}" dt="2021-02-03T15:31:42.068" v="89" actId="26606"/>
          <ac:spMkLst>
            <pc:docMk/>
            <pc:sldMk cId="2962331152" sldId="256"/>
            <ac:spMk id="1051" creationId="{6DB7ADBC-26DA-450D-A8BF-E1ACCB46639C}"/>
          </ac:spMkLst>
        </pc:spChg>
        <pc:spChg chg="add del">
          <ac:chgData name="Munther" userId="d5f461124b65f11d" providerId="LiveId" clId="{3C455ED9-ED9A-4C9D-85EB-FB8AA1DDF249}" dt="2021-02-03T15:31:42.068" v="89" actId="26606"/>
          <ac:spMkLst>
            <pc:docMk/>
            <pc:sldMk cId="2962331152" sldId="256"/>
            <ac:spMk id="1052" creationId="{5E3C0EDB-60D3-4CEF-8B80-C6D01E08DEC2}"/>
          </ac:spMkLst>
        </pc:spChg>
        <pc:spChg chg="add del">
          <ac:chgData name="Munther" userId="d5f461124b65f11d" providerId="LiveId" clId="{3C455ED9-ED9A-4C9D-85EB-FB8AA1DDF249}" dt="2021-02-03T15:31:42.068" v="89" actId="26606"/>
          <ac:spMkLst>
            <pc:docMk/>
            <pc:sldMk cId="2962331152" sldId="256"/>
            <ac:spMk id="1053" creationId="{40C269CE-FB56-4D68-8CFB-1CFD5F350518}"/>
          </ac:spMkLst>
        </pc:spChg>
        <pc:spChg chg="add del">
          <ac:chgData name="Munther" userId="d5f461124b65f11d" providerId="LiveId" clId="{3C455ED9-ED9A-4C9D-85EB-FB8AA1DDF249}" dt="2021-02-03T15:31:42.068" v="89" actId="26606"/>
          <ac:spMkLst>
            <pc:docMk/>
            <pc:sldMk cId="2962331152" sldId="256"/>
            <ac:spMk id="1054" creationId="{A6ED7E7F-75F7-4581-A930-C4DEBC2A8419}"/>
          </ac:spMkLst>
        </pc:spChg>
        <pc:spChg chg="add del">
          <ac:chgData name="Munther" userId="d5f461124b65f11d" providerId="LiveId" clId="{3C455ED9-ED9A-4C9D-85EB-FB8AA1DDF249}" dt="2021-02-03T15:31:43.645" v="91" actId="26606"/>
          <ac:spMkLst>
            <pc:docMk/>
            <pc:sldMk cId="2962331152" sldId="256"/>
            <ac:spMk id="1056" creationId="{72257994-BD97-4691-8B89-198A6D2BABDC}"/>
          </ac:spMkLst>
        </pc:spChg>
        <pc:spChg chg="add del">
          <ac:chgData name="Munther" userId="d5f461124b65f11d" providerId="LiveId" clId="{3C455ED9-ED9A-4C9D-85EB-FB8AA1DDF249}" dt="2021-02-03T15:31:44.314" v="93" actId="26606"/>
          <ac:spMkLst>
            <pc:docMk/>
            <pc:sldMk cId="2962331152" sldId="256"/>
            <ac:spMk id="1058" creationId="{072CAA4A-48A5-4E71-9DF8-ECB051284721}"/>
          </ac:spMkLst>
        </pc:spChg>
        <pc:spChg chg="add del">
          <ac:chgData name="Munther" userId="d5f461124b65f11d" providerId="LiveId" clId="{3C455ED9-ED9A-4C9D-85EB-FB8AA1DDF249}" dt="2021-02-03T15:31:44.314" v="93" actId="26606"/>
          <ac:spMkLst>
            <pc:docMk/>
            <pc:sldMk cId="2962331152" sldId="256"/>
            <ac:spMk id="1061" creationId="{ECADAA64-BE10-4EAD-A7DA-F601862B9720}"/>
          </ac:spMkLst>
        </pc:spChg>
        <pc:spChg chg="add del">
          <ac:chgData name="Munther" userId="d5f461124b65f11d" providerId="LiveId" clId="{3C455ED9-ED9A-4C9D-85EB-FB8AA1DDF249}" dt="2021-02-03T15:31:44.314" v="93" actId="26606"/>
          <ac:spMkLst>
            <pc:docMk/>
            <pc:sldMk cId="2962331152" sldId="256"/>
            <ac:spMk id="1062" creationId="{7A478424-EC38-4BA6-B5A6-C2EF42F5E389}"/>
          </ac:spMkLst>
        </pc:spChg>
        <pc:spChg chg="add">
          <ac:chgData name="Munther" userId="d5f461124b65f11d" providerId="LiveId" clId="{3C455ED9-ED9A-4C9D-85EB-FB8AA1DDF249}" dt="2021-02-03T15:31:44.322" v="94" actId="26606"/>
          <ac:spMkLst>
            <pc:docMk/>
            <pc:sldMk cId="2962331152" sldId="256"/>
            <ac:spMk id="1064" creationId="{D6B40EE1-545B-44B1-AC7B-86667387D81A}"/>
          </ac:spMkLst>
        </pc:spChg>
        <pc:grpChg chg="add del">
          <ac:chgData name="Munther" userId="d5f461124b65f11d" providerId="LiveId" clId="{3C455ED9-ED9A-4C9D-85EB-FB8AA1DDF249}" dt="2021-02-03T15:31:41.005" v="87" actId="26606"/>
          <ac:grpSpMkLst>
            <pc:docMk/>
            <pc:sldMk cId="2962331152" sldId="256"/>
            <ac:grpSpMk id="1048" creationId="{724C9892-4FC5-4D5C-874F-7AF2B10DD40F}"/>
          </ac:grpSpMkLst>
        </pc:grpChg>
        <pc:grpChg chg="add del">
          <ac:chgData name="Munther" userId="d5f461124b65f11d" providerId="LiveId" clId="{3C455ED9-ED9A-4C9D-85EB-FB8AA1DDF249}" dt="2021-02-03T15:31:44.314" v="93" actId="26606"/>
          <ac:grpSpMkLst>
            <pc:docMk/>
            <pc:sldMk cId="2962331152" sldId="256"/>
            <ac:grpSpMk id="1059" creationId="{A7EA17DF-8D42-4599-A066-12036B429F8F}"/>
          </ac:grpSpMkLst>
        </pc:grpChg>
        <pc:picChg chg="mod ord">
          <ac:chgData name="Munther" userId="d5f461124b65f11d" providerId="LiveId" clId="{3C455ED9-ED9A-4C9D-85EB-FB8AA1DDF249}" dt="2021-02-03T15:31:44.322" v="94" actId="26606"/>
          <ac:picMkLst>
            <pc:docMk/>
            <pc:sldMk cId="2962331152" sldId="256"/>
            <ac:picMk id="1032" creationId="{ECC46D38-B279-4F68-9326-1D96E7046481}"/>
          </ac:picMkLst>
        </pc:picChg>
        <pc:picChg chg="mod ord">
          <ac:chgData name="Munther" userId="d5f461124b65f11d" providerId="LiveId" clId="{3C455ED9-ED9A-4C9D-85EB-FB8AA1DDF249}" dt="2021-02-03T15:31:44.322" v="94" actId="26606"/>
          <ac:picMkLst>
            <pc:docMk/>
            <pc:sldMk cId="2962331152" sldId="256"/>
            <ac:picMk id="1034" creationId="{C56FE40B-9642-42A6-9252-ECAD01A78F8F}"/>
          </ac:picMkLst>
        </pc:picChg>
        <pc:cxnChg chg="add del">
          <ac:chgData name="Munther" userId="d5f461124b65f11d" providerId="LiveId" clId="{3C455ED9-ED9A-4C9D-85EB-FB8AA1DDF249}" dt="2021-02-03T15:31:41.005" v="87" actId="26606"/>
          <ac:cxnSpMkLst>
            <pc:docMk/>
            <pc:sldMk cId="2962331152" sldId="256"/>
            <ac:cxnSpMk id="160" creationId="{56020367-4FD5-4596-8E10-C5F095CD8DBF}"/>
          </ac:cxnSpMkLst>
        </pc:cxnChg>
      </pc:sldChg>
      <pc:sldChg chg="addSp delSp delDesignElem">
        <pc:chgData name="Munther" userId="d5f461124b65f11d" providerId="LiveId" clId="{3C455ED9-ED9A-4C9D-85EB-FB8AA1DDF249}" dt="2021-01-28T03:45:49.926" v="20"/>
        <pc:sldMkLst>
          <pc:docMk/>
          <pc:sldMk cId="918959480" sldId="257"/>
        </pc:sldMkLst>
        <pc:spChg chg="add del">
          <ac:chgData name="Munther" userId="d5f461124b65f11d" providerId="LiveId" clId="{3C455ED9-ED9A-4C9D-85EB-FB8AA1DDF249}" dt="2021-01-28T03:45:49.926" v="20"/>
          <ac:spMkLst>
            <pc:docMk/>
            <pc:sldMk cId="918959480" sldId="257"/>
            <ac:spMk id="8" creationId="{327D73B4-9F5C-4A64-A179-51B9500CB8B5}"/>
          </ac:spMkLst>
        </pc:spChg>
        <pc:spChg chg="add del">
          <ac:chgData name="Munther" userId="d5f461124b65f11d" providerId="LiveId" clId="{3C455ED9-ED9A-4C9D-85EB-FB8AA1DDF249}" dt="2021-01-28T03:45:49.926" v="20"/>
          <ac:spMkLst>
            <pc:docMk/>
            <pc:sldMk cId="918959480" sldId="257"/>
            <ac:spMk id="10" creationId="{C1F06963-6374-4B48-844F-071A9BAAAE02}"/>
          </ac:spMkLst>
        </pc:spChg>
        <pc:spChg chg="add del">
          <ac:chgData name="Munther" userId="d5f461124b65f11d" providerId="LiveId" clId="{3C455ED9-ED9A-4C9D-85EB-FB8AA1DDF249}" dt="2021-01-28T03:45:49.926" v="20"/>
          <ac:spMkLst>
            <pc:docMk/>
            <pc:sldMk cId="918959480" sldId="257"/>
            <ac:spMk id="12" creationId="{6CB927A4-E432-4310-9CD5-E89FF5063179}"/>
          </ac:spMkLst>
        </pc:spChg>
        <pc:spChg chg="add del">
          <ac:chgData name="Munther" userId="d5f461124b65f11d" providerId="LiveId" clId="{3C455ED9-ED9A-4C9D-85EB-FB8AA1DDF249}" dt="2021-01-28T03:45:49.926" v="20"/>
          <ac:spMkLst>
            <pc:docMk/>
            <pc:sldMk cId="918959480" sldId="257"/>
            <ac:spMk id="14" creationId="{1453BF6C-B012-48B7-B4E8-6D7AC7C27D02}"/>
          </ac:spMkLst>
        </pc:spChg>
        <pc:spChg chg="add del">
          <ac:chgData name="Munther" userId="d5f461124b65f11d" providerId="LiveId" clId="{3C455ED9-ED9A-4C9D-85EB-FB8AA1DDF249}" dt="2021-01-28T03:45:49.926" v="20"/>
          <ac:spMkLst>
            <pc:docMk/>
            <pc:sldMk cId="918959480" sldId="257"/>
            <ac:spMk id="16" creationId="{E3020543-B24B-4EC4-8FFC-8DD88EEA91A8}"/>
          </ac:spMkLst>
        </pc:spChg>
        <pc:cxnChg chg="add del">
          <ac:chgData name="Munther" userId="d5f461124b65f11d" providerId="LiveId" clId="{3C455ED9-ED9A-4C9D-85EB-FB8AA1DDF249}" dt="2021-01-28T03:45:49.926" v="20"/>
          <ac:cxnSpMkLst>
            <pc:docMk/>
            <pc:sldMk cId="918959480" sldId="257"/>
            <ac:cxnSpMk id="18" creationId="{C49DA8F6-BCC1-4447-B54C-57856834B94B}"/>
          </ac:cxnSpMkLst>
        </pc:cxnChg>
      </pc:sldChg>
      <pc:sldChg chg="modSp mod">
        <pc:chgData name="Munther" userId="d5f461124b65f11d" providerId="LiveId" clId="{3C455ED9-ED9A-4C9D-85EB-FB8AA1DDF249}" dt="2021-01-28T03:45:49.926" v="20"/>
        <pc:sldMkLst>
          <pc:docMk/>
          <pc:sldMk cId="2187475038" sldId="258"/>
        </pc:sldMkLst>
        <pc:spChg chg="mod">
          <ac:chgData name="Munther" userId="d5f461124b65f11d" providerId="LiveId" clId="{3C455ED9-ED9A-4C9D-85EB-FB8AA1DDF249}" dt="2021-01-28T03:45:49.926" v="20"/>
          <ac:spMkLst>
            <pc:docMk/>
            <pc:sldMk cId="2187475038" sldId="258"/>
            <ac:spMk id="2" creationId="{760E9D08-856E-4589-8422-78DE0B1FB816}"/>
          </ac:spMkLst>
        </pc:spChg>
        <pc:spChg chg="mod">
          <ac:chgData name="Munther" userId="d5f461124b65f11d" providerId="LiveId" clId="{3C455ED9-ED9A-4C9D-85EB-FB8AA1DDF249}" dt="2021-01-28T03:45:49.926" v="20"/>
          <ac:spMkLst>
            <pc:docMk/>
            <pc:sldMk cId="2187475038" sldId="258"/>
            <ac:spMk id="3" creationId="{FF0086F0-D1F0-4D8C-865E-2CD3A3456399}"/>
          </ac:spMkLst>
        </pc:spChg>
      </pc:sldChg>
      <pc:sldChg chg="addSp delSp delDesignElem">
        <pc:chgData name="Munther" userId="d5f461124b65f11d" providerId="LiveId" clId="{3C455ED9-ED9A-4C9D-85EB-FB8AA1DDF249}" dt="2021-01-28T03:45:49.926" v="20"/>
        <pc:sldMkLst>
          <pc:docMk/>
          <pc:sldMk cId="2946854545" sldId="259"/>
        </pc:sldMkLst>
        <pc:spChg chg="add del">
          <ac:chgData name="Munther" userId="d5f461124b65f11d" providerId="LiveId" clId="{3C455ED9-ED9A-4C9D-85EB-FB8AA1DDF249}" dt="2021-01-28T03:45:49.926" v="20"/>
          <ac:spMkLst>
            <pc:docMk/>
            <pc:sldMk cId="2946854545" sldId="259"/>
            <ac:spMk id="9" creationId="{1D63C574-BFD2-41A1-A567-B0C3CC7FDD4F}"/>
          </ac:spMkLst>
        </pc:spChg>
        <pc:spChg chg="add del">
          <ac:chgData name="Munther" userId="d5f461124b65f11d" providerId="LiveId" clId="{3C455ED9-ED9A-4C9D-85EB-FB8AA1DDF249}" dt="2021-01-28T03:45:49.926" v="20"/>
          <ac:spMkLst>
            <pc:docMk/>
            <pc:sldMk cId="2946854545" sldId="259"/>
            <ac:spMk id="11" creationId="{E2A46BAB-8C31-42B2-90E8-B26DD3E81D37}"/>
          </ac:spMkLst>
        </pc:spChg>
        <pc:grpChg chg="add del">
          <ac:chgData name="Munther" userId="d5f461124b65f11d" providerId="LiveId" clId="{3C455ED9-ED9A-4C9D-85EB-FB8AA1DDF249}" dt="2021-01-28T03:45:49.926" v="20"/>
          <ac:grpSpMkLst>
            <pc:docMk/>
            <pc:sldMk cId="2946854545" sldId="259"/>
            <ac:grpSpMk id="13" creationId="{B3F7A3C7-0737-4E57-B30E-8EEFE638B401}"/>
          </ac:grpSpMkLst>
        </pc:grpChg>
        <pc:grpChg chg="add del">
          <ac:chgData name="Munther" userId="d5f461124b65f11d" providerId="LiveId" clId="{3C455ED9-ED9A-4C9D-85EB-FB8AA1DDF249}" dt="2021-01-28T03:45:49.926" v="20"/>
          <ac:grpSpMkLst>
            <pc:docMk/>
            <pc:sldMk cId="2946854545" sldId="259"/>
            <ac:grpSpMk id="17" creationId="{43F5E015-E085-4624-B431-B42414448684}"/>
          </ac:grpSpMkLst>
        </pc:grpChg>
      </pc:sldChg>
      <pc:sldChg chg="modSp mod">
        <pc:chgData name="Munther" userId="d5f461124b65f11d" providerId="LiveId" clId="{3C455ED9-ED9A-4C9D-85EB-FB8AA1DDF249}" dt="2021-02-16T00:30:34.600" v="220" actId="113"/>
        <pc:sldMkLst>
          <pc:docMk/>
          <pc:sldMk cId="735580742" sldId="260"/>
        </pc:sldMkLst>
        <pc:spChg chg="mod">
          <ac:chgData name="Munther" userId="d5f461124b65f11d" providerId="LiveId" clId="{3C455ED9-ED9A-4C9D-85EB-FB8AA1DDF249}" dt="2021-01-28T03:45:49.926" v="20"/>
          <ac:spMkLst>
            <pc:docMk/>
            <pc:sldMk cId="735580742" sldId="260"/>
            <ac:spMk id="2" creationId="{B5ECD18C-13C0-4C97-ADC9-FA1494FC0012}"/>
          </ac:spMkLst>
        </pc:spChg>
        <pc:spChg chg="mod">
          <ac:chgData name="Munther" userId="d5f461124b65f11d" providerId="LiveId" clId="{3C455ED9-ED9A-4C9D-85EB-FB8AA1DDF249}" dt="2021-02-16T00:30:34.600" v="220" actId="113"/>
          <ac:spMkLst>
            <pc:docMk/>
            <pc:sldMk cId="735580742" sldId="260"/>
            <ac:spMk id="3" creationId="{C7DA5F8A-1549-4E40-80EC-A48466C443D0}"/>
          </ac:spMkLst>
        </pc:spChg>
      </pc:sldChg>
      <pc:sldChg chg="addSp delSp modSp del mod">
        <pc:chgData name="Munther" userId="d5f461124b65f11d" providerId="LiveId" clId="{3C455ED9-ED9A-4C9D-85EB-FB8AA1DDF249}" dt="2021-01-28T03:56:27.541" v="81" actId="47"/>
        <pc:sldMkLst>
          <pc:docMk/>
          <pc:sldMk cId="2129295852" sldId="261"/>
        </pc:sldMkLst>
        <pc:spChg chg="mod">
          <ac:chgData name="Munther" userId="d5f461124b65f11d" providerId="LiveId" clId="{3C455ED9-ED9A-4C9D-85EB-FB8AA1DDF249}" dt="2021-01-28T03:45:49.926" v="20"/>
          <ac:spMkLst>
            <pc:docMk/>
            <pc:sldMk cId="2129295852" sldId="261"/>
            <ac:spMk id="2" creationId="{C22CB05E-EB6D-4428-B053-402382678E88}"/>
          </ac:spMkLst>
        </pc:spChg>
        <pc:spChg chg="del">
          <ac:chgData name="Munther" userId="d5f461124b65f11d" providerId="LiveId" clId="{3C455ED9-ED9A-4C9D-85EB-FB8AA1DDF249}" dt="2021-01-28T03:44:57.822" v="0" actId="22"/>
          <ac:spMkLst>
            <pc:docMk/>
            <pc:sldMk cId="2129295852" sldId="261"/>
            <ac:spMk id="3" creationId="{A0962D00-F7C2-487B-AEBA-0FC065A6E198}"/>
          </ac:spMkLst>
        </pc:spChg>
        <pc:picChg chg="add mod ord">
          <ac:chgData name="Munther" userId="d5f461124b65f11d" providerId="LiveId" clId="{3C455ED9-ED9A-4C9D-85EB-FB8AA1DDF249}" dt="2021-01-28T03:46:05.489" v="21" actId="1076"/>
          <ac:picMkLst>
            <pc:docMk/>
            <pc:sldMk cId="2129295852" sldId="261"/>
            <ac:picMk id="5" creationId="{99CFAEB7-B707-4C24-A002-14C0D7EC1734}"/>
          </ac:picMkLst>
        </pc:picChg>
      </pc:sldChg>
      <pc:sldChg chg="addSp delSp modSp new mod ord setBg setClrOvrMap">
        <pc:chgData name="Munther" userId="d5f461124b65f11d" providerId="LiveId" clId="{3C455ED9-ED9A-4C9D-85EB-FB8AA1DDF249}" dt="2021-02-03T15:40:31.151" v="99" actId="26606"/>
        <pc:sldMkLst>
          <pc:docMk/>
          <pc:sldMk cId="9596717" sldId="262"/>
        </pc:sldMkLst>
        <pc:spChg chg="mod ord">
          <ac:chgData name="Munther" userId="d5f461124b65f11d" providerId="LiveId" clId="{3C455ED9-ED9A-4C9D-85EB-FB8AA1DDF249}" dt="2021-02-03T15:40:31.151" v="99" actId="26606"/>
          <ac:spMkLst>
            <pc:docMk/>
            <pc:sldMk cId="9596717" sldId="262"/>
            <ac:spMk id="2" creationId="{55EB25DA-3B85-4865-806B-07841BE719DD}"/>
          </ac:spMkLst>
        </pc:spChg>
        <pc:spChg chg="del">
          <ac:chgData name="Munther" userId="d5f461124b65f11d" providerId="LiveId" clId="{3C455ED9-ED9A-4C9D-85EB-FB8AA1DDF249}" dt="2021-01-28T03:51:52.903" v="23"/>
          <ac:spMkLst>
            <pc:docMk/>
            <pc:sldMk cId="9596717" sldId="262"/>
            <ac:spMk id="3" creationId="{75AF3E38-1196-4EB1-920E-5B928EE98AD3}"/>
          </ac:spMkLst>
        </pc:spChg>
        <pc:spChg chg="add del">
          <ac:chgData name="Munther" userId="d5f461124b65f11d" providerId="LiveId" clId="{3C455ED9-ED9A-4C9D-85EB-FB8AA1DDF249}" dt="2021-01-28T03:52:20.827" v="28" actId="26606"/>
          <ac:spMkLst>
            <pc:docMk/>
            <pc:sldMk cId="9596717" sldId="262"/>
            <ac:spMk id="9" creationId="{4D7EED3E-ACBF-4BC8-A102-6478C3D12FB1}"/>
          </ac:spMkLst>
        </pc:spChg>
        <pc:spChg chg="add del">
          <ac:chgData name="Munther" userId="d5f461124b65f11d" providerId="LiveId" clId="{3C455ED9-ED9A-4C9D-85EB-FB8AA1DDF249}" dt="2021-01-28T03:52:20.827" v="28" actId="26606"/>
          <ac:spMkLst>
            <pc:docMk/>
            <pc:sldMk cId="9596717" sldId="262"/>
            <ac:spMk id="12" creationId="{3D970B91-29E2-4F24-B764-43BD55681B57}"/>
          </ac:spMkLst>
        </pc:spChg>
        <pc:spChg chg="add del">
          <ac:chgData name="Munther" userId="d5f461124b65f11d" providerId="LiveId" clId="{3C455ED9-ED9A-4C9D-85EB-FB8AA1DDF249}" dt="2021-01-28T03:52:20.827" v="28" actId="26606"/>
          <ac:spMkLst>
            <pc:docMk/>
            <pc:sldMk cId="9596717" sldId="262"/>
            <ac:spMk id="14" creationId="{410C1444-5E64-4361-A98D-1098E1813E6A}"/>
          </ac:spMkLst>
        </pc:spChg>
        <pc:spChg chg="add del">
          <ac:chgData name="Munther" userId="d5f461124b65f11d" providerId="LiveId" clId="{3C455ED9-ED9A-4C9D-85EB-FB8AA1DDF249}" dt="2021-01-28T03:52:20.827" v="28" actId="26606"/>
          <ac:spMkLst>
            <pc:docMk/>
            <pc:sldMk cId="9596717" sldId="262"/>
            <ac:spMk id="16" creationId="{26B27121-84C3-4B13-BF63-FC689097F801}"/>
          </ac:spMkLst>
        </pc:spChg>
        <pc:spChg chg="add del">
          <ac:chgData name="Munther" userId="d5f461124b65f11d" providerId="LiveId" clId="{3C455ED9-ED9A-4C9D-85EB-FB8AA1DDF249}" dt="2021-01-28T03:52:20.827" v="28" actId="26606"/>
          <ac:spMkLst>
            <pc:docMk/>
            <pc:sldMk cId="9596717" sldId="262"/>
            <ac:spMk id="18" creationId="{9EC59F2A-3391-4680-823A-EB19F0C67A95}"/>
          </ac:spMkLst>
        </pc:spChg>
        <pc:spChg chg="add del">
          <ac:chgData name="Munther" userId="d5f461124b65f11d" providerId="LiveId" clId="{3C455ED9-ED9A-4C9D-85EB-FB8AA1DDF249}" dt="2021-01-28T03:52:20.827" v="28" actId="26606"/>
          <ac:spMkLst>
            <pc:docMk/>
            <pc:sldMk cId="9596717" sldId="262"/>
            <ac:spMk id="20" creationId="{90A8413F-D55B-496A-A28C-9D9D7434FA07}"/>
          </ac:spMkLst>
        </pc:spChg>
        <pc:spChg chg="add del">
          <ac:chgData name="Munther" userId="d5f461124b65f11d" providerId="LiveId" clId="{3C455ED9-ED9A-4C9D-85EB-FB8AA1DDF249}" dt="2021-01-28T03:52:22.786" v="30" actId="26606"/>
          <ac:spMkLst>
            <pc:docMk/>
            <pc:sldMk cId="9596717" sldId="262"/>
            <ac:spMk id="22" creationId="{FC7A3AA1-44C4-4CBE-8808-D86A411AD665}"/>
          </ac:spMkLst>
        </pc:spChg>
        <pc:spChg chg="add del">
          <ac:chgData name="Munther" userId="d5f461124b65f11d" providerId="LiveId" clId="{3C455ED9-ED9A-4C9D-85EB-FB8AA1DDF249}" dt="2021-01-28T03:52:22.786" v="30" actId="26606"/>
          <ac:spMkLst>
            <pc:docMk/>
            <pc:sldMk cId="9596717" sldId="262"/>
            <ac:spMk id="24" creationId="{091C9E05-1ED5-4438-8E0F-38219974999F}"/>
          </ac:spMkLst>
        </pc:spChg>
        <pc:spChg chg="add del">
          <ac:chgData name="Munther" userId="d5f461124b65f11d" providerId="LiveId" clId="{3C455ED9-ED9A-4C9D-85EB-FB8AA1DDF249}" dt="2021-01-28T03:52:22.786" v="30" actId="26606"/>
          <ac:spMkLst>
            <pc:docMk/>
            <pc:sldMk cId="9596717" sldId="262"/>
            <ac:spMk id="25" creationId="{27DB0889-807C-4ACF-9E72-7D9D9E1258CB}"/>
          </ac:spMkLst>
        </pc:spChg>
        <pc:spChg chg="add del">
          <ac:chgData name="Munther" userId="d5f461124b65f11d" providerId="LiveId" clId="{3C455ED9-ED9A-4C9D-85EB-FB8AA1DDF249}" dt="2021-01-28T03:52:28.016" v="32" actId="26606"/>
          <ac:spMkLst>
            <pc:docMk/>
            <pc:sldMk cId="9596717" sldId="262"/>
            <ac:spMk id="27" creationId="{746E2A38-ACC8-44E6-85E2-A79CBAF15174}"/>
          </ac:spMkLst>
        </pc:spChg>
        <pc:spChg chg="add del">
          <ac:chgData name="Munther" userId="d5f461124b65f11d" providerId="LiveId" clId="{3C455ED9-ED9A-4C9D-85EB-FB8AA1DDF249}" dt="2021-01-28T03:52:28.016" v="32" actId="26606"/>
          <ac:spMkLst>
            <pc:docMk/>
            <pc:sldMk cId="9596717" sldId="262"/>
            <ac:spMk id="28" creationId="{FAA6B094-48F5-425A-B78F-5DD836663099}"/>
          </ac:spMkLst>
        </pc:spChg>
        <pc:spChg chg="add del">
          <ac:chgData name="Munther" userId="d5f461124b65f11d" providerId="LiveId" clId="{3C455ED9-ED9A-4C9D-85EB-FB8AA1DDF249}" dt="2021-01-28T03:55:50.112" v="64" actId="26606"/>
          <ac:spMkLst>
            <pc:docMk/>
            <pc:sldMk cId="9596717" sldId="262"/>
            <ac:spMk id="30" creationId="{A8BD91EF-3594-440C-A2CB-1C7B073389C6}"/>
          </ac:spMkLst>
        </pc:spChg>
        <pc:spChg chg="add mod ord">
          <ac:chgData name="Munther" userId="d5f461124b65f11d" providerId="LiveId" clId="{3C455ED9-ED9A-4C9D-85EB-FB8AA1DDF249}" dt="2021-02-03T15:40:31.151" v="99" actId="26606"/>
          <ac:spMkLst>
            <pc:docMk/>
            <pc:sldMk cId="9596717" sldId="262"/>
            <ac:spMk id="31" creationId="{D5C2DB8F-70FF-4857-AC4D-3F9F8C42BD2F}"/>
          </ac:spMkLst>
        </pc:spChg>
        <pc:spChg chg="add del">
          <ac:chgData name="Munther" userId="d5f461124b65f11d" providerId="LiveId" clId="{3C455ED9-ED9A-4C9D-85EB-FB8AA1DDF249}" dt="2021-02-03T15:40:31.151" v="99" actId="26606"/>
          <ac:spMkLst>
            <pc:docMk/>
            <pc:sldMk cId="9596717" sldId="262"/>
            <ac:spMk id="36" creationId="{DCFD1A13-2B88-47B7-AAE9-AD6F3296EE2F}"/>
          </ac:spMkLst>
        </pc:spChg>
        <pc:spChg chg="add del">
          <ac:chgData name="Munther" userId="d5f461124b65f11d" providerId="LiveId" clId="{3C455ED9-ED9A-4C9D-85EB-FB8AA1DDF249}" dt="2021-02-03T15:40:31.151" v="99" actId="26606"/>
          <ac:spMkLst>
            <pc:docMk/>
            <pc:sldMk cId="9596717" sldId="262"/>
            <ac:spMk id="38" creationId="{F5CE4102-C93A-420A-98A7-5A7DD0C5C5B1}"/>
          </ac:spMkLst>
        </pc:spChg>
        <pc:spChg chg="add del">
          <ac:chgData name="Munther" userId="d5f461124b65f11d" providerId="LiveId" clId="{3C455ED9-ED9A-4C9D-85EB-FB8AA1DDF249}" dt="2021-02-03T15:40:31.151" v="99" actId="26606"/>
          <ac:spMkLst>
            <pc:docMk/>
            <pc:sldMk cId="9596717" sldId="262"/>
            <ac:spMk id="43" creationId="{68A4132F-DEC6-4332-A00C-A11AD4519B6C}"/>
          </ac:spMkLst>
        </pc:spChg>
        <pc:spChg chg="add del">
          <ac:chgData name="Munther" userId="d5f461124b65f11d" providerId="LiveId" clId="{3C455ED9-ED9A-4C9D-85EB-FB8AA1DDF249}" dt="2021-02-03T15:40:31.151" v="99" actId="26606"/>
          <ac:spMkLst>
            <pc:docMk/>
            <pc:sldMk cId="9596717" sldId="262"/>
            <ac:spMk id="45" creationId="{9B38642C-62C4-4E31-A5D3-BB1DD8CA3942}"/>
          </ac:spMkLst>
        </pc:spChg>
        <pc:spChg chg="add del">
          <ac:chgData name="Munther" userId="d5f461124b65f11d" providerId="LiveId" clId="{3C455ED9-ED9A-4C9D-85EB-FB8AA1DDF249}" dt="2021-02-03T15:40:31.151" v="99" actId="26606"/>
          <ac:spMkLst>
            <pc:docMk/>
            <pc:sldMk cId="9596717" sldId="262"/>
            <ac:spMk id="47" creationId="{A9F66240-8C38-4069-A5C9-2D3FCD97EDAD}"/>
          </ac:spMkLst>
        </pc:spChg>
        <pc:picChg chg="add mod ord">
          <ac:chgData name="Munther" userId="d5f461124b65f11d" providerId="LiveId" clId="{3C455ED9-ED9A-4C9D-85EB-FB8AA1DDF249}" dt="2021-02-03T15:40:31.151" v="99" actId="26606"/>
          <ac:picMkLst>
            <pc:docMk/>
            <pc:sldMk cId="9596717" sldId="262"/>
            <ac:picMk id="4" creationId="{1FD5DE3C-3E5F-4F4E-92D6-F1D57BDF6147}"/>
          </ac:picMkLst>
        </pc:picChg>
        <pc:picChg chg="add del mod">
          <ac:chgData name="Munther" userId="d5f461124b65f11d" providerId="LiveId" clId="{3C455ED9-ED9A-4C9D-85EB-FB8AA1DDF249}" dt="2021-01-28T03:52:33.748" v="34" actId="478"/>
          <ac:picMkLst>
            <pc:docMk/>
            <pc:sldMk cId="9596717" sldId="262"/>
            <ac:picMk id="5" creationId="{2FA713F5-BD75-43DE-A27A-3750DEFFEC8C}"/>
          </ac:picMkLst>
        </pc:picChg>
        <pc:picChg chg="add mod">
          <ac:chgData name="Munther" userId="d5f461124b65f11d" providerId="LiveId" clId="{3C455ED9-ED9A-4C9D-85EB-FB8AA1DDF249}" dt="2021-02-03T15:40:31.151" v="99" actId="26606"/>
          <ac:picMkLst>
            <pc:docMk/>
            <pc:sldMk cId="9596717" sldId="262"/>
            <ac:picMk id="7" creationId="{56EAE384-E696-41F0-BC7D-5D489F1EE89D}"/>
          </ac:picMkLst>
        </pc:picChg>
        <pc:picChg chg="add del">
          <ac:chgData name="Munther" userId="d5f461124b65f11d" providerId="LiveId" clId="{3C455ED9-ED9A-4C9D-85EB-FB8AA1DDF249}" dt="2021-01-28T03:52:22.786" v="30" actId="26606"/>
          <ac:picMkLst>
            <pc:docMk/>
            <pc:sldMk cId="9596717" sldId="262"/>
            <ac:picMk id="23" creationId="{4FDAB746-A9A3-4EC2-8997-5EB71BC96424}"/>
          </ac:picMkLst>
        </pc:picChg>
      </pc:sldChg>
      <pc:sldChg chg="addSp delSp modSp new del mod setBg">
        <pc:chgData name="Munther" userId="d5f461124b65f11d" providerId="LiveId" clId="{3C455ED9-ED9A-4C9D-85EB-FB8AA1DDF249}" dt="2021-02-16T00:59:06.228" v="369" actId="47"/>
        <pc:sldMkLst>
          <pc:docMk/>
          <pc:sldMk cId="3418520317" sldId="263"/>
        </pc:sldMkLst>
        <pc:spChg chg="mod">
          <ac:chgData name="Munther" userId="d5f461124b65f11d" providerId="LiveId" clId="{3C455ED9-ED9A-4C9D-85EB-FB8AA1DDF249}" dt="2021-02-16T00:58:09.313" v="368" actId="26606"/>
          <ac:spMkLst>
            <pc:docMk/>
            <pc:sldMk cId="3418520317" sldId="263"/>
            <ac:spMk id="2" creationId="{E50D3876-1B9D-4F7C-B0C3-A9D65FC39CE3}"/>
          </ac:spMkLst>
        </pc:spChg>
        <pc:spChg chg="mod ord">
          <ac:chgData name="Munther" userId="d5f461124b65f11d" providerId="LiveId" clId="{3C455ED9-ED9A-4C9D-85EB-FB8AA1DDF249}" dt="2021-02-16T00:58:09.313" v="368" actId="26606"/>
          <ac:spMkLst>
            <pc:docMk/>
            <pc:sldMk cId="3418520317" sldId="263"/>
            <ac:spMk id="3" creationId="{11D3E666-7053-4F80-B84E-05C3E64C679F}"/>
          </ac:spMkLst>
        </pc:spChg>
        <pc:spChg chg="add del">
          <ac:chgData name="Munther" userId="d5f461124b65f11d" providerId="LiveId" clId="{3C455ED9-ED9A-4C9D-85EB-FB8AA1DDF249}" dt="2021-02-16T00:57:58.752" v="365" actId="26606"/>
          <ac:spMkLst>
            <pc:docMk/>
            <pc:sldMk cId="3418520317" sldId="263"/>
            <ac:spMk id="10" creationId="{201CC55D-ED54-4C5C-95E6-10947BD1103B}"/>
          </ac:spMkLst>
        </pc:spChg>
        <pc:spChg chg="add">
          <ac:chgData name="Munther" userId="d5f461124b65f11d" providerId="LiveId" clId="{3C455ED9-ED9A-4C9D-85EB-FB8AA1DDF249}" dt="2021-02-16T00:58:09.313" v="368" actId="26606"/>
          <ac:spMkLst>
            <pc:docMk/>
            <pc:sldMk cId="3418520317" sldId="263"/>
            <ac:spMk id="14" creationId="{55A52C45-1FCB-4636-A80F-2849B8226C01}"/>
          </ac:spMkLst>
        </pc:spChg>
        <pc:spChg chg="add del">
          <ac:chgData name="Munther" userId="d5f461124b65f11d" providerId="LiveId" clId="{3C455ED9-ED9A-4C9D-85EB-FB8AA1DDF249}" dt="2021-02-16T00:57:58.752" v="365" actId="26606"/>
          <ac:spMkLst>
            <pc:docMk/>
            <pc:sldMk cId="3418520317" sldId="263"/>
            <ac:spMk id="16" creationId="{3873B707-463F-40B0-8227-E8CC6C67EB25}"/>
          </ac:spMkLst>
        </pc:spChg>
        <pc:spChg chg="add del">
          <ac:chgData name="Munther" userId="d5f461124b65f11d" providerId="LiveId" clId="{3C455ED9-ED9A-4C9D-85EB-FB8AA1DDF249}" dt="2021-02-16T00:57:58.752" v="365" actId="26606"/>
          <ac:spMkLst>
            <pc:docMk/>
            <pc:sldMk cId="3418520317" sldId="263"/>
            <ac:spMk id="18" creationId="{C13237C8-E62C-4F0D-A318-BD6FB6C2D138}"/>
          </ac:spMkLst>
        </pc:spChg>
        <pc:spChg chg="add del">
          <ac:chgData name="Munther" userId="d5f461124b65f11d" providerId="LiveId" clId="{3C455ED9-ED9A-4C9D-85EB-FB8AA1DDF249}" dt="2021-02-16T00:57:58.752" v="365" actId="26606"/>
          <ac:spMkLst>
            <pc:docMk/>
            <pc:sldMk cId="3418520317" sldId="263"/>
            <ac:spMk id="20" creationId="{19C9EAEA-39D0-4B0E-A0EB-51E7B26740B1}"/>
          </ac:spMkLst>
        </pc:spChg>
        <pc:spChg chg="add del">
          <ac:chgData name="Munther" userId="d5f461124b65f11d" providerId="LiveId" clId="{3C455ED9-ED9A-4C9D-85EB-FB8AA1DDF249}" dt="2021-02-16T00:58:09.284" v="367" actId="26606"/>
          <ac:spMkLst>
            <pc:docMk/>
            <pc:sldMk cId="3418520317" sldId="263"/>
            <ac:spMk id="22" creationId="{9D80C9EF-3CC6-4ECC-9C2D-9D0396C96ED9}"/>
          </ac:spMkLst>
        </pc:spChg>
        <pc:spChg chg="add del">
          <ac:chgData name="Munther" userId="d5f461124b65f11d" providerId="LiveId" clId="{3C455ED9-ED9A-4C9D-85EB-FB8AA1DDF249}" dt="2021-02-16T00:58:09.284" v="367" actId="26606"/>
          <ac:spMkLst>
            <pc:docMk/>
            <pc:sldMk cId="3418520317" sldId="263"/>
            <ac:spMk id="23" creationId="{5DA32751-37A2-45C0-BE94-63D375E27003}"/>
          </ac:spMkLst>
        </pc:spChg>
        <pc:spChg chg="add del">
          <ac:chgData name="Munther" userId="d5f461124b65f11d" providerId="LiveId" clId="{3C455ED9-ED9A-4C9D-85EB-FB8AA1DDF249}" dt="2021-02-16T00:58:09.284" v="367" actId="26606"/>
          <ac:spMkLst>
            <pc:docMk/>
            <pc:sldMk cId="3418520317" sldId="263"/>
            <ac:spMk id="24" creationId="{E659831F-0D9A-4C63-9EBB-8435B85A440F}"/>
          </ac:spMkLst>
        </pc:spChg>
        <pc:spChg chg="add del">
          <ac:chgData name="Munther" userId="d5f461124b65f11d" providerId="LiveId" clId="{3C455ED9-ED9A-4C9D-85EB-FB8AA1DDF249}" dt="2021-02-16T00:58:09.284" v="367" actId="26606"/>
          <ac:spMkLst>
            <pc:docMk/>
            <pc:sldMk cId="3418520317" sldId="263"/>
            <ac:spMk id="25" creationId="{5A55FBCD-CD42-40F5-8A1B-3203F9CAEEAA}"/>
          </ac:spMkLst>
        </pc:spChg>
        <pc:spChg chg="add">
          <ac:chgData name="Munther" userId="d5f461124b65f11d" providerId="LiveId" clId="{3C455ED9-ED9A-4C9D-85EB-FB8AA1DDF249}" dt="2021-02-16T00:58:09.313" v="368" actId="26606"/>
          <ac:spMkLst>
            <pc:docMk/>
            <pc:sldMk cId="3418520317" sldId="263"/>
            <ac:spMk id="27" creationId="{84ECDE7A-6944-466D-8FFE-149A29BA6BAE}"/>
          </ac:spMkLst>
        </pc:spChg>
        <pc:spChg chg="add">
          <ac:chgData name="Munther" userId="d5f461124b65f11d" providerId="LiveId" clId="{3C455ED9-ED9A-4C9D-85EB-FB8AA1DDF249}" dt="2021-02-16T00:58:09.313" v="368" actId="26606"/>
          <ac:spMkLst>
            <pc:docMk/>
            <pc:sldMk cId="3418520317" sldId="263"/>
            <ac:spMk id="28" creationId="{B3420082-9415-44EC-802E-C77D71D59C57}"/>
          </ac:spMkLst>
        </pc:spChg>
        <pc:spChg chg="add">
          <ac:chgData name="Munther" userId="d5f461124b65f11d" providerId="LiveId" clId="{3C455ED9-ED9A-4C9D-85EB-FB8AA1DDF249}" dt="2021-02-16T00:58:09.313" v="368" actId="26606"/>
          <ac:spMkLst>
            <pc:docMk/>
            <pc:sldMk cId="3418520317" sldId="263"/>
            <ac:spMk id="29" creationId="{768EB4DD-3704-43AD-92B3-C4E0C6EA92CB}"/>
          </ac:spMkLst>
        </pc:spChg>
        <pc:grpChg chg="add del">
          <ac:chgData name="Munther" userId="d5f461124b65f11d" providerId="LiveId" clId="{3C455ED9-ED9A-4C9D-85EB-FB8AA1DDF249}" dt="2021-02-16T00:57:58.752" v="365" actId="26606"/>
          <ac:grpSpMkLst>
            <pc:docMk/>
            <pc:sldMk cId="3418520317" sldId="263"/>
            <ac:grpSpMk id="12" creationId="{1DE889C7-FAD6-4397-98E2-05D503484459}"/>
          </ac:grpSpMkLst>
        </pc:grpChg>
        <pc:picChg chg="add mod">
          <ac:chgData name="Munther" userId="d5f461124b65f11d" providerId="LiveId" clId="{3C455ED9-ED9A-4C9D-85EB-FB8AA1DDF249}" dt="2021-02-16T00:58:09.313" v="368" actId="26606"/>
          <ac:picMkLst>
            <pc:docMk/>
            <pc:sldMk cId="3418520317" sldId="263"/>
            <ac:picMk id="5" creationId="{2E43F160-6498-4A89-AE32-85DC42B294B8}"/>
          </ac:picMkLst>
        </pc:picChg>
      </pc:sldChg>
      <pc:sldChg chg="modSp new del mod">
        <pc:chgData name="Munther" userId="d5f461124b65f11d" providerId="LiveId" clId="{3C455ED9-ED9A-4C9D-85EB-FB8AA1DDF249}" dt="2021-02-16T00:56:59.152" v="358" actId="47"/>
        <pc:sldMkLst>
          <pc:docMk/>
          <pc:sldMk cId="697412337" sldId="264"/>
        </pc:sldMkLst>
        <pc:spChg chg="mod">
          <ac:chgData name="Munther" userId="d5f461124b65f11d" providerId="LiveId" clId="{3C455ED9-ED9A-4C9D-85EB-FB8AA1DDF249}" dt="2021-02-03T15:46:52.983" v="107"/>
          <ac:spMkLst>
            <pc:docMk/>
            <pc:sldMk cId="697412337" sldId="264"/>
            <ac:spMk id="2" creationId="{E51144DD-CED2-4482-809D-39EAACB827CD}"/>
          </ac:spMkLst>
        </pc:spChg>
        <pc:spChg chg="mod">
          <ac:chgData name="Munther" userId="d5f461124b65f11d" providerId="LiveId" clId="{3C455ED9-ED9A-4C9D-85EB-FB8AA1DDF249}" dt="2021-02-03T15:46:51.421" v="106" actId="27636"/>
          <ac:spMkLst>
            <pc:docMk/>
            <pc:sldMk cId="697412337" sldId="264"/>
            <ac:spMk id="3" creationId="{6B041A21-1FEB-468B-8D92-09D9AD405CF6}"/>
          </ac:spMkLst>
        </pc:spChg>
      </pc:sldChg>
      <pc:sldChg chg="addSp delSp modSp new mod setBg">
        <pc:chgData name="Munther" userId="d5f461124b65f11d" providerId="LiveId" clId="{3C455ED9-ED9A-4C9D-85EB-FB8AA1DDF249}" dt="2021-02-16T01:02:51.429" v="423" actId="20577"/>
        <pc:sldMkLst>
          <pc:docMk/>
          <pc:sldMk cId="882021921" sldId="265"/>
        </pc:sldMkLst>
        <pc:spChg chg="mod">
          <ac:chgData name="Munther" userId="d5f461124b65f11d" providerId="LiveId" clId="{3C455ED9-ED9A-4C9D-85EB-FB8AA1DDF249}" dt="2021-02-16T01:02:51.429" v="423" actId="20577"/>
          <ac:spMkLst>
            <pc:docMk/>
            <pc:sldMk cId="882021921" sldId="265"/>
            <ac:spMk id="2" creationId="{12AE3CF0-7707-4162-8A84-14EDA4B4EB94}"/>
          </ac:spMkLst>
        </pc:spChg>
        <pc:spChg chg="mod ord">
          <ac:chgData name="Munther" userId="d5f461124b65f11d" providerId="LiveId" clId="{3C455ED9-ED9A-4C9D-85EB-FB8AA1DDF249}" dt="2021-02-16T00:33:52.109" v="242" actId="962"/>
          <ac:spMkLst>
            <pc:docMk/>
            <pc:sldMk cId="882021921" sldId="265"/>
            <ac:spMk id="3" creationId="{9C38BE65-C16F-4B80-B172-19D51C49E85F}"/>
          </ac:spMkLst>
        </pc:spChg>
        <pc:spChg chg="add del">
          <ac:chgData name="Munther" userId="d5f461124b65f11d" providerId="LiveId" clId="{3C455ED9-ED9A-4C9D-85EB-FB8AA1DDF249}" dt="2021-02-16T00:33:05.161" v="236" actId="26606"/>
          <ac:spMkLst>
            <pc:docMk/>
            <pc:sldMk cId="882021921" sldId="265"/>
            <ac:spMk id="10" creationId="{201CC55D-ED54-4C5C-95E6-10947BD1103B}"/>
          </ac:spMkLst>
        </pc:spChg>
        <pc:spChg chg="add">
          <ac:chgData name="Munther" userId="d5f461124b65f11d" providerId="LiveId" clId="{3C455ED9-ED9A-4C9D-85EB-FB8AA1DDF249}" dt="2021-02-16T00:33:14.380" v="239" actId="26606"/>
          <ac:spMkLst>
            <pc:docMk/>
            <pc:sldMk cId="882021921" sldId="265"/>
            <ac:spMk id="14" creationId="{6166C6D1-23AC-49C4-BA07-238E4E9F8CEB}"/>
          </ac:spMkLst>
        </pc:spChg>
        <pc:spChg chg="add del">
          <ac:chgData name="Munther" userId="d5f461124b65f11d" providerId="LiveId" clId="{3C455ED9-ED9A-4C9D-85EB-FB8AA1DDF249}" dt="2021-02-16T00:33:05.161" v="236" actId="26606"/>
          <ac:spMkLst>
            <pc:docMk/>
            <pc:sldMk cId="882021921" sldId="265"/>
            <ac:spMk id="16" creationId="{3873B707-463F-40B0-8227-E8CC6C67EB25}"/>
          </ac:spMkLst>
        </pc:spChg>
        <pc:spChg chg="add del">
          <ac:chgData name="Munther" userId="d5f461124b65f11d" providerId="LiveId" clId="{3C455ED9-ED9A-4C9D-85EB-FB8AA1DDF249}" dt="2021-02-16T00:33:05.161" v="236" actId="26606"/>
          <ac:spMkLst>
            <pc:docMk/>
            <pc:sldMk cId="882021921" sldId="265"/>
            <ac:spMk id="18" creationId="{C13237C8-E62C-4F0D-A318-BD6FB6C2D138}"/>
          </ac:spMkLst>
        </pc:spChg>
        <pc:spChg chg="add del">
          <ac:chgData name="Munther" userId="d5f461124b65f11d" providerId="LiveId" clId="{3C455ED9-ED9A-4C9D-85EB-FB8AA1DDF249}" dt="2021-02-16T00:33:05.161" v="236" actId="26606"/>
          <ac:spMkLst>
            <pc:docMk/>
            <pc:sldMk cId="882021921" sldId="265"/>
            <ac:spMk id="20" creationId="{19C9EAEA-39D0-4B0E-A0EB-51E7B26740B1}"/>
          </ac:spMkLst>
        </pc:spChg>
        <pc:spChg chg="add del">
          <ac:chgData name="Munther" userId="d5f461124b65f11d" providerId="LiveId" clId="{3C455ED9-ED9A-4C9D-85EB-FB8AA1DDF249}" dt="2021-02-16T00:33:14.356" v="238" actId="26606"/>
          <ac:spMkLst>
            <pc:docMk/>
            <pc:sldMk cId="882021921" sldId="265"/>
            <ac:spMk id="22" creationId="{4038CB10-1F5C-4D54-9DF7-12586DE5B007}"/>
          </ac:spMkLst>
        </pc:spChg>
        <pc:spChg chg="add del">
          <ac:chgData name="Munther" userId="d5f461124b65f11d" providerId="LiveId" clId="{3C455ED9-ED9A-4C9D-85EB-FB8AA1DDF249}" dt="2021-02-16T00:33:14.356" v="238" actId="26606"/>
          <ac:spMkLst>
            <pc:docMk/>
            <pc:sldMk cId="882021921" sldId="265"/>
            <ac:spMk id="23" creationId="{73ED6512-6858-4552-B699-9A97FE9A4EA2}"/>
          </ac:spMkLst>
        </pc:spChg>
        <pc:spChg chg="add">
          <ac:chgData name="Munther" userId="d5f461124b65f11d" providerId="LiveId" clId="{3C455ED9-ED9A-4C9D-85EB-FB8AA1DDF249}" dt="2021-02-16T00:33:14.380" v="239" actId="26606"/>
          <ac:spMkLst>
            <pc:docMk/>
            <pc:sldMk cId="882021921" sldId="265"/>
            <ac:spMk id="25" creationId="{B775CD93-9DF2-48CB-9F57-1BCA9A46C7FA}"/>
          </ac:spMkLst>
        </pc:spChg>
        <pc:spChg chg="add">
          <ac:chgData name="Munther" userId="d5f461124b65f11d" providerId="LiveId" clId="{3C455ED9-ED9A-4C9D-85EB-FB8AA1DDF249}" dt="2021-02-16T00:33:14.380" v="239" actId="26606"/>
          <ac:spMkLst>
            <pc:docMk/>
            <pc:sldMk cId="882021921" sldId="265"/>
            <ac:spMk id="26" creationId="{E186B68C-84BC-4A6E-99D1-EE87483C1349}"/>
          </ac:spMkLst>
        </pc:spChg>
        <pc:spChg chg="add">
          <ac:chgData name="Munther" userId="d5f461124b65f11d" providerId="LiveId" clId="{3C455ED9-ED9A-4C9D-85EB-FB8AA1DDF249}" dt="2021-02-16T00:33:14.380" v="239" actId="26606"/>
          <ac:spMkLst>
            <pc:docMk/>
            <pc:sldMk cId="882021921" sldId="265"/>
            <ac:spMk id="27" creationId="{33A87B69-D1B1-4DA7-B224-F220FC5235E6}"/>
          </ac:spMkLst>
        </pc:spChg>
        <pc:spChg chg="add">
          <ac:chgData name="Munther" userId="d5f461124b65f11d" providerId="LiveId" clId="{3C455ED9-ED9A-4C9D-85EB-FB8AA1DDF249}" dt="2021-02-16T00:33:14.380" v="239" actId="26606"/>
          <ac:spMkLst>
            <pc:docMk/>
            <pc:sldMk cId="882021921" sldId="265"/>
            <ac:spMk id="28" creationId="{1C091803-41C2-48E0-9228-5148460C7479}"/>
          </ac:spMkLst>
        </pc:spChg>
        <pc:grpChg chg="add del">
          <ac:chgData name="Munther" userId="d5f461124b65f11d" providerId="LiveId" clId="{3C455ED9-ED9A-4C9D-85EB-FB8AA1DDF249}" dt="2021-02-16T00:33:05.161" v="236" actId="26606"/>
          <ac:grpSpMkLst>
            <pc:docMk/>
            <pc:sldMk cId="882021921" sldId="265"/>
            <ac:grpSpMk id="12" creationId="{1DE889C7-FAD6-4397-98E2-05D503484459}"/>
          </ac:grpSpMkLst>
        </pc:grpChg>
        <pc:picChg chg="add mod">
          <ac:chgData name="Munther" userId="d5f461124b65f11d" providerId="LiveId" clId="{3C455ED9-ED9A-4C9D-85EB-FB8AA1DDF249}" dt="2021-02-16T00:33:52.107" v="241" actId="27614"/>
          <ac:picMkLst>
            <pc:docMk/>
            <pc:sldMk cId="882021921" sldId="265"/>
            <ac:picMk id="5" creationId="{C1E67A96-F4A8-45D4-A425-62456EBF8979}"/>
          </ac:picMkLst>
        </pc:picChg>
      </pc:sldChg>
      <pc:sldChg chg="addSp delSp modSp new mod setBg">
        <pc:chgData name="Munther" userId="d5f461124b65f11d" providerId="LiveId" clId="{3C455ED9-ED9A-4C9D-85EB-FB8AA1DDF249}" dt="2021-02-16T01:02:46.413" v="422" actId="20577"/>
        <pc:sldMkLst>
          <pc:docMk/>
          <pc:sldMk cId="2752305634" sldId="266"/>
        </pc:sldMkLst>
        <pc:spChg chg="mod">
          <ac:chgData name="Munther" userId="d5f461124b65f11d" providerId="LiveId" clId="{3C455ED9-ED9A-4C9D-85EB-FB8AA1DDF249}" dt="2021-02-16T01:02:46.413" v="422" actId="20577"/>
          <ac:spMkLst>
            <pc:docMk/>
            <pc:sldMk cId="2752305634" sldId="266"/>
            <ac:spMk id="2" creationId="{B0F73B44-8949-48A2-9FB9-2C9D706557FF}"/>
          </ac:spMkLst>
        </pc:spChg>
        <pc:spChg chg="del">
          <ac:chgData name="Munther" userId="d5f461124b65f11d" providerId="LiveId" clId="{3C455ED9-ED9A-4C9D-85EB-FB8AA1DDF249}" dt="2021-02-16T00:35:10.602" v="272" actId="22"/>
          <ac:spMkLst>
            <pc:docMk/>
            <pc:sldMk cId="2752305634" sldId="266"/>
            <ac:spMk id="3" creationId="{280691E2-DD8C-48E7-8662-89D8D5CD071C}"/>
          </ac:spMkLst>
        </pc:spChg>
        <pc:spChg chg="add mod">
          <ac:chgData name="Munther" userId="d5f461124b65f11d" providerId="LiveId" clId="{3C455ED9-ED9A-4C9D-85EB-FB8AA1DDF249}" dt="2021-02-16T00:39:13.583" v="357" actId="1076"/>
          <ac:spMkLst>
            <pc:docMk/>
            <pc:sldMk cId="2752305634" sldId="266"/>
            <ac:spMk id="8" creationId="{5C0A90FF-1169-4B98-B696-7090B3FFDCFB}"/>
          </ac:spMkLst>
        </pc:spChg>
        <pc:spChg chg="add del">
          <ac:chgData name="Munther" userId="d5f461124b65f11d" providerId="LiveId" clId="{3C455ED9-ED9A-4C9D-85EB-FB8AA1DDF249}" dt="2021-02-16T00:35:33.506" v="274" actId="26606"/>
          <ac:spMkLst>
            <pc:docMk/>
            <pc:sldMk cId="2752305634" sldId="266"/>
            <ac:spMk id="9" creationId="{10C3339F-02CD-4428-95F6-2ABC1C1FAF38}"/>
          </ac:spMkLst>
        </pc:spChg>
        <pc:spChg chg="add del mod">
          <ac:chgData name="Munther" userId="d5f461124b65f11d" providerId="LiveId" clId="{3C455ED9-ED9A-4C9D-85EB-FB8AA1DDF249}" dt="2021-02-16T00:37:45.391" v="334"/>
          <ac:spMkLst>
            <pc:docMk/>
            <pc:sldMk cId="2752305634" sldId="266"/>
            <ac:spMk id="10" creationId="{D2CACB9D-DC29-4F8B-AC5F-2E45CB880BBE}"/>
          </ac:spMkLst>
        </pc:spChg>
        <pc:spChg chg="add mod">
          <ac:chgData name="Munther" userId="d5f461124b65f11d" providerId="LiveId" clId="{3C455ED9-ED9A-4C9D-85EB-FB8AA1DDF249}" dt="2021-02-16T00:39:05.290" v="356" actId="1076"/>
          <ac:spMkLst>
            <pc:docMk/>
            <pc:sldMk cId="2752305634" sldId="266"/>
            <ac:spMk id="11" creationId="{13EA512D-6954-4433-B467-3555B9C67454}"/>
          </ac:spMkLst>
        </pc:spChg>
        <pc:spChg chg="add del">
          <ac:chgData name="Munther" userId="d5f461124b65f11d" providerId="LiveId" clId="{3C455ED9-ED9A-4C9D-85EB-FB8AA1DDF249}" dt="2021-02-16T00:35:33.506" v="274" actId="26606"/>
          <ac:spMkLst>
            <pc:docMk/>
            <pc:sldMk cId="2752305634" sldId="266"/>
            <ac:spMk id="12" creationId="{E45CA849-654C-4173-AD99-B3A2528275F5}"/>
          </ac:spMkLst>
        </pc:spChg>
        <pc:spChg chg="add del">
          <ac:chgData name="Munther" userId="d5f461124b65f11d" providerId="LiveId" clId="{3C455ED9-ED9A-4C9D-85EB-FB8AA1DDF249}" dt="2021-02-16T00:35:33.506" v="274" actId="26606"/>
          <ac:spMkLst>
            <pc:docMk/>
            <pc:sldMk cId="2752305634" sldId="266"/>
            <ac:spMk id="14" creationId="{3E23A947-2D45-4208-AE2B-64948C87A3EB}"/>
          </ac:spMkLst>
        </pc:spChg>
        <pc:spChg chg="add del">
          <ac:chgData name="Munther" userId="d5f461124b65f11d" providerId="LiveId" clId="{3C455ED9-ED9A-4C9D-85EB-FB8AA1DDF249}" dt="2021-02-16T00:35:33.506" v="274" actId="26606"/>
          <ac:spMkLst>
            <pc:docMk/>
            <pc:sldMk cId="2752305634" sldId="266"/>
            <ac:spMk id="16" creationId="{E5BBB0F9-6A59-4D02-A9C7-A2D6516684CE}"/>
          </ac:spMkLst>
        </pc:spChg>
        <pc:spChg chg="add del">
          <ac:chgData name="Munther" userId="d5f461124b65f11d" providerId="LiveId" clId="{3C455ED9-ED9A-4C9D-85EB-FB8AA1DDF249}" dt="2021-02-16T00:35:34.136" v="276" actId="26606"/>
          <ac:spMkLst>
            <pc:docMk/>
            <pc:sldMk cId="2752305634" sldId="266"/>
            <ac:spMk id="18" creationId="{768EB4DD-3704-43AD-92B3-C4E0C6EA92CB}"/>
          </ac:spMkLst>
        </pc:spChg>
        <pc:spChg chg="add del">
          <ac:chgData name="Munther" userId="d5f461124b65f11d" providerId="LiveId" clId="{3C455ED9-ED9A-4C9D-85EB-FB8AA1DDF249}" dt="2021-02-16T00:35:34.136" v="276" actId="26606"/>
          <ac:spMkLst>
            <pc:docMk/>
            <pc:sldMk cId="2752305634" sldId="266"/>
            <ac:spMk id="19" creationId="{84ECDE7A-6944-466D-8FFE-149A29BA6BAE}"/>
          </ac:spMkLst>
        </pc:spChg>
        <pc:spChg chg="add del">
          <ac:chgData name="Munther" userId="d5f461124b65f11d" providerId="LiveId" clId="{3C455ED9-ED9A-4C9D-85EB-FB8AA1DDF249}" dt="2021-02-16T00:35:34.136" v="276" actId="26606"/>
          <ac:spMkLst>
            <pc:docMk/>
            <pc:sldMk cId="2752305634" sldId="266"/>
            <ac:spMk id="20" creationId="{B3420082-9415-44EC-802E-C77D71D59C57}"/>
          </ac:spMkLst>
        </pc:spChg>
        <pc:spChg chg="add del">
          <ac:chgData name="Munther" userId="d5f461124b65f11d" providerId="LiveId" clId="{3C455ED9-ED9A-4C9D-85EB-FB8AA1DDF249}" dt="2021-02-16T00:35:34.136" v="276" actId="26606"/>
          <ac:spMkLst>
            <pc:docMk/>
            <pc:sldMk cId="2752305634" sldId="266"/>
            <ac:spMk id="21" creationId="{55A52C45-1FCB-4636-A80F-2849B8226C01}"/>
          </ac:spMkLst>
        </pc:spChg>
        <pc:spChg chg="add del">
          <ac:chgData name="Munther" userId="d5f461124b65f11d" providerId="LiveId" clId="{3C455ED9-ED9A-4C9D-85EB-FB8AA1DDF249}" dt="2021-02-16T00:35:34.136" v="276" actId="26606"/>
          <ac:spMkLst>
            <pc:docMk/>
            <pc:sldMk cId="2752305634" sldId="266"/>
            <ac:spMk id="22" creationId="{680F254F-6C68-495F-9206-BC45AF912D01}"/>
          </ac:spMkLst>
        </pc:spChg>
        <pc:spChg chg="add del">
          <ac:chgData name="Munther" userId="d5f461124b65f11d" providerId="LiveId" clId="{3C455ED9-ED9A-4C9D-85EB-FB8AA1DDF249}" dt="2021-02-16T00:36:35.906" v="283" actId="26606"/>
          <ac:spMkLst>
            <pc:docMk/>
            <pc:sldMk cId="2752305634" sldId="266"/>
            <ac:spMk id="24" creationId="{4038CB10-1F5C-4D54-9DF7-12586DE5B007}"/>
          </ac:spMkLst>
        </pc:spChg>
        <pc:spChg chg="add del">
          <ac:chgData name="Munther" userId="d5f461124b65f11d" providerId="LiveId" clId="{3C455ED9-ED9A-4C9D-85EB-FB8AA1DDF249}" dt="2021-02-16T00:36:35.906" v="283" actId="26606"/>
          <ac:spMkLst>
            <pc:docMk/>
            <pc:sldMk cId="2752305634" sldId="266"/>
            <ac:spMk id="25" creationId="{73ED6512-6858-4552-B699-9A97FE9A4EA2}"/>
          </ac:spMkLst>
        </pc:spChg>
        <pc:spChg chg="add mod">
          <ac:chgData name="Munther" userId="d5f461124b65f11d" providerId="LiveId" clId="{3C455ED9-ED9A-4C9D-85EB-FB8AA1DDF249}" dt="2021-02-16T01:02:16.743" v="419" actId="20577"/>
          <ac:spMkLst>
            <pc:docMk/>
            <pc:sldMk cId="2752305634" sldId="266"/>
            <ac:spMk id="26" creationId="{ED3F3C12-42E6-4952-94F1-4195CD70A259}"/>
          </ac:spMkLst>
        </pc:spChg>
        <pc:spChg chg="add del">
          <ac:chgData name="Munther" userId="d5f461124b65f11d" providerId="LiveId" clId="{3C455ED9-ED9A-4C9D-85EB-FB8AA1DDF249}" dt="2021-02-16T00:36:27.767" v="280" actId="26606"/>
          <ac:spMkLst>
            <pc:docMk/>
            <pc:sldMk cId="2752305634" sldId="266"/>
            <ac:spMk id="31" creationId="{385E1BDC-A9B0-4A87-82E3-F3187F69A802}"/>
          </ac:spMkLst>
        </pc:spChg>
        <pc:spChg chg="add del">
          <ac:chgData name="Munther" userId="d5f461124b65f11d" providerId="LiveId" clId="{3C455ED9-ED9A-4C9D-85EB-FB8AA1DDF249}" dt="2021-02-16T00:36:27.767" v="280" actId="26606"/>
          <ac:spMkLst>
            <pc:docMk/>
            <pc:sldMk cId="2752305634" sldId="266"/>
            <ac:spMk id="33" creationId="{0990C621-3B8B-4820-8328-D47EF7CE823C}"/>
          </ac:spMkLst>
        </pc:spChg>
        <pc:spChg chg="add del">
          <ac:chgData name="Munther" userId="d5f461124b65f11d" providerId="LiveId" clId="{3C455ED9-ED9A-4C9D-85EB-FB8AA1DDF249}" dt="2021-02-16T00:36:27.767" v="280" actId="26606"/>
          <ac:spMkLst>
            <pc:docMk/>
            <pc:sldMk cId="2752305634" sldId="266"/>
            <ac:spMk id="35" creationId="{C1A2385B-1D2A-4E17-84FA-6CB7F0AAE473}"/>
          </ac:spMkLst>
        </pc:spChg>
        <pc:spChg chg="add del">
          <ac:chgData name="Munther" userId="d5f461124b65f11d" providerId="LiveId" clId="{3C455ED9-ED9A-4C9D-85EB-FB8AA1DDF249}" dt="2021-02-16T00:36:27.767" v="280" actId="26606"/>
          <ac:spMkLst>
            <pc:docMk/>
            <pc:sldMk cId="2752305634" sldId="266"/>
            <ac:spMk id="37" creationId="{5E791F2F-79DB-4CC0-9FA1-001E3E91E8B7}"/>
          </ac:spMkLst>
        </pc:spChg>
        <pc:spChg chg="add del">
          <ac:chgData name="Munther" userId="d5f461124b65f11d" providerId="LiveId" clId="{3C455ED9-ED9A-4C9D-85EB-FB8AA1DDF249}" dt="2021-02-16T00:36:35.882" v="282" actId="26606"/>
          <ac:spMkLst>
            <pc:docMk/>
            <pc:sldMk cId="2752305634" sldId="266"/>
            <ac:spMk id="39" creationId="{86FC9B80-93C7-4A8E-80F9-67E218482049}"/>
          </ac:spMkLst>
        </pc:spChg>
        <pc:spChg chg="add del">
          <ac:chgData name="Munther" userId="d5f461124b65f11d" providerId="LiveId" clId="{3C455ED9-ED9A-4C9D-85EB-FB8AA1DDF249}" dt="2021-02-16T00:36:35.882" v="282" actId="26606"/>
          <ac:spMkLst>
            <pc:docMk/>
            <pc:sldMk cId="2752305634" sldId="266"/>
            <ac:spMk id="40" creationId="{A1D39D31-4CCD-4B76-9350-5B4F35B7E503}"/>
          </ac:spMkLst>
        </pc:spChg>
        <pc:spChg chg="add del">
          <ac:chgData name="Munther" userId="d5f461124b65f11d" providerId="LiveId" clId="{3C455ED9-ED9A-4C9D-85EB-FB8AA1DDF249}" dt="2021-02-16T00:36:35.882" v="282" actId="26606"/>
          <ac:spMkLst>
            <pc:docMk/>
            <pc:sldMk cId="2752305634" sldId="266"/>
            <ac:spMk id="41" creationId="{85306E64-E868-4378-9486-393C92BC8B71}"/>
          </ac:spMkLst>
        </pc:spChg>
        <pc:spChg chg="add del">
          <ac:chgData name="Munther" userId="d5f461124b65f11d" providerId="LiveId" clId="{3C455ED9-ED9A-4C9D-85EB-FB8AA1DDF249}" dt="2021-02-16T00:36:35.882" v="282" actId="26606"/>
          <ac:spMkLst>
            <pc:docMk/>
            <pc:sldMk cId="2752305634" sldId="266"/>
            <ac:spMk id="42" creationId="{746397E0-ADFC-4B92-B60C-7861F02100CA}"/>
          </ac:spMkLst>
        </pc:spChg>
        <pc:spChg chg="add">
          <ac:chgData name="Munther" userId="d5f461124b65f11d" providerId="LiveId" clId="{3C455ED9-ED9A-4C9D-85EB-FB8AA1DDF249}" dt="2021-02-16T00:36:35.906" v="283" actId="26606"/>
          <ac:spMkLst>
            <pc:docMk/>
            <pc:sldMk cId="2752305634" sldId="266"/>
            <ac:spMk id="43" creationId="{8CB5D2D7-DF65-4E86-BFBA-FFB9B5ACEB64}"/>
          </ac:spMkLst>
        </pc:spChg>
        <pc:spChg chg="add">
          <ac:chgData name="Munther" userId="d5f461124b65f11d" providerId="LiveId" clId="{3C455ED9-ED9A-4C9D-85EB-FB8AA1DDF249}" dt="2021-02-16T00:36:35.906" v="283" actId="26606"/>
          <ac:spMkLst>
            <pc:docMk/>
            <pc:sldMk cId="2752305634" sldId="266"/>
            <ac:spMk id="44" creationId="{6ECA6DCB-B7E1-40A9-9524-540C6DA40B1B}"/>
          </ac:spMkLst>
        </pc:spChg>
        <pc:spChg chg="add">
          <ac:chgData name="Munther" userId="d5f461124b65f11d" providerId="LiveId" clId="{3C455ED9-ED9A-4C9D-85EB-FB8AA1DDF249}" dt="2021-02-16T00:36:35.906" v="283" actId="26606"/>
          <ac:spMkLst>
            <pc:docMk/>
            <pc:sldMk cId="2752305634" sldId="266"/>
            <ac:spMk id="47" creationId="{3873B707-463F-40B0-8227-E8CC6C67EB25}"/>
          </ac:spMkLst>
        </pc:spChg>
        <pc:spChg chg="add">
          <ac:chgData name="Munther" userId="d5f461124b65f11d" providerId="LiveId" clId="{3C455ED9-ED9A-4C9D-85EB-FB8AA1DDF249}" dt="2021-02-16T00:36:35.906" v="283" actId="26606"/>
          <ac:spMkLst>
            <pc:docMk/>
            <pc:sldMk cId="2752305634" sldId="266"/>
            <ac:spMk id="48" creationId="{C13237C8-E62C-4F0D-A318-BD6FB6C2D138}"/>
          </ac:spMkLst>
        </pc:spChg>
        <pc:spChg chg="add">
          <ac:chgData name="Munther" userId="d5f461124b65f11d" providerId="LiveId" clId="{3C455ED9-ED9A-4C9D-85EB-FB8AA1DDF249}" dt="2021-02-16T00:36:35.906" v="283" actId="26606"/>
          <ac:spMkLst>
            <pc:docMk/>
            <pc:sldMk cId="2752305634" sldId="266"/>
            <ac:spMk id="49" creationId="{19C9EAEA-39D0-4B0E-A0EB-51E7B26740B1}"/>
          </ac:spMkLst>
        </pc:spChg>
        <pc:grpChg chg="add">
          <ac:chgData name="Munther" userId="d5f461124b65f11d" providerId="LiveId" clId="{3C455ED9-ED9A-4C9D-85EB-FB8AA1DDF249}" dt="2021-02-16T00:36:35.906" v="283" actId="26606"/>
          <ac:grpSpMkLst>
            <pc:docMk/>
            <pc:sldMk cId="2752305634" sldId="266"/>
            <ac:grpSpMk id="45" creationId="{1DE889C7-FAD6-4397-98E2-05D503484459}"/>
          </ac:grpSpMkLst>
        </pc:grpChg>
        <pc:picChg chg="add mod ord">
          <ac:chgData name="Munther" userId="d5f461124b65f11d" providerId="LiveId" clId="{3C455ED9-ED9A-4C9D-85EB-FB8AA1DDF249}" dt="2021-02-16T00:37:41.001" v="332" actId="1076"/>
          <ac:picMkLst>
            <pc:docMk/>
            <pc:sldMk cId="2752305634" sldId="266"/>
            <ac:picMk id="5" creationId="{FA5339E8-D00B-4E6B-884D-350D84A23F91}"/>
          </ac:picMkLst>
        </pc:picChg>
        <pc:picChg chg="add mod ord">
          <ac:chgData name="Munther" userId="d5f461124b65f11d" providerId="LiveId" clId="{3C455ED9-ED9A-4C9D-85EB-FB8AA1DDF249}" dt="2021-02-16T00:37:56.211" v="338" actId="1076"/>
          <ac:picMkLst>
            <pc:docMk/>
            <pc:sldMk cId="2752305634" sldId="266"/>
            <ac:picMk id="7" creationId="{DA0A17AB-DCBB-41A4-94A0-B2BE5516F912}"/>
          </ac:picMkLst>
        </pc:picChg>
      </pc:sldChg>
      <pc:sldChg chg="addSp delSp modSp new mod setBg">
        <pc:chgData name="Munther" userId="d5f461124b65f11d" providerId="LiveId" clId="{3C455ED9-ED9A-4C9D-85EB-FB8AA1DDF249}" dt="2021-02-16T01:09:45.071" v="548" actId="20577"/>
        <pc:sldMkLst>
          <pc:docMk/>
          <pc:sldMk cId="1389336019" sldId="267"/>
        </pc:sldMkLst>
        <pc:spChg chg="mod">
          <ac:chgData name="Munther" userId="d5f461124b65f11d" providerId="LiveId" clId="{3C455ED9-ED9A-4C9D-85EB-FB8AA1DDF249}" dt="2021-02-16T01:06:00.244" v="536" actId="26606"/>
          <ac:spMkLst>
            <pc:docMk/>
            <pc:sldMk cId="1389336019" sldId="267"/>
            <ac:spMk id="2" creationId="{1F7771B3-0D3B-4919-B1B7-90E3E416FDCD}"/>
          </ac:spMkLst>
        </pc:spChg>
        <pc:spChg chg="add del mod">
          <ac:chgData name="Munther" userId="d5f461124b65f11d" providerId="LiveId" clId="{3C455ED9-ED9A-4C9D-85EB-FB8AA1DDF249}" dt="2021-02-16T01:09:45.071" v="548" actId="20577"/>
          <ac:spMkLst>
            <pc:docMk/>
            <pc:sldMk cId="1389336019" sldId="267"/>
            <ac:spMk id="3" creationId="{FE7BFE87-CF23-4C0E-A217-8F4D6AC87FE5}"/>
          </ac:spMkLst>
        </pc:spChg>
        <pc:spChg chg="add del">
          <ac:chgData name="Munther" userId="d5f461124b65f11d" providerId="LiveId" clId="{3C455ED9-ED9A-4C9D-85EB-FB8AA1DDF249}" dt="2021-02-16T01:05:56.333" v="533" actId="26606"/>
          <ac:spMkLst>
            <pc:docMk/>
            <pc:sldMk cId="1389336019" sldId="267"/>
            <ac:spMk id="16" creationId="{6ECA6DCB-B7E1-40A9-9524-540C6DA40B1B}"/>
          </ac:spMkLst>
        </pc:spChg>
        <pc:spChg chg="add del">
          <ac:chgData name="Munther" userId="d5f461124b65f11d" providerId="LiveId" clId="{3C455ED9-ED9A-4C9D-85EB-FB8AA1DDF249}" dt="2021-02-16T01:05:56.333" v="533" actId="26606"/>
          <ac:spMkLst>
            <pc:docMk/>
            <pc:sldMk cId="1389336019" sldId="267"/>
            <ac:spMk id="22" creationId="{3873B707-463F-40B0-8227-E8CC6C67EB25}"/>
          </ac:spMkLst>
        </pc:spChg>
        <pc:spChg chg="add del">
          <ac:chgData name="Munther" userId="d5f461124b65f11d" providerId="LiveId" clId="{3C455ED9-ED9A-4C9D-85EB-FB8AA1DDF249}" dt="2021-02-16T01:05:56.333" v="533" actId="26606"/>
          <ac:spMkLst>
            <pc:docMk/>
            <pc:sldMk cId="1389336019" sldId="267"/>
            <ac:spMk id="24" creationId="{C13237C8-E62C-4F0D-A318-BD6FB6C2D138}"/>
          </ac:spMkLst>
        </pc:spChg>
        <pc:spChg chg="add del">
          <ac:chgData name="Munther" userId="d5f461124b65f11d" providerId="LiveId" clId="{3C455ED9-ED9A-4C9D-85EB-FB8AA1DDF249}" dt="2021-02-16T01:05:56.333" v="533" actId="26606"/>
          <ac:spMkLst>
            <pc:docMk/>
            <pc:sldMk cId="1389336019" sldId="267"/>
            <ac:spMk id="26" creationId="{19C9EAEA-39D0-4B0E-A0EB-51E7B26740B1}"/>
          </ac:spMkLst>
        </pc:spChg>
        <pc:spChg chg="add del">
          <ac:chgData name="Munther" userId="d5f461124b65f11d" providerId="LiveId" clId="{3C455ED9-ED9A-4C9D-85EB-FB8AA1DDF249}" dt="2021-02-16T01:05:56.333" v="533" actId="26606"/>
          <ac:spMkLst>
            <pc:docMk/>
            <pc:sldMk cId="1389336019" sldId="267"/>
            <ac:spMk id="28" creationId="{8CB5D2D7-DF65-4E86-BFBA-FFB9B5ACEB64}"/>
          </ac:spMkLst>
        </pc:spChg>
        <pc:spChg chg="add del">
          <ac:chgData name="Munther" userId="d5f461124b65f11d" providerId="LiveId" clId="{3C455ED9-ED9A-4C9D-85EB-FB8AA1DDF249}" dt="2021-02-16T01:06:00.221" v="535" actId="26606"/>
          <ac:spMkLst>
            <pc:docMk/>
            <pc:sldMk cId="1389336019" sldId="267"/>
            <ac:spMk id="30" creationId="{231BF440-39FA-4087-84CC-2EEC0BBDAF29}"/>
          </ac:spMkLst>
        </pc:spChg>
        <pc:spChg chg="add del">
          <ac:chgData name="Munther" userId="d5f461124b65f11d" providerId="LiveId" clId="{3C455ED9-ED9A-4C9D-85EB-FB8AA1DDF249}" dt="2021-02-16T01:06:00.221" v="535" actId="26606"/>
          <ac:spMkLst>
            <pc:docMk/>
            <pc:sldMk cId="1389336019" sldId="267"/>
            <ac:spMk id="31" creationId="{F04E4CBA-303B-48BD-8451-C2701CB0EEBF}"/>
          </ac:spMkLst>
        </pc:spChg>
        <pc:spChg chg="add del">
          <ac:chgData name="Munther" userId="d5f461124b65f11d" providerId="LiveId" clId="{3C455ED9-ED9A-4C9D-85EB-FB8AA1DDF249}" dt="2021-02-16T01:06:00.221" v="535" actId="26606"/>
          <ac:spMkLst>
            <pc:docMk/>
            <pc:sldMk cId="1389336019" sldId="267"/>
            <ac:spMk id="32" creationId="{F6CA58B3-AFCC-4A40-9882-50D5080879B0}"/>
          </ac:spMkLst>
        </pc:spChg>
        <pc:spChg chg="add del">
          <ac:chgData name="Munther" userId="d5f461124b65f11d" providerId="LiveId" clId="{3C455ED9-ED9A-4C9D-85EB-FB8AA1DDF249}" dt="2021-02-16T01:06:00.221" v="535" actId="26606"/>
          <ac:spMkLst>
            <pc:docMk/>
            <pc:sldMk cId="1389336019" sldId="267"/>
            <ac:spMk id="33" creationId="{75C56826-D4E5-42ED-8529-079651CB3005}"/>
          </ac:spMkLst>
        </pc:spChg>
        <pc:spChg chg="add del">
          <ac:chgData name="Munther" userId="d5f461124b65f11d" providerId="LiveId" clId="{3C455ED9-ED9A-4C9D-85EB-FB8AA1DDF249}" dt="2021-02-16T01:06:00.221" v="535" actId="26606"/>
          <ac:spMkLst>
            <pc:docMk/>
            <pc:sldMk cId="1389336019" sldId="267"/>
            <ac:spMk id="34" creationId="{82095FCE-EF05-4443-B97A-85DEE3A5CA17}"/>
          </ac:spMkLst>
        </pc:spChg>
        <pc:spChg chg="add del">
          <ac:chgData name="Munther" userId="d5f461124b65f11d" providerId="LiveId" clId="{3C455ED9-ED9A-4C9D-85EB-FB8AA1DDF249}" dt="2021-02-16T01:06:00.221" v="535" actId="26606"/>
          <ac:spMkLst>
            <pc:docMk/>
            <pc:sldMk cId="1389336019" sldId="267"/>
            <ac:spMk id="35" creationId="{CA00AE6B-AA30-4CF8-BA6F-339B780AD76C}"/>
          </ac:spMkLst>
        </pc:spChg>
        <pc:spChg chg="add">
          <ac:chgData name="Munther" userId="d5f461124b65f11d" providerId="LiveId" clId="{3C455ED9-ED9A-4C9D-85EB-FB8AA1DDF249}" dt="2021-02-16T01:06:00.244" v="536" actId="26606"/>
          <ac:spMkLst>
            <pc:docMk/>
            <pc:sldMk cId="1389336019" sldId="267"/>
            <ac:spMk id="37" creationId="{6ECA6DCB-B7E1-40A9-9524-540C6DA40B1B}"/>
          </ac:spMkLst>
        </pc:spChg>
        <pc:spChg chg="add">
          <ac:chgData name="Munther" userId="d5f461124b65f11d" providerId="LiveId" clId="{3C455ED9-ED9A-4C9D-85EB-FB8AA1DDF249}" dt="2021-02-16T01:06:00.244" v="536" actId="26606"/>
          <ac:spMkLst>
            <pc:docMk/>
            <pc:sldMk cId="1389336019" sldId="267"/>
            <ac:spMk id="39" creationId="{3873B707-463F-40B0-8227-E8CC6C67EB25}"/>
          </ac:spMkLst>
        </pc:spChg>
        <pc:spChg chg="add">
          <ac:chgData name="Munther" userId="d5f461124b65f11d" providerId="LiveId" clId="{3C455ED9-ED9A-4C9D-85EB-FB8AA1DDF249}" dt="2021-02-16T01:06:00.244" v="536" actId="26606"/>
          <ac:spMkLst>
            <pc:docMk/>
            <pc:sldMk cId="1389336019" sldId="267"/>
            <ac:spMk id="40" creationId="{C13237C8-E62C-4F0D-A318-BD6FB6C2D138}"/>
          </ac:spMkLst>
        </pc:spChg>
        <pc:spChg chg="add">
          <ac:chgData name="Munther" userId="d5f461124b65f11d" providerId="LiveId" clId="{3C455ED9-ED9A-4C9D-85EB-FB8AA1DDF249}" dt="2021-02-16T01:06:00.244" v="536" actId="26606"/>
          <ac:spMkLst>
            <pc:docMk/>
            <pc:sldMk cId="1389336019" sldId="267"/>
            <ac:spMk id="41" creationId="{19C9EAEA-39D0-4B0E-A0EB-51E7B26740B1}"/>
          </ac:spMkLst>
        </pc:spChg>
        <pc:spChg chg="add">
          <ac:chgData name="Munther" userId="d5f461124b65f11d" providerId="LiveId" clId="{3C455ED9-ED9A-4C9D-85EB-FB8AA1DDF249}" dt="2021-02-16T01:06:00.244" v="536" actId="26606"/>
          <ac:spMkLst>
            <pc:docMk/>
            <pc:sldMk cId="1389336019" sldId="267"/>
            <ac:spMk id="42" creationId="{8CB5D2D7-DF65-4E86-BFBA-FFB9B5ACEB64}"/>
          </ac:spMkLst>
        </pc:spChg>
        <pc:grpChg chg="add del">
          <ac:chgData name="Munther" userId="d5f461124b65f11d" providerId="LiveId" clId="{3C455ED9-ED9A-4C9D-85EB-FB8AA1DDF249}" dt="2021-02-16T01:05:56.333" v="533" actId="26606"/>
          <ac:grpSpMkLst>
            <pc:docMk/>
            <pc:sldMk cId="1389336019" sldId="267"/>
            <ac:grpSpMk id="18" creationId="{1DE889C7-FAD6-4397-98E2-05D503484459}"/>
          </ac:grpSpMkLst>
        </pc:grpChg>
        <pc:grpChg chg="add">
          <ac:chgData name="Munther" userId="d5f461124b65f11d" providerId="LiveId" clId="{3C455ED9-ED9A-4C9D-85EB-FB8AA1DDF249}" dt="2021-02-16T01:06:00.244" v="536" actId="26606"/>
          <ac:grpSpMkLst>
            <pc:docMk/>
            <pc:sldMk cId="1389336019" sldId="267"/>
            <ac:grpSpMk id="38" creationId="{1DE889C7-FAD6-4397-98E2-05D503484459}"/>
          </ac:grpSpMkLst>
        </pc:grpChg>
        <pc:picChg chg="add del mod ord">
          <ac:chgData name="Munther" userId="d5f461124b65f11d" providerId="LiveId" clId="{3C455ED9-ED9A-4C9D-85EB-FB8AA1DDF249}" dt="2021-02-16T01:05:15.848" v="459" actId="22"/>
          <ac:picMkLst>
            <pc:docMk/>
            <pc:sldMk cId="1389336019" sldId="267"/>
            <ac:picMk id="5" creationId="{D4F6C399-EEA2-4922-82D1-5E3FAEB030FB}"/>
          </ac:picMkLst>
        </pc:picChg>
        <pc:picChg chg="add del">
          <ac:chgData name="Munther" userId="d5f461124b65f11d" providerId="LiveId" clId="{3C455ED9-ED9A-4C9D-85EB-FB8AA1DDF249}" dt="2021-02-16T01:05:15.546" v="458" actId="22"/>
          <ac:picMkLst>
            <pc:docMk/>
            <pc:sldMk cId="1389336019" sldId="267"/>
            <ac:picMk id="7" creationId="{CAF6B0CA-F13E-4662-B921-1CDE7C9FCB98}"/>
          </ac:picMkLst>
        </pc:picChg>
        <pc:picChg chg="add mod ord">
          <ac:chgData name="Munther" userId="d5f461124b65f11d" providerId="LiveId" clId="{3C455ED9-ED9A-4C9D-85EB-FB8AA1DDF249}" dt="2021-02-16T01:06:00.244" v="536" actId="26606"/>
          <ac:picMkLst>
            <pc:docMk/>
            <pc:sldMk cId="1389336019" sldId="267"/>
            <ac:picMk id="9" creationId="{060828EA-6A13-424C-A4E4-3661ED98AAA0}"/>
          </ac:picMkLst>
        </pc:picChg>
        <pc:picChg chg="add mod ord">
          <ac:chgData name="Munther" userId="d5f461124b65f11d" providerId="LiveId" clId="{3C455ED9-ED9A-4C9D-85EB-FB8AA1DDF249}" dt="2021-02-16T01:06:00.244" v="536" actId="26606"/>
          <ac:picMkLst>
            <pc:docMk/>
            <pc:sldMk cId="1389336019" sldId="267"/>
            <ac:picMk id="11" creationId="{592E0613-0ECF-4D18-B662-A44CC0B8F388}"/>
          </ac:picMkLst>
        </pc:picChg>
      </pc:sldChg>
      <pc:sldChg chg="addSp delSp modSp new mod setBg">
        <pc:chgData name="Munther" userId="d5f461124b65f11d" providerId="LiveId" clId="{3C455ED9-ED9A-4C9D-85EB-FB8AA1DDF249}" dt="2021-02-16T01:16:11.962" v="756" actId="20577"/>
        <pc:sldMkLst>
          <pc:docMk/>
          <pc:sldMk cId="3501798779" sldId="268"/>
        </pc:sldMkLst>
        <pc:spChg chg="mod">
          <ac:chgData name="Munther" userId="d5f461124b65f11d" providerId="LiveId" clId="{3C455ED9-ED9A-4C9D-85EB-FB8AA1DDF249}" dt="2021-02-16T01:16:11.962" v="756" actId="20577"/>
          <ac:spMkLst>
            <pc:docMk/>
            <pc:sldMk cId="3501798779" sldId="268"/>
            <ac:spMk id="2" creationId="{3C7D5933-8506-4EA7-9E25-C7CD164FFD0A}"/>
          </ac:spMkLst>
        </pc:spChg>
        <pc:spChg chg="add del mod ord">
          <ac:chgData name="Munther" userId="d5f461124b65f11d" providerId="LiveId" clId="{3C455ED9-ED9A-4C9D-85EB-FB8AA1DDF249}" dt="2021-02-16T01:15:08.530" v="753" actId="27636"/>
          <ac:spMkLst>
            <pc:docMk/>
            <pc:sldMk cId="3501798779" sldId="268"/>
            <ac:spMk id="3" creationId="{0135CF75-F834-4236-9DDC-2F00BBDB7BEA}"/>
          </ac:spMkLst>
        </pc:spChg>
        <pc:spChg chg="add del">
          <ac:chgData name="Munther" userId="d5f461124b65f11d" providerId="LiveId" clId="{3C455ED9-ED9A-4C9D-85EB-FB8AA1DDF249}" dt="2021-02-16T01:11:32.333" v="576" actId="26606"/>
          <ac:spMkLst>
            <pc:docMk/>
            <pc:sldMk cId="3501798779" sldId="268"/>
            <ac:spMk id="12" creationId="{E45B1D5C-0827-4AF0-8186-11FC5A8B8B92}"/>
          </ac:spMkLst>
        </pc:spChg>
        <pc:spChg chg="add">
          <ac:chgData name="Munther" userId="d5f461124b65f11d" providerId="LiveId" clId="{3C455ED9-ED9A-4C9D-85EB-FB8AA1DDF249}" dt="2021-02-16T01:13:18.436" v="598" actId="26606"/>
          <ac:spMkLst>
            <pc:docMk/>
            <pc:sldMk cId="3501798779" sldId="268"/>
            <ac:spMk id="13" creationId="{4038CB10-1F5C-4D54-9DF7-12586DE5B007}"/>
          </ac:spMkLst>
        </pc:spChg>
        <pc:spChg chg="add del">
          <ac:chgData name="Munther" userId="d5f461124b65f11d" providerId="LiveId" clId="{3C455ED9-ED9A-4C9D-85EB-FB8AA1DDF249}" dt="2021-02-16T01:11:32.333" v="576" actId="26606"/>
          <ac:spMkLst>
            <pc:docMk/>
            <pc:sldMk cId="3501798779" sldId="268"/>
            <ac:spMk id="14" creationId="{99413ED5-9ED4-4772-BCE4-2BCAE6B12E35}"/>
          </ac:spMkLst>
        </pc:spChg>
        <pc:spChg chg="add">
          <ac:chgData name="Munther" userId="d5f461124b65f11d" providerId="LiveId" clId="{3C455ED9-ED9A-4C9D-85EB-FB8AA1DDF249}" dt="2021-02-16T01:13:18.436" v="598" actId="26606"/>
          <ac:spMkLst>
            <pc:docMk/>
            <pc:sldMk cId="3501798779" sldId="268"/>
            <ac:spMk id="15" creationId="{33B81349-3A7E-4A66-9ED9-66E6F8E29C4A}"/>
          </ac:spMkLst>
        </pc:spChg>
        <pc:spChg chg="add del">
          <ac:chgData name="Munther" userId="d5f461124b65f11d" providerId="LiveId" clId="{3C455ED9-ED9A-4C9D-85EB-FB8AA1DDF249}" dt="2021-02-16T01:11:32.333" v="576" actId="26606"/>
          <ac:spMkLst>
            <pc:docMk/>
            <pc:sldMk cId="3501798779" sldId="268"/>
            <ac:spMk id="16" creationId="{04357C93-F0CB-4A1C-8F77-4E9063789819}"/>
          </ac:spMkLst>
        </pc:spChg>
        <pc:spChg chg="add">
          <ac:chgData name="Munther" userId="d5f461124b65f11d" providerId="LiveId" clId="{3C455ED9-ED9A-4C9D-85EB-FB8AA1DDF249}" dt="2021-02-16T01:13:18.436" v="598" actId="26606"/>
          <ac:spMkLst>
            <pc:docMk/>
            <pc:sldMk cId="3501798779" sldId="268"/>
            <ac:spMk id="17" creationId="{4A37A7FF-19A5-40D8-8D0C-E780CBD33087}"/>
          </ac:spMkLst>
        </pc:spChg>
        <pc:spChg chg="add del">
          <ac:chgData name="Munther" userId="d5f461124b65f11d" providerId="LiveId" clId="{3C455ED9-ED9A-4C9D-85EB-FB8AA1DDF249}" dt="2021-02-16T01:11:32.333" v="576" actId="26606"/>
          <ac:spMkLst>
            <pc:docMk/>
            <pc:sldMk cId="3501798779" sldId="268"/>
            <ac:spMk id="18" creationId="{90F533E9-6690-41A8-A372-4C6C622D028D}"/>
          </ac:spMkLst>
        </pc:spChg>
        <pc:spChg chg="add del">
          <ac:chgData name="Munther" userId="d5f461124b65f11d" providerId="LiveId" clId="{3C455ED9-ED9A-4C9D-85EB-FB8AA1DDF249}" dt="2021-02-16T01:11:40.872" v="578" actId="26606"/>
          <ac:spMkLst>
            <pc:docMk/>
            <pc:sldMk cId="3501798779" sldId="268"/>
            <ac:spMk id="20" creationId="{53F29798-D584-4792-9B62-3F5F5C36D619}"/>
          </ac:spMkLst>
        </pc:spChg>
        <pc:spChg chg="add">
          <ac:chgData name="Munther" userId="d5f461124b65f11d" providerId="LiveId" clId="{3C455ED9-ED9A-4C9D-85EB-FB8AA1DDF249}" dt="2021-02-16T01:13:18.436" v="598" actId="26606"/>
          <ac:spMkLst>
            <pc:docMk/>
            <pc:sldMk cId="3501798779" sldId="268"/>
            <ac:spMk id="22" creationId="{73ED6512-6858-4552-B699-9A97FE9A4EA2}"/>
          </ac:spMkLst>
        </pc:spChg>
        <pc:picChg chg="add del mod ord">
          <ac:chgData name="Munther" userId="d5f461124b65f11d" providerId="LiveId" clId="{3C455ED9-ED9A-4C9D-85EB-FB8AA1DDF249}" dt="2021-02-16T01:11:18.856" v="573" actId="22"/>
          <ac:picMkLst>
            <pc:docMk/>
            <pc:sldMk cId="3501798779" sldId="268"/>
            <ac:picMk id="5" creationId="{C78228A4-FE4A-4BBA-A55A-07D9AF535152}"/>
          </ac:picMkLst>
        </pc:picChg>
        <pc:picChg chg="add del mod ord">
          <ac:chgData name="Munther" userId="d5f461124b65f11d" providerId="LiveId" clId="{3C455ED9-ED9A-4C9D-85EB-FB8AA1DDF249}" dt="2021-02-16T01:11:41.572" v="579" actId="22"/>
          <ac:picMkLst>
            <pc:docMk/>
            <pc:sldMk cId="3501798779" sldId="268"/>
            <ac:picMk id="7" creationId="{413479B3-D8C4-495C-836E-C1CA7B3358B8}"/>
          </ac:picMkLst>
        </pc:picChg>
        <pc:picChg chg="add mod ord">
          <ac:chgData name="Munther" userId="d5f461124b65f11d" providerId="LiveId" clId="{3C455ED9-ED9A-4C9D-85EB-FB8AA1DDF249}" dt="2021-02-16T01:13:18.436" v="598" actId="26606"/>
          <ac:picMkLst>
            <pc:docMk/>
            <pc:sldMk cId="3501798779" sldId="268"/>
            <ac:picMk id="9" creationId="{711B02D0-F31D-4D9B-8A80-5AA4077331E6}"/>
          </ac:picMkLst>
        </pc:picChg>
        <pc:picChg chg="add mod">
          <ac:chgData name="Munther" userId="d5f461124b65f11d" providerId="LiveId" clId="{3C455ED9-ED9A-4C9D-85EB-FB8AA1DDF249}" dt="2021-02-16T01:13:18.436" v="598" actId="26606"/>
          <ac:picMkLst>
            <pc:docMk/>
            <pc:sldMk cId="3501798779" sldId="268"/>
            <ac:picMk id="11" creationId="{A939553B-F01E-4ECF-9DBE-6F619E87BA63}"/>
          </ac:picMkLst>
        </pc:picChg>
      </pc:sldChg>
      <pc:sldChg chg="modSp new mod">
        <pc:chgData name="Munther" userId="d5f461124b65f11d" providerId="LiveId" clId="{3C455ED9-ED9A-4C9D-85EB-FB8AA1DDF249}" dt="2021-02-16T01:16:29.060" v="782"/>
        <pc:sldMkLst>
          <pc:docMk/>
          <pc:sldMk cId="3484479956" sldId="269"/>
        </pc:sldMkLst>
        <pc:spChg chg="mod">
          <ac:chgData name="Munther" userId="d5f461124b65f11d" providerId="LiveId" clId="{3C455ED9-ED9A-4C9D-85EB-FB8AA1DDF249}" dt="2021-02-16T01:16:22.855" v="774" actId="20577"/>
          <ac:spMkLst>
            <pc:docMk/>
            <pc:sldMk cId="3484479956" sldId="269"/>
            <ac:spMk id="2" creationId="{5E388011-FF8A-4613-9776-674195CC7FE2}"/>
          </ac:spMkLst>
        </pc:spChg>
        <pc:spChg chg="mod">
          <ac:chgData name="Munther" userId="d5f461124b65f11d" providerId="LiveId" clId="{3C455ED9-ED9A-4C9D-85EB-FB8AA1DDF249}" dt="2021-02-16T01:16:29.060" v="782"/>
          <ac:spMkLst>
            <pc:docMk/>
            <pc:sldMk cId="3484479956" sldId="269"/>
            <ac:spMk id="3" creationId="{CA0B7842-F807-45FC-88B4-3232816722E8}"/>
          </ac:spMkLst>
        </pc:spChg>
      </pc:sldChg>
      <pc:sldChg chg="addSp delSp modSp new mod ord setBg">
        <pc:chgData name="Munther" userId="d5f461124b65f11d" providerId="LiveId" clId="{3C455ED9-ED9A-4C9D-85EB-FB8AA1DDF249}" dt="2021-02-16T02:27:33.949" v="1134" actId="22"/>
        <pc:sldMkLst>
          <pc:docMk/>
          <pc:sldMk cId="3809135836" sldId="270"/>
        </pc:sldMkLst>
        <pc:spChg chg="mod">
          <ac:chgData name="Munther" userId="d5f461124b65f11d" providerId="LiveId" clId="{3C455ED9-ED9A-4C9D-85EB-FB8AA1DDF249}" dt="2021-02-16T02:26:31.424" v="942" actId="26606"/>
          <ac:spMkLst>
            <pc:docMk/>
            <pc:sldMk cId="3809135836" sldId="270"/>
            <ac:spMk id="2" creationId="{30F84C5E-AF72-4798-85F7-3EC16C14C58E}"/>
          </ac:spMkLst>
        </pc:spChg>
        <pc:spChg chg="del">
          <ac:chgData name="Munther" userId="d5f461124b65f11d" providerId="LiveId" clId="{3C455ED9-ED9A-4C9D-85EB-FB8AA1DDF249}" dt="2021-02-16T02:17:48.393" v="821" actId="22"/>
          <ac:spMkLst>
            <pc:docMk/>
            <pc:sldMk cId="3809135836" sldId="270"/>
            <ac:spMk id="3" creationId="{AEBC5F9C-3F8B-4C5A-ACA8-FA236779E711}"/>
          </ac:spMkLst>
        </pc:spChg>
        <pc:spChg chg="add mod">
          <ac:chgData name="Munther" userId="d5f461124b65f11d" providerId="LiveId" clId="{3C455ED9-ED9A-4C9D-85EB-FB8AA1DDF249}" dt="2021-02-16T02:27:32.198" v="1132" actId="20577"/>
          <ac:spMkLst>
            <pc:docMk/>
            <pc:sldMk cId="3809135836" sldId="270"/>
            <ac:spMk id="9" creationId="{2DE58C2A-4CC7-47A7-B14A-F5BE77E26E78}"/>
          </ac:spMkLst>
        </pc:spChg>
        <pc:spChg chg="add del">
          <ac:chgData name="Munther" userId="d5f461124b65f11d" providerId="LiveId" clId="{3C455ED9-ED9A-4C9D-85EB-FB8AA1DDF249}" dt="2021-02-16T02:24:31.185" v="928" actId="26606"/>
          <ac:spMkLst>
            <pc:docMk/>
            <pc:sldMk cId="3809135836" sldId="270"/>
            <ac:spMk id="12" creationId="{80DF40B2-80F7-4E71-B46C-284163F3654A}"/>
          </ac:spMkLst>
        </pc:spChg>
        <pc:spChg chg="add del">
          <ac:chgData name="Munther" userId="d5f461124b65f11d" providerId="LiveId" clId="{3C455ED9-ED9A-4C9D-85EB-FB8AA1DDF249}" dt="2021-02-16T02:26:31.424" v="942" actId="26606"/>
          <ac:spMkLst>
            <pc:docMk/>
            <pc:sldMk cId="3809135836" sldId="270"/>
            <ac:spMk id="17" creationId="{9B7AD9F6-8CE7-4299-8FC6-328F4DCD3FF9}"/>
          </ac:spMkLst>
        </pc:spChg>
        <pc:spChg chg="add del">
          <ac:chgData name="Munther" userId="d5f461124b65f11d" providerId="LiveId" clId="{3C455ED9-ED9A-4C9D-85EB-FB8AA1DDF249}" dt="2021-02-16T02:26:31.424" v="942" actId="26606"/>
          <ac:spMkLst>
            <pc:docMk/>
            <pc:sldMk cId="3809135836" sldId="270"/>
            <ac:spMk id="19" creationId="{F49775AF-8896-43EE-92C6-83497D6DC56F}"/>
          </ac:spMkLst>
        </pc:spChg>
        <pc:spChg chg="add">
          <ac:chgData name="Munther" userId="d5f461124b65f11d" providerId="LiveId" clId="{3C455ED9-ED9A-4C9D-85EB-FB8AA1DDF249}" dt="2021-02-16T02:26:31.424" v="942" actId="26606"/>
          <ac:spMkLst>
            <pc:docMk/>
            <pc:sldMk cId="3809135836" sldId="270"/>
            <ac:spMk id="24" creationId="{201CC55D-ED54-4C5C-95E6-10947BD1103B}"/>
          </ac:spMkLst>
        </pc:spChg>
        <pc:spChg chg="add">
          <ac:chgData name="Munther" userId="d5f461124b65f11d" providerId="LiveId" clId="{3C455ED9-ED9A-4C9D-85EB-FB8AA1DDF249}" dt="2021-02-16T02:26:31.424" v="942" actId="26606"/>
          <ac:spMkLst>
            <pc:docMk/>
            <pc:sldMk cId="3809135836" sldId="270"/>
            <ac:spMk id="30" creationId="{3873B707-463F-40B0-8227-E8CC6C67EB25}"/>
          </ac:spMkLst>
        </pc:spChg>
        <pc:spChg chg="add">
          <ac:chgData name="Munther" userId="d5f461124b65f11d" providerId="LiveId" clId="{3C455ED9-ED9A-4C9D-85EB-FB8AA1DDF249}" dt="2021-02-16T02:26:31.424" v="942" actId="26606"/>
          <ac:spMkLst>
            <pc:docMk/>
            <pc:sldMk cId="3809135836" sldId="270"/>
            <ac:spMk id="32" creationId="{C13237C8-E62C-4F0D-A318-BD6FB6C2D138}"/>
          </ac:spMkLst>
        </pc:spChg>
        <pc:spChg chg="add">
          <ac:chgData name="Munther" userId="d5f461124b65f11d" providerId="LiveId" clId="{3C455ED9-ED9A-4C9D-85EB-FB8AA1DDF249}" dt="2021-02-16T02:26:31.424" v="942" actId="26606"/>
          <ac:spMkLst>
            <pc:docMk/>
            <pc:sldMk cId="3809135836" sldId="270"/>
            <ac:spMk id="34" creationId="{19C9EAEA-39D0-4B0E-A0EB-51E7B26740B1}"/>
          </ac:spMkLst>
        </pc:spChg>
        <pc:grpChg chg="add">
          <ac:chgData name="Munther" userId="d5f461124b65f11d" providerId="LiveId" clId="{3C455ED9-ED9A-4C9D-85EB-FB8AA1DDF249}" dt="2021-02-16T02:26:31.424" v="942" actId="26606"/>
          <ac:grpSpMkLst>
            <pc:docMk/>
            <pc:sldMk cId="3809135836" sldId="270"/>
            <ac:grpSpMk id="26" creationId="{1DE889C7-FAD6-4397-98E2-05D503484459}"/>
          </ac:grpSpMkLst>
        </pc:grpChg>
        <pc:picChg chg="add del mod ord">
          <ac:chgData name="Munther" userId="d5f461124b65f11d" providerId="LiveId" clId="{3C455ED9-ED9A-4C9D-85EB-FB8AA1DDF249}" dt="2021-02-16T02:24:03.805" v="897" actId="21"/>
          <ac:picMkLst>
            <pc:docMk/>
            <pc:sldMk cId="3809135836" sldId="270"/>
            <ac:picMk id="5" creationId="{7F8AA5CE-6FDA-468A-A0E9-FA1BB38DE5F0}"/>
          </ac:picMkLst>
        </pc:picChg>
        <pc:picChg chg="add mod">
          <ac:chgData name="Munther" userId="d5f461124b65f11d" providerId="LiveId" clId="{3C455ED9-ED9A-4C9D-85EB-FB8AA1DDF249}" dt="2021-02-16T02:26:31.424" v="942" actId="26606"/>
          <ac:picMkLst>
            <pc:docMk/>
            <pc:sldMk cId="3809135836" sldId="270"/>
            <ac:picMk id="7" creationId="{801D35C1-E57D-49AC-835A-2CCD39243926}"/>
          </ac:picMkLst>
        </pc:picChg>
        <pc:picChg chg="add del mod">
          <ac:chgData name="Munther" userId="d5f461124b65f11d" providerId="LiveId" clId="{3C455ED9-ED9A-4C9D-85EB-FB8AA1DDF249}" dt="2021-02-16T02:25:53.281" v="932" actId="478"/>
          <ac:picMkLst>
            <pc:docMk/>
            <pc:sldMk cId="3809135836" sldId="270"/>
            <ac:picMk id="8" creationId="{A8DDA22A-4B02-4CBA-9F03-E62A1468EC86}"/>
          </ac:picMkLst>
        </pc:picChg>
        <pc:picChg chg="add del">
          <ac:chgData name="Munther" userId="d5f461124b65f11d" providerId="LiveId" clId="{3C455ED9-ED9A-4C9D-85EB-FB8AA1DDF249}" dt="2021-02-16T02:27:33.949" v="1134" actId="22"/>
          <ac:picMkLst>
            <pc:docMk/>
            <pc:sldMk cId="3809135836" sldId="270"/>
            <ac:picMk id="11" creationId="{A55E8838-F231-4E11-A4E5-7632BFFF3651}"/>
          </ac:picMkLst>
        </pc:picChg>
      </pc:sldChg>
      <pc:sldChg chg="modSp new mod">
        <pc:chgData name="Munther" userId="d5f461124b65f11d" providerId="LiveId" clId="{3C455ED9-ED9A-4C9D-85EB-FB8AA1DDF249}" dt="2021-02-16T02:22:40.943" v="894" actId="20577"/>
        <pc:sldMkLst>
          <pc:docMk/>
          <pc:sldMk cId="784015194" sldId="271"/>
        </pc:sldMkLst>
        <pc:spChg chg="mod">
          <ac:chgData name="Munther" userId="d5f461124b65f11d" providerId="LiveId" clId="{3C455ED9-ED9A-4C9D-85EB-FB8AA1DDF249}" dt="2021-02-16T02:19:20.047" v="839" actId="20577"/>
          <ac:spMkLst>
            <pc:docMk/>
            <pc:sldMk cId="784015194" sldId="271"/>
            <ac:spMk id="2" creationId="{4607D2B4-69A9-4A9F-A8FB-1CCD832BEBD0}"/>
          </ac:spMkLst>
        </pc:spChg>
        <pc:spChg chg="mod">
          <ac:chgData name="Munther" userId="d5f461124b65f11d" providerId="LiveId" clId="{3C455ED9-ED9A-4C9D-85EB-FB8AA1DDF249}" dt="2021-02-16T02:22:40.943" v="894" actId="20577"/>
          <ac:spMkLst>
            <pc:docMk/>
            <pc:sldMk cId="784015194" sldId="271"/>
            <ac:spMk id="3" creationId="{F0E9B9E4-25BE-4664-9498-3E9548D36E0C}"/>
          </ac:spMkLst>
        </pc:spChg>
      </pc:sldChg>
      <pc:sldChg chg="modSp new mod">
        <pc:chgData name="Munther" userId="d5f461124b65f11d" providerId="LiveId" clId="{3C455ED9-ED9A-4C9D-85EB-FB8AA1DDF249}" dt="2021-02-16T02:23:08.689" v="896"/>
        <pc:sldMkLst>
          <pc:docMk/>
          <pc:sldMk cId="2801173632" sldId="272"/>
        </pc:sldMkLst>
        <pc:spChg chg="mod">
          <ac:chgData name="Munther" userId="d5f461124b65f11d" providerId="LiveId" clId="{3C455ED9-ED9A-4C9D-85EB-FB8AA1DDF249}" dt="2021-02-16T02:20:50.196" v="863" actId="20577"/>
          <ac:spMkLst>
            <pc:docMk/>
            <pc:sldMk cId="2801173632" sldId="272"/>
            <ac:spMk id="2" creationId="{81D13944-D92C-464F-BBF7-1A0275EFDBCD}"/>
          </ac:spMkLst>
        </pc:spChg>
        <pc:spChg chg="mod">
          <ac:chgData name="Munther" userId="d5f461124b65f11d" providerId="LiveId" clId="{3C455ED9-ED9A-4C9D-85EB-FB8AA1DDF249}" dt="2021-02-16T02:23:08.689" v="896"/>
          <ac:spMkLst>
            <pc:docMk/>
            <pc:sldMk cId="2801173632" sldId="272"/>
            <ac:spMk id="3" creationId="{196DB7CB-ADDE-405E-B61F-B76989A388E9}"/>
          </ac:spMkLst>
        </pc:spChg>
      </pc:sldChg>
      <pc:sldChg chg="modSp new mod">
        <pc:chgData name="Munther" userId="d5f461124b65f11d" providerId="LiveId" clId="{3C455ED9-ED9A-4C9D-85EB-FB8AA1DDF249}" dt="2021-02-16T02:29:13.138" v="1267" actId="20577"/>
        <pc:sldMkLst>
          <pc:docMk/>
          <pc:sldMk cId="1974464737" sldId="273"/>
        </pc:sldMkLst>
        <pc:spChg chg="mod">
          <ac:chgData name="Munther" userId="d5f461124b65f11d" providerId="LiveId" clId="{3C455ED9-ED9A-4C9D-85EB-FB8AA1DDF249}" dt="2021-02-16T02:28:18.055" v="1140" actId="20577"/>
          <ac:spMkLst>
            <pc:docMk/>
            <pc:sldMk cId="1974464737" sldId="273"/>
            <ac:spMk id="2" creationId="{8C0B2CFC-CE12-46CC-BC29-99AC67A19BC8}"/>
          </ac:spMkLst>
        </pc:spChg>
        <pc:spChg chg="mod">
          <ac:chgData name="Munther" userId="d5f461124b65f11d" providerId="LiveId" clId="{3C455ED9-ED9A-4C9D-85EB-FB8AA1DDF249}" dt="2021-02-16T02:29:13.138" v="1267" actId="20577"/>
          <ac:spMkLst>
            <pc:docMk/>
            <pc:sldMk cId="1974464737" sldId="273"/>
            <ac:spMk id="3" creationId="{7CF77322-A3AB-4AFA-A718-D3C8CFD85C17}"/>
          </ac:spMkLst>
        </pc:spChg>
      </pc:sldChg>
      <pc:sldChg chg="modSp new mod">
        <pc:chgData name="Munther" userId="d5f461124b65f11d" providerId="LiveId" clId="{3C455ED9-ED9A-4C9D-85EB-FB8AA1DDF249}" dt="2021-02-16T02:30:09.844" v="1275" actId="33524"/>
        <pc:sldMkLst>
          <pc:docMk/>
          <pc:sldMk cId="780241554" sldId="274"/>
        </pc:sldMkLst>
        <pc:spChg chg="mod">
          <ac:chgData name="Munther" userId="d5f461124b65f11d" providerId="LiveId" clId="{3C455ED9-ED9A-4C9D-85EB-FB8AA1DDF249}" dt="2021-02-16T02:29:39.909" v="1269"/>
          <ac:spMkLst>
            <pc:docMk/>
            <pc:sldMk cId="780241554" sldId="274"/>
            <ac:spMk id="2" creationId="{A42DC6D0-E281-466E-8B8C-3C79E5EB85E4}"/>
          </ac:spMkLst>
        </pc:spChg>
        <pc:spChg chg="mod">
          <ac:chgData name="Munther" userId="d5f461124b65f11d" providerId="LiveId" clId="{3C455ED9-ED9A-4C9D-85EB-FB8AA1DDF249}" dt="2021-02-16T02:30:09.844" v="1275" actId="33524"/>
          <ac:spMkLst>
            <pc:docMk/>
            <pc:sldMk cId="780241554" sldId="274"/>
            <ac:spMk id="3" creationId="{B1E78CB4-7B9E-4765-952C-131F2E9323D0}"/>
          </ac:spMkLst>
        </pc:spChg>
      </pc:sldChg>
      <pc:sldChg chg="addSp delSp modSp new mod setBg">
        <pc:chgData name="Munther" userId="d5f461124b65f11d" providerId="LiveId" clId="{3C455ED9-ED9A-4C9D-85EB-FB8AA1DDF249}" dt="2021-02-16T02:32:50.844" v="1426" actId="27614"/>
        <pc:sldMkLst>
          <pc:docMk/>
          <pc:sldMk cId="3070034862" sldId="275"/>
        </pc:sldMkLst>
        <pc:spChg chg="mod">
          <ac:chgData name="Munther" userId="d5f461124b65f11d" providerId="LiveId" clId="{3C455ED9-ED9A-4C9D-85EB-FB8AA1DDF249}" dt="2021-02-16T02:32:44.948" v="1425" actId="26606"/>
          <ac:spMkLst>
            <pc:docMk/>
            <pc:sldMk cId="3070034862" sldId="275"/>
            <ac:spMk id="2" creationId="{AF2D71D9-4A4F-43F7-A068-21E88DCE76A5}"/>
          </ac:spMkLst>
        </pc:spChg>
        <pc:spChg chg="mod ord">
          <ac:chgData name="Munther" userId="d5f461124b65f11d" providerId="LiveId" clId="{3C455ED9-ED9A-4C9D-85EB-FB8AA1DDF249}" dt="2021-02-16T02:32:44.948" v="1425" actId="26606"/>
          <ac:spMkLst>
            <pc:docMk/>
            <pc:sldMk cId="3070034862" sldId="275"/>
            <ac:spMk id="3" creationId="{A81AF00C-AA91-4B15-B823-7EEFCD1498D8}"/>
          </ac:spMkLst>
        </pc:spChg>
        <pc:spChg chg="add del">
          <ac:chgData name="Munther" userId="d5f461124b65f11d" providerId="LiveId" clId="{3C455ED9-ED9A-4C9D-85EB-FB8AA1DDF249}" dt="2021-02-16T02:32:44.928" v="1424" actId="26606"/>
          <ac:spMkLst>
            <pc:docMk/>
            <pc:sldMk cId="3070034862" sldId="275"/>
            <ac:spMk id="10" creationId="{201CC55D-ED54-4C5C-95E6-10947BD1103B}"/>
          </ac:spMkLst>
        </pc:spChg>
        <pc:spChg chg="add del">
          <ac:chgData name="Munther" userId="d5f461124b65f11d" providerId="LiveId" clId="{3C455ED9-ED9A-4C9D-85EB-FB8AA1DDF249}" dt="2021-02-16T02:32:44.928" v="1424" actId="26606"/>
          <ac:spMkLst>
            <pc:docMk/>
            <pc:sldMk cId="3070034862" sldId="275"/>
            <ac:spMk id="16" creationId="{3873B707-463F-40B0-8227-E8CC6C67EB25}"/>
          </ac:spMkLst>
        </pc:spChg>
        <pc:spChg chg="add del">
          <ac:chgData name="Munther" userId="d5f461124b65f11d" providerId="LiveId" clId="{3C455ED9-ED9A-4C9D-85EB-FB8AA1DDF249}" dt="2021-02-16T02:32:44.928" v="1424" actId="26606"/>
          <ac:spMkLst>
            <pc:docMk/>
            <pc:sldMk cId="3070034862" sldId="275"/>
            <ac:spMk id="18" creationId="{C13237C8-E62C-4F0D-A318-BD6FB6C2D138}"/>
          </ac:spMkLst>
        </pc:spChg>
        <pc:spChg chg="add del">
          <ac:chgData name="Munther" userId="d5f461124b65f11d" providerId="LiveId" clId="{3C455ED9-ED9A-4C9D-85EB-FB8AA1DDF249}" dt="2021-02-16T02:32:44.928" v="1424" actId="26606"/>
          <ac:spMkLst>
            <pc:docMk/>
            <pc:sldMk cId="3070034862" sldId="275"/>
            <ac:spMk id="20" creationId="{19C9EAEA-39D0-4B0E-A0EB-51E7B26740B1}"/>
          </ac:spMkLst>
        </pc:spChg>
        <pc:spChg chg="add">
          <ac:chgData name="Munther" userId="d5f461124b65f11d" providerId="LiveId" clId="{3C455ED9-ED9A-4C9D-85EB-FB8AA1DDF249}" dt="2021-02-16T02:32:44.948" v="1425" actId="26606"/>
          <ac:spMkLst>
            <pc:docMk/>
            <pc:sldMk cId="3070034862" sldId="275"/>
            <ac:spMk id="22" creationId="{4038CB10-1F5C-4D54-9DF7-12586DE5B007}"/>
          </ac:spMkLst>
        </pc:spChg>
        <pc:spChg chg="add">
          <ac:chgData name="Munther" userId="d5f461124b65f11d" providerId="LiveId" clId="{3C455ED9-ED9A-4C9D-85EB-FB8AA1DDF249}" dt="2021-02-16T02:32:44.948" v="1425" actId="26606"/>
          <ac:spMkLst>
            <pc:docMk/>
            <pc:sldMk cId="3070034862" sldId="275"/>
            <ac:spMk id="23" creationId="{73ED6512-6858-4552-B699-9A97FE9A4EA2}"/>
          </ac:spMkLst>
        </pc:spChg>
        <pc:grpChg chg="add del">
          <ac:chgData name="Munther" userId="d5f461124b65f11d" providerId="LiveId" clId="{3C455ED9-ED9A-4C9D-85EB-FB8AA1DDF249}" dt="2021-02-16T02:32:44.928" v="1424" actId="26606"/>
          <ac:grpSpMkLst>
            <pc:docMk/>
            <pc:sldMk cId="3070034862" sldId="275"/>
            <ac:grpSpMk id="12" creationId="{1DE889C7-FAD6-4397-98E2-05D503484459}"/>
          </ac:grpSpMkLst>
        </pc:grpChg>
        <pc:picChg chg="add mod">
          <ac:chgData name="Munther" userId="d5f461124b65f11d" providerId="LiveId" clId="{3C455ED9-ED9A-4C9D-85EB-FB8AA1DDF249}" dt="2021-02-16T02:32:50.844" v="1426" actId="27614"/>
          <ac:picMkLst>
            <pc:docMk/>
            <pc:sldMk cId="3070034862" sldId="275"/>
            <ac:picMk id="5" creationId="{0FB20499-5D85-4A8C-B7D9-11FF7E3C93E4}"/>
          </ac:picMkLst>
        </pc:picChg>
      </pc:sldChg>
      <pc:sldChg chg="modSp new mod">
        <pc:chgData name="Munther" userId="d5f461124b65f11d" providerId="LiveId" clId="{3C455ED9-ED9A-4C9D-85EB-FB8AA1DDF249}" dt="2021-02-16T02:37:42.091" v="1815" actId="33524"/>
        <pc:sldMkLst>
          <pc:docMk/>
          <pc:sldMk cId="2426150733" sldId="276"/>
        </pc:sldMkLst>
        <pc:spChg chg="mod">
          <ac:chgData name="Munther" userId="d5f461124b65f11d" providerId="LiveId" clId="{3C455ED9-ED9A-4C9D-85EB-FB8AA1DDF249}" dt="2021-02-16T02:33:00.361" v="1439" actId="20577"/>
          <ac:spMkLst>
            <pc:docMk/>
            <pc:sldMk cId="2426150733" sldId="276"/>
            <ac:spMk id="2" creationId="{0D18DEF2-AF31-44F7-95FC-54963D11E705}"/>
          </ac:spMkLst>
        </pc:spChg>
        <pc:spChg chg="mod">
          <ac:chgData name="Munther" userId="d5f461124b65f11d" providerId="LiveId" clId="{3C455ED9-ED9A-4C9D-85EB-FB8AA1DDF249}" dt="2021-02-16T02:37:42.091" v="1815" actId="33524"/>
          <ac:spMkLst>
            <pc:docMk/>
            <pc:sldMk cId="2426150733" sldId="276"/>
            <ac:spMk id="3" creationId="{7B5C3AD9-21AC-4162-B1C2-5BA4B1F4FB3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D68ECE-20FE-45ED-AB1B-4AC6BB818FBD}"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07871695-F137-46C1-996D-AEFC1AA5261F}">
      <dgm:prSet/>
      <dgm:spPr/>
      <dgm:t>
        <a:bodyPr/>
        <a:lstStyle/>
        <a:p>
          <a:r>
            <a:rPr lang="en-US"/>
            <a:t>ARIMA </a:t>
          </a:r>
        </a:p>
      </dgm:t>
    </dgm:pt>
    <dgm:pt modelId="{4447A862-3DF2-40EA-9AE1-235BC426FFCB}" type="parTrans" cxnId="{8EA8F9B2-E1A5-4728-9D1E-12A753A5A8C8}">
      <dgm:prSet/>
      <dgm:spPr/>
      <dgm:t>
        <a:bodyPr/>
        <a:lstStyle/>
        <a:p>
          <a:endParaRPr lang="en-US"/>
        </a:p>
      </dgm:t>
    </dgm:pt>
    <dgm:pt modelId="{E7F35B0F-219B-4A19-A414-2C9790DB6963}" type="sibTrans" cxnId="{8EA8F9B2-E1A5-4728-9D1E-12A753A5A8C8}">
      <dgm:prSet/>
      <dgm:spPr/>
      <dgm:t>
        <a:bodyPr/>
        <a:lstStyle/>
        <a:p>
          <a:endParaRPr lang="en-US"/>
        </a:p>
      </dgm:t>
    </dgm:pt>
    <dgm:pt modelId="{A66F54B9-DA4B-443A-8D1B-65F0F7001029}">
      <dgm:prSet/>
      <dgm:spPr/>
      <dgm:t>
        <a:bodyPr/>
        <a:lstStyle/>
        <a:p>
          <a:r>
            <a:rPr lang="en-US"/>
            <a:t>Prophet</a:t>
          </a:r>
        </a:p>
      </dgm:t>
    </dgm:pt>
    <dgm:pt modelId="{B840E6A0-598C-4738-95C2-7636E1BFAACE}" type="parTrans" cxnId="{84E757AA-16EC-4CE1-AB3F-1D139B717A0F}">
      <dgm:prSet/>
      <dgm:spPr/>
      <dgm:t>
        <a:bodyPr/>
        <a:lstStyle/>
        <a:p>
          <a:endParaRPr lang="en-US"/>
        </a:p>
      </dgm:t>
    </dgm:pt>
    <dgm:pt modelId="{924375BE-63D7-47F5-9D26-7E7BEA9999CA}" type="sibTrans" cxnId="{84E757AA-16EC-4CE1-AB3F-1D139B717A0F}">
      <dgm:prSet/>
      <dgm:spPr/>
      <dgm:t>
        <a:bodyPr/>
        <a:lstStyle/>
        <a:p>
          <a:endParaRPr lang="en-US"/>
        </a:p>
      </dgm:t>
    </dgm:pt>
    <dgm:pt modelId="{D3F44F08-A8D3-4891-A0B4-EE2BAFECC046}">
      <dgm:prSet/>
      <dgm:spPr/>
      <dgm:t>
        <a:bodyPr/>
        <a:lstStyle/>
        <a:p>
          <a:r>
            <a:rPr lang="en-US"/>
            <a:t>FFNN</a:t>
          </a:r>
        </a:p>
      </dgm:t>
    </dgm:pt>
    <dgm:pt modelId="{EE1A34B5-BD14-42A2-AEEF-BD406A4449BF}" type="parTrans" cxnId="{9BA2DF6F-6CA6-4AF8-91EF-4956625F0409}">
      <dgm:prSet/>
      <dgm:spPr/>
      <dgm:t>
        <a:bodyPr/>
        <a:lstStyle/>
        <a:p>
          <a:endParaRPr lang="en-US"/>
        </a:p>
      </dgm:t>
    </dgm:pt>
    <dgm:pt modelId="{93794502-0A3D-49A7-9529-9D887F979DB4}" type="sibTrans" cxnId="{9BA2DF6F-6CA6-4AF8-91EF-4956625F0409}">
      <dgm:prSet/>
      <dgm:spPr/>
      <dgm:t>
        <a:bodyPr/>
        <a:lstStyle/>
        <a:p>
          <a:endParaRPr lang="en-US"/>
        </a:p>
      </dgm:t>
    </dgm:pt>
    <dgm:pt modelId="{2164BEA5-66A4-49C2-9F34-79B9AD4A4414}" type="pres">
      <dgm:prSet presAssocID="{71D68ECE-20FE-45ED-AB1B-4AC6BB818FBD}" presName="linear" presStyleCnt="0">
        <dgm:presLayoutVars>
          <dgm:dir/>
          <dgm:animLvl val="lvl"/>
          <dgm:resizeHandles val="exact"/>
        </dgm:presLayoutVars>
      </dgm:prSet>
      <dgm:spPr/>
    </dgm:pt>
    <dgm:pt modelId="{CF5863F7-F56F-4E50-AA77-58506412EE16}" type="pres">
      <dgm:prSet presAssocID="{07871695-F137-46C1-996D-AEFC1AA5261F}" presName="parentLin" presStyleCnt="0"/>
      <dgm:spPr/>
    </dgm:pt>
    <dgm:pt modelId="{E5104651-EAA8-4365-8837-69F810F3548B}" type="pres">
      <dgm:prSet presAssocID="{07871695-F137-46C1-996D-AEFC1AA5261F}" presName="parentLeftMargin" presStyleLbl="node1" presStyleIdx="0" presStyleCnt="3"/>
      <dgm:spPr/>
    </dgm:pt>
    <dgm:pt modelId="{3A55792C-95D6-4B31-B0E2-B4475605E2AF}" type="pres">
      <dgm:prSet presAssocID="{07871695-F137-46C1-996D-AEFC1AA5261F}" presName="parentText" presStyleLbl="node1" presStyleIdx="0" presStyleCnt="3">
        <dgm:presLayoutVars>
          <dgm:chMax val="0"/>
          <dgm:bulletEnabled val="1"/>
        </dgm:presLayoutVars>
      </dgm:prSet>
      <dgm:spPr/>
    </dgm:pt>
    <dgm:pt modelId="{E8531334-B11F-45C3-89BA-FF43341DB15E}" type="pres">
      <dgm:prSet presAssocID="{07871695-F137-46C1-996D-AEFC1AA5261F}" presName="negativeSpace" presStyleCnt="0"/>
      <dgm:spPr/>
    </dgm:pt>
    <dgm:pt modelId="{A6323F40-DF05-4AE7-9844-1A832BFD11A9}" type="pres">
      <dgm:prSet presAssocID="{07871695-F137-46C1-996D-AEFC1AA5261F}" presName="childText" presStyleLbl="conFgAcc1" presStyleIdx="0" presStyleCnt="3">
        <dgm:presLayoutVars>
          <dgm:bulletEnabled val="1"/>
        </dgm:presLayoutVars>
      </dgm:prSet>
      <dgm:spPr/>
    </dgm:pt>
    <dgm:pt modelId="{79359C23-42B2-41BC-A89F-23D2CC2C5CF8}" type="pres">
      <dgm:prSet presAssocID="{E7F35B0F-219B-4A19-A414-2C9790DB6963}" presName="spaceBetweenRectangles" presStyleCnt="0"/>
      <dgm:spPr/>
    </dgm:pt>
    <dgm:pt modelId="{22C2C835-4F2C-44B1-82FE-7EA7BF95E1C5}" type="pres">
      <dgm:prSet presAssocID="{A66F54B9-DA4B-443A-8D1B-65F0F7001029}" presName="parentLin" presStyleCnt="0"/>
      <dgm:spPr/>
    </dgm:pt>
    <dgm:pt modelId="{1B57C984-E31C-446E-BA2D-CBC6A80A433B}" type="pres">
      <dgm:prSet presAssocID="{A66F54B9-DA4B-443A-8D1B-65F0F7001029}" presName="parentLeftMargin" presStyleLbl="node1" presStyleIdx="0" presStyleCnt="3"/>
      <dgm:spPr/>
    </dgm:pt>
    <dgm:pt modelId="{9A7F32F5-AB68-4A66-9513-EBC8AC0F615D}" type="pres">
      <dgm:prSet presAssocID="{A66F54B9-DA4B-443A-8D1B-65F0F7001029}" presName="parentText" presStyleLbl="node1" presStyleIdx="1" presStyleCnt="3">
        <dgm:presLayoutVars>
          <dgm:chMax val="0"/>
          <dgm:bulletEnabled val="1"/>
        </dgm:presLayoutVars>
      </dgm:prSet>
      <dgm:spPr/>
    </dgm:pt>
    <dgm:pt modelId="{1DEDA674-C98D-42CC-A759-9284E00CC16E}" type="pres">
      <dgm:prSet presAssocID="{A66F54B9-DA4B-443A-8D1B-65F0F7001029}" presName="negativeSpace" presStyleCnt="0"/>
      <dgm:spPr/>
    </dgm:pt>
    <dgm:pt modelId="{830372CC-9BD5-4A12-8610-F484CE0CC805}" type="pres">
      <dgm:prSet presAssocID="{A66F54B9-DA4B-443A-8D1B-65F0F7001029}" presName="childText" presStyleLbl="conFgAcc1" presStyleIdx="1" presStyleCnt="3">
        <dgm:presLayoutVars>
          <dgm:bulletEnabled val="1"/>
        </dgm:presLayoutVars>
      </dgm:prSet>
      <dgm:spPr/>
    </dgm:pt>
    <dgm:pt modelId="{9B98E102-9545-48AD-A150-C28D5D79851A}" type="pres">
      <dgm:prSet presAssocID="{924375BE-63D7-47F5-9D26-7E7BEA9999CA}" presName="spaceBetweenRectangles" presStyleCnt="0"/>
      <dgm:spPr/>
    </dgm:pt>
    <dgm:pt modelId="{197FE79F-36BC-452C-AFA6-9C80DC2BC686}" type="pres">
      <dgm:prSet presAssocID="{D3F44F08-A8D3-4891-A0B4-EE2BAFECC046}" presName="parentLin" presStyleCnt="0"/>
      <dgm:spPr/>
    </dgm:pt>
    <dgm:pt modelId="{01175C2B-215E-42B9-BA2C-1E034B5C2E61}" type="pres">
      <dgm:prSet presAssocID="{D3F44F08-A8D3-4891-A0B4-EE2BAFECC046}" presName="parentLeftMargin" presStyleLbl="node1" presStyleIdx="1" presStyleCnt="3"/>
      <dgm:spPr/>
    </dgm:pt>
    <dgm:pt modelId="{A08C8285-DBC5-475B-9F6C-6CCF8405A7A6}" type="pres">
      <dgm:prSet presAssocID="{D3F44F08-A8D3-4891-A0B4-EE2BAFECC046}" presName="parentText" presStyleLbl="node1" presStyleIdx="2" presStyleCnt="3">
        <dgm:presLayoutVars>
          <dgm:chMax val="0"/>
          <dgm:bulletEnabled val="1"/>
        </dgm:presLayoutVars>
      </dgm:prSet>
      <dgm:spPr/>
    </dgm:pt>
    <dgm:pt modelId="{95372811-9C2F-401E-B4FE-D50E70663C98}" type="pres">
      <dgm:prSet presAssocID="{D3F44F08-A8D3-4891-A0B4-EE2BAFECC046}" presName="negativeSpace" presStyleCnt="0"/>
      <dgm:spPr/>
    </dgm:pt>
    <dgm:pt modelId="{A876D2C7-DFFA-47F0-99BF-2D3B4AB7F3F9}" type="pres">
      <dgm:prSet presAssocID="{D3F44F08-A8D3-4891-A0B4-EE2BAFECC046}" presName="childText" presStyleLbl="conFgAcc1" presStyleIdx="2" presStyleCnt="3">
        <dgm:presLayoutVars>
          <dgm:bulletEnabled val="1"/>
        </dgm:presLayoutVars>
      </dgm:prSet>
      <dgm:spPr/>
    </dgm:pt>
  </dgm:ptLst>
  <dgm:cxnLst>
    <dgm:cxn modelId="{10033A10-CDE8-4ABD-AC53-463A0B1A9348}" type="presOf" srcId="{07871695-F137-46C1-996D-AEFC1AA5261F}" destId="{E5104651-EAA8-4365-8837-69F810F3548B}" srcOrd="0" destOrd="0" presId="urn:microsoft.com/office/officeart/2005/8/layout/list1"/>
    <dgm:cxn modelId="{24A6933E-9030-4605-8F5E-56BAE4099EB3}" type="presOf" srcId="{07871695-F137-46C1-996D-AEFC1AA5261F}" destId="{3A55792C-95D6-4B31-B0E2-B4475605E2AF}" srcOrd="1" destOrd="0" presId="urn:microsoft.com/office/officeart/2005/8/layout/list1"/>
    <dgm:cxn modelId="{696A224A-F5B3-4988-B493-F803398FA7A0}" type="presOf" srcId="{A66F54B9-DA4B-443A-8D1B-65F0F7001029}" destId="{9A7F32F5-AB68-4A66-9513-EBC8AC0F615D}" srcOrd="1" destOrd="0" presId="urn:microsoft.com/office/officeart/2005/8/layout/list1"/>
    <dgm:cxn modelId="{9BA2DF6F-6CA6-4AF8-91EF-4956625F0409}" srcId="{71D68ECE-20FE-45ED-AB1B-4AC6BB818FBD}" destId="{D3F44F08-A8D3-4891-A0B4-EE2BAFECC046}" srcOrd="2" destOrd="0" parTransId="{EE1A34B5-BD14-42A2-AEEF-BD406A4449BF}" sibTransId="{93794502-0A3D-49A7-9529-9D887F979DB4}"/>
    <dgm:cxn modelId="{CA8A0682-F4CF-4766-8A2B-FEA10AF2B4BF}" type="presOf" srcId="{D3F44F08-A8D3-4891-A0B4-EE2BAFECC046}" destId="{A08C8285-DBC5-475B-9F6C-6CCF8405A7A6}" srcOrd="1" destOrd="0" presId="urn:microsoft.com/office/officeart/2005/8/layout/list1"/>
    <dgm:cxn modelId="{547B44A4-82E1-4E3A-AF4C-8F05806B3238}" type="presOf" srcId="{D3F44F08-A8D3-4891-A0B4-EE2BAFECC046}" destId="{01175C2B-215E-42B9-BA2C-1E034B5C2E61}" srcOrd="0" destOrd="0" presId="urn:microsoft.com/office/officeart/2005/8/layout/list1"/>
    <dgm:cxn modelId="{84E757AA-16EC-4CE1-AB3F-1D139B717A0F}" srcId="{71D68ECE-20FE-45ED-AB1B-4AC6BB818FBD}" destId="{A66F54B9-DA4B-443A-8D1B-65F0F7001029}" srcOrd="1" destOrd="0" parTransId="{B840E6A0-598C-4738-95C2-7636E1BFAACE}" sibTransId="{924375BE-63D7-47F5-9D26-7E7BEA9999CA}"/>
    <dgm:cxn modelId="{8EA8F9B2-E1A5-4728-9D1E-12A753A5A8C8}" srcId="{71D68ECE-20FE-45ED-AB1B-4AC6BB818FBD}" destId="{07871695-F137-46C1-996D-AEFC1AA5261F}" srcOrd="0" destOrd="0" parTransId="{4447A862-3DF2-40EA-9AE1-235BC426FFCB}" sibTransId="{E7F35B0F-219B-4A19-A414-2C9790DB6963}"/>
    <dgm:cxn modelId="{3A99C0E6-3CE7-477E-864E-01BAB90A708A}" type="presOf" srcId="{A66F54B9-DA4B-443A-8D1B-65F0F7001029}" destId="{1B57C984-E31C-446E-BA2D-CBC6A80A433B}" srcOrd="0" destOrd="0" presId="urn:microsoft.com/office/officeart/2005/8/layout/list1"/>
    <dgm:cxn modelId="{4CA45BF5-0B5F-4FA1-9E29-FE3542410244}" type="presOf" srcId="{71D68ECE-20FE-45ED-AB1B-4AC6BB818FBD}" destId="{2164BEA5-66A4-49C2-9F34-79B9AD4A4414}" srcOrd="0" destOrd="0" presId="urn:microsoft.com/office/officeart/2005/8/layout/list1"/>
    <dgm:cxn modelId="{AE0DCD32-5557-4FAE-8F0A-E5766CCE00CB}" type="presParOf" srcId="{2164BEA5-66A4-49C2-9F34-79B9AD4A4414}" destId="{CF5863F7-F56F-4E50-AA77-58506412EE16}" srcOrd="0" destOrd="0" presId="urn:microsoft.com/office/officeart/2005/8/layout/list1"/>
    <dgm:cxn modelId="{DFCC9880-E612-453D-8A26-CE8794B71945}" type="presParOf" srcId="{CF5863F7-F56F-4E50-AA77-58506412EE16}" destId="{E5104651-EAA8-4365-8837-69F810F3548B}" srcOrd="0" destOrd="0" presId="urn:microsoft.com/office/officeart/2005/8/layout/list1"/>
    <dgm:cxn modelId="{045FE0C0-ABA9-4DAF-99E9-2D0D1AC7264B}" type="presParOf" srcId="{CF5863F7-F56F-4E50-AA77-58506412EE16}" destId="{3A55792C-95D6-4B31-B0E2-B4475605E2AF}" srcOrd="1" destOrd="0" presId="urn:microsoft.com/office/officeart/2005/8/layout/list1"/>
    <dgm:cxn modelId="{40525B31-6B56-4BB0-8849-FC2364AFEE45}" type="presParOf" srcId="{2164BEA5-66A4-49C2-9F34-79B9AD4A4414}" destId="{E8531334-B11F-45C3-89BA-FF43341DB15E}" srcOrd="1" destOrd="0" presId="urn:microsoft.com/office/officeart/2005/8/layout/list1"/>
    <dgm:cxn modelId="{3B3602BB-F96C-492A-BCBF-035E5CC49F43}" type="presParOf" srcId="{2164BEA5-66A4-49C2-9F34-79B9AD4A4414}" destId="{A6323F40-DF05-4AE7-9844-1A832BFD11A9}" srcOrd="2" destOrd="0" presId="urn:microsoft.com/office/officeart/2005/8/layout/list1"/>
    <dgm:cxn modelId="{9467234B-2405-4A0A-A8F5-505393D6FFFB}" type="presParOf" srcId="{2164BEA5-66A4-49C2-9F34-79B9AD4A4414}" destId="{79359C23-42B2-41BC-A89F-23D2CC2C5CF8}" srcOrd="3" destOrd="0" presId="urn:microsoft.com/office/officeart/2005/8/layout/list1"/>
    <dgm:cxn modelId="{056BA06C-2744-48ED-A3F8-529153C920CA}" type="presParOf" srcId="{2164BEA5-66A4-49C2-9F34-79B9AD4A4414}" destId="{22C2C835-4F2C-44B1-82FE-7EA7BF95E1C5}" srcOrd="4" destOrd="0" presId="urn:microsoft.com/office/officeart/2005/8/layout/list1"/>
    <dgm:cxn modelId="{8ECECDF0-BC70-4B75-8D33-91F6B27BDAA5}" type="presParOf" srcId="{22C2C835-4F2C-44B1-82FE-7EA7BF95E1C5}" destId="{1B57C984-E31C-446E-BA2D-CBC6A80A433B}" srcOrd="0" destOrd="0" presId="urn:microsoft.com/office/officeart/2005/8/layout/list1"/>
    <dgm:cxn modelId="{D7437182-BC2D-4FF8-93E2-85C5F485111E}" type="presParOf" srcId="{22C2C835-4F2C-44B1-82FE-7EA7BF95E1C5}" destId="{9A7F32F5-AB68-4A66-9513-EBC8AC0F615D}" srcOrd="1" destOrd="0" presId="urn:microsoft.com/office/officeart/2005/8/layout/list1"/>
    <dgm:cxn modelId="{B16F5786-182F-4174-B8F6-4796A4AFEEF3}" type="presParOf" srcId="{2164BEA5-66A4-49C2-9F34-79B9AD4A4414}" destId="{1DEDA674-C98D-42CC-A759-9284E00CC16E}" srcOrd="5" destOrd="0" presId="urn:microsoft.com/office/officeart/2005/8/layout/list1"/>
    <dgm:cxn modelId="{946AC855-98A0-471E-B1C9-71F3BA032214}" type="presParOf" srcId="{2164BEA5-66A4-49C2-9F34-79B9AD4A4414}" destId="{830372CC-9BD5-4A12-8610-F484CE0CC805}" srcOrd="6" destOrd="0" presId="urn:microsoft.com/office/officeart/2005/8/layout/list1"/>
    <dgm:cxn modelId="{39061A61-F03C-4A7B-9A5A-664632E88DDE}" type="presParOf" srcId="{2164BEA5-66A4-49C2-9F34-79B9AD4A4414}" destId="{9B98E102-9545-48AD-A150-C28D5D79851A}" srcOrd="7" destOrd="0" presId="urn:microsoft.com/office/officeart/2005/8/layout/list1"/>
    <dgm:cxn modelId="{E7AB8160-BE74-45F6-9BC5-2FDC048F842B}" type="presParOf" srcId="{2164BEA5-66A4-49C2-9F34-79B9AD4A4414}" destId="{197FE79F-36BC-452C-AFA6-9C80DC2BC686}" srcOrd="8" destOrd="0" presId="urn:microsoft.com/office/officeart/2005/8/layout/list1"/>
    <dgm:cxn modelId="{BDF0C1D6-F14D-4300-BE91-DE657E3960E8}" type="presParOf" srcId="{197FE79F-36BC-452C-AFA6-9C80DC2BC686}" destId="{01175C2B-215E-42B9-BA2C-1E034B5C2E61}" srcOrd="0" destOrd="0" presId="urn:microsoft.com/office/officeart/2005/8/layout/list1"/>
    <dgm:cxn modelId="{956F139C-3BBD-4CFB-99FF-DD232E5DD7AF}" type="presParOf" srcId="{197FE79F-36BC-452C-AFA6-9C80DC2BC686}" destId="{A08C8285-DBC5-475B-9F6C-6CCF8405A7A6}" srcOrd="1" destOrd="0" presId="urn:microsoft.com/office/officeart/2005/8/layout/list1"/>
    <dgm:cxn modelId="{2FD03D0B-2C89-4EB5-ADCF-6C6842E536F6}" type="presParOf" srcId="{2164BEA5-66A4-49C2-9F34-79B9AD4A4414}" destId="{95372811-9C2F-401E-B4FE-D50E70663C98}" srcOrd="9" destOrd="0" presId="urn:microsoft.com/office/officeart/2005/8/layout/list1"/>
    <dgm:cxn modelId="{8736F0A3-5F7C-4C7D-B622-60ED5710E986}" type="presParOf" srcId="{2164BEA5-66A4-49C2-9F34-79B9AD4A4414}" destId="{A876D2C7-DFFA-47F0-99BF-2D3B4AB7F3F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323F40-DF05-4AE7-9844-1A832BFD11A9}">
      <dsp:nvSpPr>
        <dsp:cNvPr id="0" name=""/>
        <dsp:cNvSpPr/>
      </dsp:nvSpPr>
      <dsp:spPr>
        <a:xfrm>
          <a:off x="0" y="724386"/>
          <a:ext cx="6367912" cy="1234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5792C-95D6-4B31-B0E2-B4475605E2AF}">
      <dsp:nvSpPr>
        <dsp:cNvPr id="0" name=""/>
        <dsp:cNvSpPr/>
      </dsp:nvSpPr>
      <dsp:spPr>
        <a:xfrm>
          <a:off x="318395" y="1146"/>
          <a:ext cx="4457539" cy="144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2178050">
            <a:lnSpc>
              <a:spcPct val="90000"/>
            </a:lnSpc>
            <a:spcBef>
              <a:spcPct val="0"/>
            </a:spcBef>
            <a:spcAft>
              <a:spcPct val="35000"/>
            </a:spcAft>
            <a:buNone/>
          </a:pPr>
          <a:r>
            <a:rPr lang="en-US" sz="4900" kern="1200"/>
            <a:t>ARIMA </a:t>
          </a:r>
        </a:p>
      </dsp:txBody>
      <dsp:txXfrm>
        <a:off x="389006" y="71757"/>
        <a:ext cx="4316317" cy="1305258"/>
      </dsp:txXfrm>
    </dsp:sp>
    <dsp:sp modelId="{830372CC-9BD5-4A12-8610-F484CE0CC805}">
      <dsp:nvSpPr>
        <dsp:cNvPr id="0" name=""/>
        <dsp:cNvSpPr/>
      </dsp:nvSpPr>
      <dsp:spPr>
        <a:xfrm>
          <a:off x="0" y="2947026"/>
          <a:ext cx="6367912" cy="12348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ln>
        <a:effectLst/>
      </dsp:spPr>
      <dsp:style>
        <a:lnRef idx="2">
          <a:scrgbClr r="0" g="0" b="0"/>
        </a:lnRef>
        <a:fillRef idx="1">
          <a:scrgbClr r="0" g="0" b="0"/>
        </a:fillRef>
        <a:effectRef idx="0">
          <a:scrgbClr r="0" g="0" b="0"/>
        </a:effectRef>
        <a:fontRef idx="minor"/>
      </dsp:style>
    </dsp:sp>
    <dsp:sp modelId="{9A7F32F5-AB68-4A66-9513-EBC8AC0F615D}">
      <dsp:nvSpPr>
        <dsp:cNvPr id="0" name=""/>
        <dsp:cNvSpPr/>
      </dsp:nvSpPr>
      <dsp:spPr>
        <a:xfrm>
          <a:off x="318395" y="2223786"/>
          <a:ext cx="4457539" cy="14464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2178050">
            <a:lnSpc>
              <a:spcPct val="90000"/>
            </a:lnSpc>
            <a:spcBef>
              <a:spcPct val="0"/>
            </a:spcBef>
            <a:spcAft>
              <a:spcPct val="35000"/>
            </a:spcAft>
            <a:buNone/>
          </a:pPr>
          <a:r>
            <a:rPr lang="en-US" sz="4900" kern="1200"/>
            <a:t>Prophet</a:t>
          </a:r>
        </a:p>
      </dsp:txBody>
      <dsp:txXfrm>
        <a:off x="389006" y="2294397"/>
        <a:ext cx="4316317" cy="1305258"/>
      </dsp:txXfrm>
    </dsp:sp>
    <dsp:sp modelId="{A876D2C7-DFFA-47F0-99BF-2D3B4AB7F3F9}">
      <dsp:nvSpPr>
        <dsp:cNvPr id="0" name=""/>
        <dsp:cNvSpPr/>
      </dsp:nvSpPr>
      <dsp:spPr>
        <a:xfrm>
          <a:off x="0" y="5169666"/>
          <a:ext cx="6367912" cy="12348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ln>
        <a:effectLst/>
      </dsp:spPr>
      <dsp:style>
        <a:lnRef idx="2">
          <a:scrgbClr r="0" g="0" b="0"/>
        </a:lnRef>
        <a:fillRef idx="1">
          <a:scrgbClr r="0" g="0" b="0"/>
        </a:fillRef>
        <a:effectRef idx="0">
          <a:scrgbClr r="0" g="0" b="0"/>
        </a:effectRef>
        <a:fontRef idx="minor"/>
      </dsp:style>
    </dsp:sp>
    <dsp:sp modelId="{A08C8285-DBC5-475B-9F6C-6CCF8405A7A6}">
      <dsp:nvSpPr>
        <dsp:cNvPr id="0" name=""/>
        <dsp:cNvSpPr/>
      </dsp:nvSpPr>
      <dsp:spPr>
        <a:xfrm>
          <a:off x="318395" y="4446426"/>
          <a:ext cx="4457539" cy="144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2178050">
            <a:lnSpc>
              <a:spcPct val="90000"/>
            </a:lnSpc>
            <a:spcBef>
              <a:spcPct val="0"/>
            </a:spcBef>
            <a:spcAft>
              <a:spcPct val="35000"/>
            </a:spcAft>
            <a:buNone/>
          </a:pPr>
          <a:r>
            <a:rPr lang="en-US" sz="4900" kern="1200"/>
            <a:t>FFNN</a:t>
          </a:r>
        </a:p>
      </dsp:txBody>
      <dsp:txXfrm>
        <a:off x="389006" y="4517037"/>
        <a:ext cx="4316317" cy="13052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AF63-B2E4-4DD7-BC7C-5F2090423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FA9D1-F9E1-4942-9CB6-1E91C5E21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BF84CF-8C0B-4825-837C-FE9F50E3C5EE}"/>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5" name="Footer Placeholder 4">
            <a:extLst>
              <a:ext uri="{FF2B5EF4-FFF2-40B4-BE49-F238E27FC236}">
                <a16:creationId xmlns:a16="http://schemas.microsoft.com/office/drawing/2014/main" id="{BBED95D7-69CE-4041-93A7-5BA35AAEF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51BC7B-ACB1-4D0E-860F-AA24D70166EE}"/>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408472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5FC7-0BAA-47CD-A49C-A424724467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E130B-191C-41AD-AD00-7AEEBFD732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CE63F-01DB-432E-B509-953879AE7A61}"/>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5" name="Footer Placeholder 4">
            <a:extLst>
              <a:ext uri="{FF2B5EF4-FFF2-40B4-BE49-F238E27FC236}">
                <a16:creationId xmlns:a16="http://schemas.microsoft.com/office/drawing/2014/main" id="{014F610C-1DF1-4C70-A06D-38C7B3075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465FD-237C-4D63-A699-139815C1306D}"/>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306806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ADC57-2E2E-4487-B37A-B8A616802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C25B7-EAFC-4257-AFB6-C8966FDC3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3AE0F-2C48-4C78-801B-63A781881E82}"/>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5" name="Footer Placeholder 4">
            <a:extLst>
              <a:ext uri="{FF2B5EF4-FFF2-40B4-BE49-F238E27FC236}">
                <a16:creationId xmlns:a16="http://schemas.microsoft.com/office/drawing/2014/main" id="{09AD618C-B818-4D97-A31D-E1018B51B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094BC-B498-433C-80EC-A4E11F0BEBA6}"/>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176582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D53B-CFEB-43C3-BC4B-9BD957D85E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C13E-C01E-4A99-B903-E2C2F5197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D4E23-0CD1-4CFB-91AD-AC52FF08F85C}"/>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5" name="Footer Placeholder 4">
            <a:extLst>
              <a:ext uri="{FF2B5EF4-FFF2-40B4-BE49-F238E27FC236}">
                <a16:creationId xmlns:a16="http://schemas.microsoft.com/office/drawing/2014/main" id="{35380E15-F92F-467F-A7F3-97591D462C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59532-7C70-4390-8123-DFA6F6C1DDD6}"/>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4243844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CA9D-56DE-4150-B27E-62B5B741B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B3FA3B-EBC4-4B99-858D-4E9A30F87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B07B8-2967-49FE-92BA-6DA91811897B}"/>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5" name="Footer Placeholder 4">
            <a:extLst>
              <a:ext uri="{FF2B5EF4-FFF2-40B4-BE49-F238E27FC236}">
                <a16:creationId xmlns:a16="http://schemas.microsoft.com/office/drawing/2014/main" id="{AF9440D3-5155-425A-8245-A71AA8C98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96976-43ED-4DCF-AB0A-C970AEE560CE}"/>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241619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4246-3579-4153-B6CC-C8AC14B80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EC52A-8728-47A0-A636-5EE4E7D90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E55EDC-2F7F-4B2B-82F6-1AC286CB5F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0D52B-BB47-4CB8-843A-83E35F100A3E}"/>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6" name="Footer Placeholder 5">
            <a:extLst>
              <a:ext uri="{FF2B5EF4-FFF2-40B4-BE49-F238E27FC236}">
                <a16:creationId xmlns:a16="http://schemas.microsoft.com/office/drawing/2014/main" id="{653D5AB1-7CE0-4849-9C52-3A5B33266F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6DEE-3B65-41EA-84B8-E6D61499B957}"/>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34709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D80D-437F-466D-AF71-602554A1F3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E5648D-8C5B-4CC7-8A9B-D0D625321B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685C44-014F-4C96-80FA-6430632A4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E71A7-576E-444D-98F0-B11365F8E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7979E9-0091-41C6-BC83-340B23B35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9B7FA8-66B9-4ED7-83CB-5DE9E40825E8}"/>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8" name="Footer Placeholder 7">
            <a:extLst>
              <a:ext uri="{FF2B5EF4-FFF2-40B4-BE49-F238E27FC236}">
                <a16:creationId xmlns:a16="http://schemas.microsoft.com/office/drawing/2014/main" id="{694F379A-36D5-4B63-9E6C-CA3F01ECD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9AE43F-01D6-4D49-9B28-A6AA9BD094B8}"/>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1495259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CFFB7-B3E5-4E61-AB5C-1E2C2BF5A5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3CCA59-809E-4E9B-B223-BA30162506D1}"/>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4" name="Footer Placeholder 3">
            <a:extLst>
              <a:ext uri="{FF2B5EF4-FFF2-40B4-BE49-F238E27FC236}">
                <a16:creationId xmlns:a16="http://schemas.microsoft.com/office/drawing/2014/main" id="{6BB6A3DA-5099-4519-B6EB-77DAC9939A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5EFE01-3E70-47CE-BB1C-9D7FC7071F8A}"/>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69379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56CF4-011F-4C69-86A7-3BCF4D851803}"/>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3" name="Footer Placeholder 2">
            <a:extLst>
              <a:ext uri="{FF2B5EF4-FFF2-40B4-BE49-F238E27FC236}">
                <a16:creationId xmlns:a16="http://schemas.microsoft.com/office/drawing/2014/main" id="{3DCCDC2D-35E1-40CE-AF5A-19D6778A97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4EF54C-EE34-4FE2-A313-3D01B352C511}"/>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88022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23EC-EBB8-480F-B52F-CE79E31C2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AA23A3-84C6-4FC0-AABE-6B8EF9723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A8805-2548-488B-BB24-A726521E1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4C4111-5C69-4271-91AD-C16691E53C20}"/>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6" name="Footer Placeholder 5">
            <a:extLst>
              <a:ext uri="{FF2B5EF4-FFF2-40B4-BE49-F238E27FC236}">
                <a16:creationId xmlns:a16="http://schemas.microsoft.com/office/drawing/2014/main" id="{7C9DC2CF-2FF6-4376-B866-5EB46B516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576E5F-4FC5-40CB-9B3A-A57A06406646}"/>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55205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73AC-8248-4068-A3D4-C67256724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129261-CF2E-4CB4-A725-958076F35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21117-7571-4E00-9317-AA9EE9DB3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11A73-A264-41EE-AD83-D657140A25C0}"/>
              </a:ext>
            </a:extLst>
          </p:cNvPr>
          <p:cNvSpPr>
            <a:spLocks noGrp="1"/>
          </p:cNvSpPr>
          <p:nvPr>
            <p:ph type="dt" sz="half" idx="10"/>
          </p:nvPr>
        </p:nvSpPr>
        <p:spPr/>
        <p:txBody>
          <a:bodyPr/>
          <a:lstStyle/>
          <a:p>
            <a:fld id="{A0FB5162-6ED4-4FC7-929D-D5642D7536A4}" type="datetimeFigureOut">
              <a:rPr lang="en-US" smtClean="0"/>
              <a:t>2/14/2021</a:t>
            </a:fld>
            <a:endParaRPr lang="en-US"/>
          </a:p>
        </p:txBody>
      </p:sp>
      <p:sp>
        <p:nvSpPr>
          <p:cNvPr id="6" name="Footer Placeholder 5">
            <a:extLst>
              <a:ext uri="{FF2B5EF4-FFF2-40B4-BE49-F238E27FC236}">
                <a16:creationId xmlns:a16="http://schemas.microsoft.com/office/drawing/2014/main" id="{A06B143F-4DDE-47CC-984E-04E25A329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64F06-497C-483F-802C-17943457041C}"/>
              </a:ext>
            </a:extLst>
          </p:cNvPr>
          <p:cNvSpPr>
            <a:spLocks noGrp="1"/>
          </p:cNvSpPr>
          <p:nvPr>
            <p:ph type="sldNum" sz="quarter" idx="12"/>
          </p:nvPr>
        </p:nvSpPr>
        <p:spPr/>
        <p:txBody>
          <a:bodyPr/>
          <a:lstStyle/>
          <a:p>
            <a:fld id="{039AF44D-C609-4B2C-AD4F-25DAACEDEF15}" type="slidenum">
              <a:rPr lang="en-US" smtClean="0"/>
              <a:t>‹#›</a:t>
            </a:fld>
            <a:endParaRPr lang="en-US"/>
          </a:p>
        </p:txBody>
      </p:sp>
    </p:spTree>
    <p:extLst>
      <p:ext uri="{BB962C8B-B14F-4D97-AF65-F5344CB8AC3E}">
        <p14:creationId xmlns:p14="http://schemas.microsoft.com/office/powerpoint/2010/main" val="218362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BB9F2-04BF-471D-8142-1CC550D104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1D28F1-B321-45FF-84DF-6AC8A08CD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83242-73A5-4F0F-A959-76EB4826C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B5162-6ED4-4FC7-929D-D5642D7536A4}" type="datetimeFigureOut">
              <a:rPr lang="en-US" smtClean="0"/>
              <a:t>2/14/2021</a:t>
            </a:fld>
            <a:endParaRPr lang="en-US"/>
          </a:p>
        </p:txBody>
      </p:sp>
      <p:sp>
        <p:nvSpPr>
          <p:cNvPr id="5" name="Footer Placeholder 4">
            <a:extLst>
              <a:ext uri="{FF2B5EF4-FFF2-40B4-BE49-F238E27FC236}">
                <a16:creationId xmlns:a16="http://schemas.microsoft.com/office/drawing/2014/main" id="{AC7D5497-B38F-4F11-BC7E-6096558C85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97A66-9672-4FA8-8F98-10AF11587A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AF44D-C609-4B2C-AD4F-25DAACEDEF15}" type="slidenum">
              <a:rPr lang="en-US" smtClean="0"/>
              <a:t>‹#›</a:t>
            </a:fld>
            <a:endParaRPr lang="en-US"/>
          </a:p>
        </p:txBody>
      </p:sp>
    </p:spTree>
    <p:extLst>
      <p:ext uri="{BB962C8B-B14F-4D97-AF65-F5344CB8AC3E}">
        <p14:creationId xmlns:p14="http://schemas.microsoft.com/office/powerpoint/2010/main" val="3825360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 name="Rectangle 150">
            <a:extLst>
              <a:ext uri="{FF2B5EF4-FFF2-40B4-BE49-F238E27FC236}">
                <a16:creationId xmlns:a16="http://schemas.microsoft.com/office/drawing/2014/main" id="{D6B40EE1-545B-44B1-AC7B-86667387D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1749"/>
            <a:ext cx="12192000" cy="25862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2289B-81DC-42CC-A24F-614747EAFAC0}"/>
              </a:ext>
            </a:extLst>
          </p:cNvPr>
          <p:cNvSpPr>
            <a:spLocks noGrp="1"/>
          </p:cNvSpPr>
          <p:nvPr>
            <p:ph type="ctrTitle"/>
          </p:nvPr>
        </p:nvSpPr>
        <p:spPr>
          <a:xfrm>
            <a:off x="841248" y="4462272"/>
            <a:ext cx="10506456" cy="1197864"/>
          </a:xfrm>
        </p:spPr>
        <p:txBody>
          <a:bodyPr>
            <a:normAutofit/>
          </a:bodyPr>
          <a:lstStyle/>
          <a:p>
            <a:r>
              <a:rPr lang="en-US" sz="5400">
                <a:solidFill>
                  <a:schemeClr val="bg1"/>
                </a:solidFill>
              </a:rPr>
              <a:t>Saudi Stock Market</a:t>
            </a:r>
          </a:p>
        </p:txBody>
      </p:sp>
      <p:sp>
        <p:nvSpPr>
          <p:cNvPr id="3" name="Subtitle 2">
            <a:extLst>
              <a:ext uri="{FF2B5EF4-FFF2-40B4-BE49-F238E27FC236}">
                <a16:creationId xmlns:a16="http://schemas.microsoft.com/office/drawing/2014/main" id="{0639F6AA-091D-4FA7-BA19-7AB7FF936BF5}"/>
              </a:ext>
            </a:extLst>
          </p:cNvPr>
          <p:cNvSpPr>
            <a:spLocks noGrp="1"/>
          </p:cNvSpPr>
          <p:nvPr>
            <p:ph type="subTitle" idx="1"/>
          </p:nvPr>
        </p:nvSpPr>
        <p:spPr>
          <a:xfrm>
            <a:off x="841248" y="5742432"/>
            <a:ext cx="10506456" cy="530352"/>
          </a:xfrm>
        </p:spPr>
        <p:txBody>
          <a:bodyPr>
            <a:normAutofit/>
          </a:bodyPr>
          <a:lstStyle/>
          <a:p>
            <a:r>
              <a:rPr lang="en-US" sz="2000" dirty="0">
                <a:solidFill>
                  <a:schemeClr val="bg1"/>
                </a:solidFill>
              </a:rPr>
              <a:t>Presented by Munther </a:t>
            </a:r>
            <a:r>
              <a:rPr lang="en-US" sz="2000" dirty="0" err="1">
                <a:solidFill>
                  <a:schemeClr val="bg1"/>
                </a:solidFill>
              </a:rPr>
              <a:t>ALnghemshi</a:t>
            </a:r>
            <a:endParaRPr lang="en-US" sz="2000" dirty="0">
              <a:solidFill>
                <a:schemeClr val="bg1"/>
              </a:solidFill>
            </a:endParaRPr>
          </a:p>
        </p:txBody>
      </p:sp>
      <p:pic>
        <p:nvPicPr>
          <p:cNvPr id="1034" name="Picture 10" descr="مسار التدريب | Ministry of Communications and Information Technology">
            <a:extLst>
              <a:ext uri="{FF2B5EF4-FFF2-40B4-BE49-F238E27FC236}">
                <a16:creationId xmlns:a16="http://schemas.microsoft.com/office/drawing/2014/main" id="{C56FE40B-9642-42A6-9252-ECAD01A78F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68489" y="1208641"/>
            <a:ext cx="5578893" cy="189797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dawul among world's five best performing capital markets">
            <a:extLst>
              <a:ext uri="{FF2B5EF4-FFF2-40B4-BE49-F238E27FC236}">
                <a16:creationId xmlns:a16="http://schemas.microsoft.com/office/drawing/2014/main" id="{ECC46D38-B279-4F68-9326-1D96E70464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44617" y="595537"/>
            <a:ext cx="5578893" cy="3124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3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4E3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7D5933-8506-4EA7-9E25-C7CD164FFD0A}"/>
              </a:ext>
            </a:extLst>
          </p:cNvPr>
          <p:cNvSpPr>
            <a:spLocks noGrp="1"/>
          </p:cNvSpPr>
          <p:nvPr>
            <p:ph type="title"/>
          </p:nvPr>
        </p:nvSpPr>
        <p:spPr>
          <a:xfrm>
            <a:off x="524256" y="491260"/>
            <a:ext cx="6594189" cy="1625210"/>
          </a:xfrm>
        </p:spPr>
        <p:txBody>
          <a:bodyPr>
            <a:normAutofit/>
          </a:bodyPr>
          <a:lstStyle/>
          <a:p>
            <a:r>
              <a:rPr lang="en-US" dirty="0" err="1">
                <a:solidFill>
                  <a:srgbClr val="FFFFFF"/>
                </a:solidFill>
              </a:rPr>
              <a:t>Auto.arima</a:t>
            </a:r>
            <a:r>
              <a:rPr lang="en-US" dirty="0">
                <a:solidFill>
                  <a:srgbClr val="FFFFFF"/>
                </a:solidFill>
              </a:rPr>
              <a:t>  (steps 8-9)</a:t>
            </a:r>
          </a:p>
        </p:txBody>
      </p:sp>
      <p:sp>
        <p:nvSpPr>
          <p:cNvPr id="15" name="Rectangle 17">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F5B059">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A939553B-F01E-4ECF-9DBE-6F619E87BA63}"/>
              </a:ext>
            </a:extLst>
          </p:cNvPr>
          <p:cNvPicPr>
            <a:picLocks noChangeAspect="1"/>
          </p:cNvPicPr>
          <p:nvPr/>
        </p:nvPicPr>
        <p:blipFill>
          <a:blip r:embed="rId2"/>
          <a:stretch>
            <a:fillRect/>
          </a:stretch>
        </p:blipFill>
        <p:spPr>
          <a:xfrm>
            <a:off x="524256" y="3588399"/>
            <a:ext cx="3067356" cy="1794402"/>
          </a:xfrm>
          <a:prstGeom prst="rect">
            <a:avLst/>
          </a:prstGeom>
        </p:spPr>
      </p:pic>
      <p:sp>
        <p:nvSpPr>
          <p:cNvPr id="17" name="Rectangle 19">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F5B059">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11B02D0-F31D-4D9B-8A80-5AA4077331E6}"/>
              </a:ext>
            </a:extLst>
          </p:cNvPr>
          <p:cNvPicPr>
            <a:picLocks noChangeAspect="1"/>
          </p:cNvPicPr>
          <p:nvPr/>
        </p:nvPicPr>
        <p:blipFill>
          <a:blip r:embed="rId3"/>
          <a:stretch>
            <a:fillRect/>
          </a:stretch>
        </p:blipFill>
        <p:spPr>
          <a:xfrm>
            <a:off x="4138970" y="3615238"/>
            <a:ext cx="3067358" cy="1740724"/>
          </a:xfrm>
          <a:prstGeom prst="rect">
            <a:avLst/>
          </a:prstGeom>
        </p:spPr>
      </p:pic>
      <p:sp>
        <p:nvSpPr>
          <p:cNvPr id="22" name="Rectangle 2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135CF75-F834-4236-9DDC-2F00BBDB7BEA}"/>
              </a:ext>
            </a:extLst>
          </p:cNvPr>
          <p:cNvSpPr>
            <a:spLocks noGrp="1"/>
          </p:cNvSpPr>
          <p:nvPr>
            <p:ph idx="1"/>
          </p:nvPr>
        </p:nvSpPr>
        <p:spPr>
          <a:xfrm>
            <a:off x="7956057" y="762983"/>
            <a:ext cx="3515128" cy="5330923"/>
          </a:xfrm>
        </p:spPr>
        <p:txBody>
          <a:bodyPr anchor="ctr">
            <a:normAutofit fontScale="62500" lnSpcReduction="20000"/>
          </a:bodyPr>
          <a:lstStyle/>
          <a:p>
            <a:r>
              <a:rPr lang="en-US" sz="2400" dirty="0">
                <a:solidFill>
                  <a:srgbClr val="FFFFFF"/>
                </a:solidFill>
              </a:rPr>
              <a:t>Forecasting the close market price.</a:t>
            </a:r>
          </a:p>
          <a:p>
            <a:endParaRPr lang="en-US" sz="2400" dirty="0">
              <a:solidFill>
                <a:srgbClr val="FFFFFF"/>
              </a:solidFill>
            </a:endParaRPr>
          </a:p>
          <a:p>
            <a:r>
              <a:rPr lang="en-US" sz="2400" dirty="0">
                <a:solidFill>
                  <a:srgbClr val="FFFFFF"/>
                </a:solidFill>
              </a:rPr>
              <a:t>The blue line that represents the mean of our prediction for nest 3 years.</a:t>
            </a:r>
          </a:p>
          <a:p>
            <a:endParaRPr lang="en-US" sz="2400" dirty="0">
              <a:solidFill>
                <a:srgbClr val="FFFFFF"/>
              </a:solidFill>
            </a:endParaRPr>
          </a:p>
          <a:p>
            <a:r>
              <a:rPr lang="en-US" sz="2400" dirty="0">
                <a:solidFill>
                  <a:srgbClr val="FFFFFF"/>
                </a:solidFill>
              </a:rPr>
              <a:t>*The forecasts are shown as a blue line, with the 80% prediction intervals as a dark shaded area, and the 95% prediction intervals as a light shaded area.</a:t>
            </a:r>
          </a:p>
          <a:p>
            <a:endParaRPr lang="en-US" sz="2400" dirty="0">
              <a:solidFill>
                <a:srgbClr val="FFFFFF"/>
              </a:solidFill>
            </a:endParaRPr>
          </a:p>
          <a:p>
            <a:r>
              <a:rPr lang="en-US" sz="2400" dirty="0">
                <a:solidFill>
                  <a:srgbClr val="FFFFFF"/>
                </a:solidFill>
              </a:rPr>
              <a:t>*This is the overall process by which we can analyze time series data and forecast values from existing series using ARIMA.</a:t>
            </a:r>
          </a:p>
          <a:p>
            <a:endParaRPr lang="en-US" sz="2400" dirty="0">
              <a:solidFill>
                <a:srgbClr val="FFFFFF"/>
              </a:solidFill>
            </a:endParaRPr>
          </a:p>
          <a:p>
            <a:r>
              <a:rPr lang="en-US" sz="2400" dirty="0">
                <a:solidFill>
                  <a:srgbClr val="FFFFFF"/>
                </a:solidFill>
              </a:rPr>
              <a:t>We can see plotting the test data (2017-2020) the outcome of the forecast (graph on the right) </a:t>
            </a:r>
          </a:p>
          <a:p>
            <a:endParaRPr lang="en-US" sz="2400" dirty="0">
              <a:solidFill>
                <a:srgbClr val="FFFFFF"/>
              </a:solidFill>
            </a:endParaRPr>
          </a:p>
          <a:p>
            <a:r>
              <a:rPr lang="en-US" sz="2400" dirty="0">
                <a:solidFill>
                  <a:srgbClr val="FFFFFF"/>
                </a:solidFill>
              </a:rPr>
              <a:t>We can see the known values of the future (test data) (on the left) </a:t>
            </a:r>
          </a:p>
        </p:txBody>
      </p:sp>
    </p:spTree>
    <p:extLst>
      <p:ext uri="{BB962C8B-B14F-4D97-AF65-F5344CB8AC3E}">
        <p14:creationId xmlns:p14="http://schemas.microsoft.com/office/powerpoint/2010/main" val="350179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8011-FF8A-4613-9776-674195CC7FE2}"/>
              </a:ext>
            </a:extLst>
          </p:cNvPr>
          <p:cNvSpPr>
            <a:spLocks noGrp="1"/>
          </p:cNvSpPr>
          <p:nvPr>
            <p:ph type="title"/>
          </p:nvPr>
        </p:nvSpPr>
        <p:spPr/>
        <p:txBody>
          <a:bodyPr/>
          <a:lstStyle/>
          <a:p>
            <a:r>
              <a:rPr lang="en-US" dirty="0"/>
              <a:t>RMSE  (step 10) </a:t>
            </a:r>
          </a:p>
        </p:txBody>
      </p:sp>
      <p:sp>
        <p:nvSpPr>
          <p:cNvPr id="3" name="Content Placeholder 2">
            <a:extLst>
              <a:ext uri="{FF2B5EF4-FFF2-40B4-BE49-F238E27FC236}">
                <a16:creationId xmlns:a16="http://schemas.microsoft.com/office/drawing/2014/main" id="{CA0B7842-F807-45FC-88B4-3232816722E8}"/>
              </a:ext>
            </a:extLst>
          </p:cNvPr>
          <p:cNvSpPr>
            <a:spLocks noGrp="1"/>
          </p:cNvSpPr>
          <p:nvPr>
            <p:ph idx="1"/>
          </p:nvPr>
        </p:nvSpPr>
        <p:spPr/>
        <p:txBody>
          <a:bodyPr/>
          <a:lstStyle/>
          <a:p>
            <a:r>
              <a:rPr lang="en-US" dirty="0"/>
              <a:t>RMSE = 38.95948 </a:t>
            </a:r>
          </a:p>
        </p:txBody>
      </p:sp>
    </p:spTree>
    <p:extLst>
      <p:ext uri="{BB962C8B-B14F-4D97-AF65-F5344CB8AC3E}">
        <p14:creationId xmlns:p14="http://schemas.microsoft.com/office/powerpoint/2010/main" val="348447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7D2B4-69A9-4A9F-A8FB-1CCD832BEBD0}"/>
              </a:ext>
            </a:extLst>
          </p:cNvPr>
          <p:cNvSpPr>
            <a:spLocks noGrp="1"/>
          </p:cNvSpPr>
          <p:nvPr>
            <p:ph type="title"/>
          </p:nvPr>
        </p:nvSpPr>
        <p:spPr/>
        <p:txBody>
          <a:bodyPr/>
          <a:lstStyle/>
          <a:p>
            <a:r>
              <a:rPr lang="en-US" dirty="0"/>
              <a:t>Prophet Model </a:t>
            </a:r>
          </a:p>
        </p:txBody>
      </p:sp>
      <p:sp>
        <p:nvSpPr>
          <p:cNvPr id="3" name="Content Placeholder 2">
            <a:extLst>
              <a:ext uri="{FF2B5EF4-FFF2-40B4-BE49-F238E27FC236}">
                <a16:creationId xmlns:a16="http://schemas.microsoft.com/office/drawing/2014/main" id="{F0E9B9E4-25BE-4664-9498-3E9548D36E0C}"/>
              </a:ext>
            </a:extLst>
          </p:cNvPr>
          <p:cNvSpPr>
            <a:spLocks noGrp="1"/>
          </p:cNvSpPr>
          <p:nvPr>
            <p:ph idx="1"/>
          </p:nvPr>
        </p:nvSpPr>
        <p:spPr/>
        <p:txBody>
          <a:bodyPr/>
          <a:lstStyle/>
          <a:p>
            <a:r>
              <a:rPr lang="en-US" b="0" i="0" dirty="0">
                <a:solidFill>
                  <a:srgbClr val="393939"/>
                </a:solidFill>
                <a:effectLst/>
                <a:latin typeface="Lato"/>
              </a:rPr>
              <a:t>Prophet is a procedure for forecasting time series data based on an additive model where non-linear trends are fit with yearly, weekly, and daily seasonality, plus holiday effects.</a:t>
            </a:r>
          </a:p>
          <a:p>
            <a:endParaRPr lang="en-US" dirty="0">
              <a:solidFill>
                <a:srgbClr val="393939"/>
              </a:solidFill>
              <a:latin typeface="Lato"/>
            </a:endParaRPr>
          </a:p>
          <a:p>
            <a:r>
              <a:rPr lang="en-US" dirty="0"/>
              <a:t>*The origin of prophet comes from the application of a forecasting model into supply chain management, sales and economics. This model helps with a statistical approach in shaping business decisions. The Prophet model has been developed by Facebook’s Core Data Science team and it is an open-source tool for business forecasting.</a:t>
            </a:r>
          </a:p>
        </p:txBody>
      </p:sp>
    </p:spTree>
    <p:extLst>
      <p:ext uri="{BB962C8B-B14F-4D97-AF65-F5344CB8AC3E}">
        <p14:creationId xmlns:p14="http://schemas.microsoft.com/office/powerpoint/2010/main" val="78401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3944-D92C-464F-BBF7-1A0275EFDBCD}"/>
              </a:ext>
            </a:extLst>
          </p:cNvPr>
          <p:cNvSpPr>
            <a:spLocks noGrp="1"/>
          </p:cNvSpPr>
          <p:nvPr>
            <p:ph type="title"/>
          </p:nvPr>
        </p:nvSpPr>
        <p:spPr/>
        <p:txBody>
          <a:bodyPr/>
          <a:lstStyle/>
          <a:p>
            <a:r>
              <a:rPr lang="en-US" dirty="0"/>
              <a:t>How Prophet works?</a:t>
            </a:r>
          </a:p>
        </p:txBody>
      </p:sp>
      <p:sp>
        <p:nvSpPr>
          <p:cNvPr id="3" name="Content Placeholder 2">
            <a:extLst>
              <a:ext uri="{FF2B5EF4-FFF2-40B4-BE49-F238E27FC236}">
                <a16:creationId xmlns:a16="http://schemas.microsoft.com/office/drawing/2014/main" id="{196DB7CB-ADDE-405E-B61F-B76989A388E9}"/>
              </a:ext>
            </a:extLst>
          </p:cNvPr>
          <p:cNvSpPr>
            <a:spLocks noGrp="1"/>
          </p:cNvSpPr>
          <p:nvPr>
            <p:ph idx="1"/>
          </p:nvPr>
        </p:nvSpPr>
        <p:spPr/>
        <p:txBody>
          <a:bodyPr/>
          <a:lstStyle/>
          <a:p>
            <a:pPr algn="l"/>
            <a:r>
              <a:rPr lang="en-US" b="0" i="0" dirty="0">
                <a:solidFill>
                  <a:srgbClr val="292929"/>
                </a:solidFill>
                <a:effectLst/>
                <a:latin typeface="sohne"/>
              </a:rPr>
              <a:t>The Prophet model is an additive model with the components g(t) models trends, s(t) models seasonality with Fourier series, h(t) effects of holidays or large events.</a:t>
            </a:r>
          </a:p>
          <a:p>
            <a:pPr algn="l"/>
            <a:r>
              <a:rPr lang="en-US" b="0" i="0" dirty="0">
                <a:solidFill>
                  <a:srgbClr val="292929"/>
                </a:solidFill>
                <a:effectLst/>
                <a:latin typeface="sohne"/>
              </a:rPr>
              <a:t>y(t) = g(t) + s(t) + h(t) + e(t)</a:t>
            </a:r>
          </a:p>
          <a:p>
            <a:pPr algn="l"/>
            <a:r>
              <a:rPr lang="en-US" b="0" i="0" dirty="0">
                <a:solidFill>
                  <a:srgbClr val="292929"/>
                </a:solidFill>
                <a:effectLst/>
                <a:latin typeface="sohne"/>
              </a:rPr>
              <a:t>g(t) - </a:t>
            </a:r>
            <a:r>
              <a:rPr lang="en-US" b="1" i="0" dirty="0">
                <a:solidFill>
                  <a:srgbClr val="292929"/>
                </a:solidFill>
                <a:effectLst/>
                <a:latin typeface="charter"/>
              </a:rPr>
              <a:t>trend</a:t>
            </a:r>
            <a:r>
              <a:rPr lang="en-US" b="0" i="0" dirty="0">
                <a:solidFill>
                  <a:srgbClr val="292929"/>
                </a:solidFill>
                <a:effectLst/>
                <a:latin typeface="charter"/>
              </a:rPr>
              <a:t> models </a:t>
            </a:r>
            <a:r>
              <a:rPr lang="en-US" b="0" i="1" dirty="0">
                <a:solidFill>
                  <a:srgbClr val="292929"/>
                </a:solidFill>
                <a:effectLst/>
                <a:latin typeface="charter"/>
              </a:rPr>
              <a:t>non-periodic</a:t>
            </a:r>
            <a:r>
              <a:rPr lang="en-US" b="0" i="0" dirty="0">
                <a:solidFill>
                  <a:srgbClr val="292929"/>
                </a:solidFill>
                <a:effectLst/>
                <a:latin typeface="charter"/>
              </a:rPr>
              <a:t> changes; linear or logistic</a:t>
            </a:r>
          </a:p>
          <a:p>
            <a:pPr algn="l"/>
            <a:r>
              <a:rPr lang="en-US" b="0" i="0" dirty="0">
                <a:solidFill>
                  <a:srgbClr val="292929"/>
                </a:solidFill>
                <a:effectLst/>
                <a:latin typeface="sohne"/>
              </a:rPr>
              <a:t>s(t) - </a:t>
            </a:r>
            <a:r>
              <a:rPr lang="en-US" b="1" i="0" dirty="0">
                <a:solidFill>
                  <a:srgbClr val="292929"/>
                </a:solidFill>
                <a:effectLst/>
                <a:latin typeface="charter"/>
              </a:rPr>
              <a:t>seasonality</a:t>
            </a:r>
            <a:r>
              <a:rPr lang="en-US" b="0" i="0" dirty="0">
                <a:solidFill>
                  <a:srgbClr val="292929"/>
                </a:solidFill>
                <a:effectLst/>
                <a:latin typeface="charter"/>
              </a:rPr>
              <a:t> represents </a:t>
            </a:r>
            <a:r>
              <a:rPr lang="en-US" b="0" i="1" dirty="0">
                <a:solidFill>
                  <a:srgbClr val="292929"/>
                </a:solidFill>
                <a:effectLst/>
                <a:latin typeface="charter"/>
              </a:rPr>
              <a:t>periodic</a:t>
            </a:r>
            <a:r>
              <a:rPr lang="en-US" b="0" i="0" dirty="0">
                <a:solidFill>
                  <a:srgbClr val="292929"/>
                </a:solidFill>
                <a:effectLst/>
                <a:latin typeface="charter"/>
              </a:rPr>
              <a:t> changes; i.e. weekly, monthly, yearly</a:t>
            </a:r>
          </a:p>
          <a:p>
            <a:pPr algn="l"/>
            <a:r>
              <a:rPr lang="en-US" b="0" i="0" dirty="0">
                <a:solidFill>
                  <a:srgbClr val="292929"/>
                </a:solidFill>
                <a:effectLst/>
                <a:latin typeface="sohne"/>
              </a:rPr>
              <a:t>h(t) - </a:t>
            </a:r>
            <a:r>
              <a:rPr lang="en-US" b="0" i="0" dirty="0">
                <a:solidFill>
                  <a:srgbClr val="292929"/>
                </a:solidFill>
                <a:effectLst/>
                <a:latin typeface="charter"/>
              </a:rPr>
              <a:t>ties in effects of </a:t>
            </a:r>
            <a:r>
              <a:rPr lang="en-US" b="1" i="0" dirty="0">
                <a:solidFill>
                  <a:srgbClr val="292929"/>
                </a:solidFill>
                <a:effectLst/>
                <a:latin typeface="charter"/>
              </a:rPr>
              <a:t>holidays</a:t>
            </a:r>
            <a:r>
              <a:rPr lang="en-US" b="0" i="0" dirty="0">
                <a:solidFill>
                  <a:srgbClr val="292929"/>
                </a:solidFill>
                <a:effectLst/>
                <a:latin typeface="charter"/>
              </a:rPr>
              <a:t>; on potentially irregular schedules ≥ 1 day(s)</a:t>
            </a:r>
          </a:p>
          <a:p>
            <a:endParaRPr lang="en-US" dirty="0"/>
          </a:p>
        </p:txBody>
      </p:sp>
    </p:spTree>
    <p:extLst>
      <p:ext uri="{BB962C8B-B14F-4D97-AF65-F5344CB8AC3E}">
        <p14:creationId xmlns:p14="http://schemas.microsoft.com/office/powerpoint/2010/main" val="2801173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84C5E-AF72-4798-85F7-3EC16C14C58E}"/>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Fitting Prophet model </a:t>
            </a:r>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DE58C2A-4CC7-47A7-B14A-F5BE77E26E78}"/>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r>
              <a:rPr lang="en-US" sz="2000" dirty="0"/>
              <a:t>We can see that the model predicts that the market will have an upward trend in the future, which is not correct based on the data we have and prior knowledge about the market. </a:t>
            </a:r>
          </a:p>
          <a:p>
            <a:pPr marL="0" indent="0">
              <a:buNone/>
            </a:pPr>
            <a:endParaRPr lang="en-US" sz="2000" dirty="0"/>
          </a:p>
          <a:p>
            <a:pPr marL="0" indent="0">
              <a:buNone/>
            </a:pPr>
            <a:endParaRPr lang="en-US" sz="2000" dirty="0"/>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01D35C1-E57D-49AC-835A-2CCD39243926}"/>
              </a:ext>
            </a:extLst>
          </p:cNvPr>
          <p:cNvPicPr>
            <a:picLocks noChangeAspect="1"/>
          </p:cNvPicPr>
          <p:nvPr/>
        </p:nvPicPr>
        <p:blipFill rotWithShape="1">
          <a:blip r:embed="rId2"/>
          <a:srcRect r="3" b="15424"/>
          <a:stretch/>
        </p:blipFill>
        <p:spPr>
          <a:xfrm>
            <a:off x="5977788" y="799352"/>
            <a:ext cx="5425410" cy="5259296"/>
          </a:xfrm>
          <a:prstGeom prst="rect">
            <a:avLst/>
          </a:prstGeom>
        </p:spPr>
      </p:pic>
    </p:spTree>
    <p:extLst>
      <p:ext uri="{BB962C8B-B14F-4D97-AF65-F5344CB8AC3E}">
        <p14:creationId xmlns:p14="http://schemas.microsoft.com/office/powerpoint/2010/main" val="380913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B2CFC-CE12-46CC-BC29-99AC67A19BC8}"/>
              </a:ext>
            </a:extLst>
          </p:cNvPr>
          <p:cNvSpPr>
            <a:spLocks noGrp="1"/>
          </p:cNvSpPr>
          <p:nvPr>
            <p:ph type="title"/>
          </p:nvPr>
        </p:nvSpPr>
        <p:spPr/>
        <p:txBody>
          <a:bodyPr/>
          <a:lstStyle/>
          <a:p>
            <a:r>
              <a:rPr lang="en-US" dirty="0"/>
              <a:t>RSME </a:t>
            </a:r>
          </a:p>
        </p:txBody>
      </p:sp>
      <p:sp>
        <p:nvSpPr>
          <p:cNvPr id="3" name="Content Placeholder 2">
            <a:extLst>
              <a:ext uri="{FF2B5EF4-FFF2-40B4-BE49-F238E27FC236}">
                <a16:creationId xmlns:a16="http://schemas.microsoft.com/office/drawing/2014/main" id="{7CF77322-A3AB-4AFA-A718-D3C8CFD85C17}"/>
              </a:ext>
            </a:extLst>
          </p:cNvPr>
          <p:cNvSpPr>
            <a:spLocks noGrp="1"/>
          </p:cNvSpPr>
          <p:nvPr>
            <p:ph idx="1"/>
          </p:nvPr>
        </p:nvSpPr>
        <p:spPr/>
        <p:txBody>
          <a:bodyPr/>
          <a:lstStyle/>
          <a:p>
            <a:r>
              <a:rPr lang="en-US" dirty="0"/>
              <a:t>Unfortunately, I was not able to find the RMSE due to incorrect form of data applied to the model. </a:t>
            </a:r>
          </a:p>
          <a:p>
            <a:endParaRPr lang="en-US" dirty="0"/>
          </a:p>
          <a:p>
            <a:r>
              <a:rPr lang="en-US" dirty="0"/>
              <a:t>RSME = </a:t>
            </a:r>
            <a:r>
              <a:rPr lang="en-US" dirty="0" err="1"/>
              <a:t>NaN</a:t>
            </a:r>
            <a:endParaRPr lang="en-US" dirty="0"/>
          </a:p>
        </p:txBody>
      </p:sp>
    </p:spTree>
    <p:extLst>
      <p:ext uri="{BB962C8B-B14F-4D97-AF65-F5344CB8AC3E}">
        <p14:creationId xmlns:p14="http://schemas.microsoft.com/office/powerpoint/2010/main" val="1974464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DC6D0-E281-466E-8B8C-3C79E5EB85E4}"/>
              </a:ext>
            </a:extLst>
          </p:cNvPr>
          <p:cNvSpPr>
            <a:spLocks noGrp="1"/>
          </p:cNvSpPr>
          <p:nvPr>
            <p:ph type="title"/>
          </p:nvPr>
        </p:nvSpPr>
        <p:spPr/>
        <p:txBody>
          <a:bodyPr/>
          <a:lstStyle/>
          <a:p>
            <a:r>
              <a:rPr lang="en-US" sz="4400" b="1" dirty="0">
                <a:solidFill>
                  <a:srgbClr val="24292E"/>
                </a:solidFill>
                <a:effectLst/>
                <a:latin typeface="Segoe UI" panose="020B0502040204020203" pitchFamily="34" charset="0"/>
                <a:ea typeface="Times New Roman" panose="02020603050405020304" pitchFamily="18" charset="0"/>
              </a:rPr>
              <a:t>Feed Forward Neural network</a:t>
            </a:r>
            <a:br>
              <a:rPr lang="en-US" sz="4400" dirty="0"/>
            </a:br>
            <a:endParaRPr lang="en-US" dirty="0"/>
          </a:p>
        </p:txBody>
      </p:sp>
      <p:sp>
        <p:nvSpPr>
          <p:cNvPr id="3" name="Content Placeholder 2">
            <a:extLst>
              <a:ext uri="{FF2B5EF4-FFF2-40B4-BE49-F238E27FC236}">
                <a16:creationId xmlns:a16="http://schemas.microsoft.com/office/drawing/2014/main" id="{B1E78CB4-7B9E-4765-952C-131F2E9323D0}"/>
              </a:ext>
            </a:extLst>
          </p:cNvPr>
          <p:cNvSpPr>
            <a:spLocks noGrp="1"/>
          </p:cNvSpPr>
          <p:nvPr>
            <p:ph idx="1"/>
          </p:nvPr>
        </p:nvSpPr>
        <p:spPr/>
        <p:txBody>
          <a:bodyPr>
            <a:normAutofit lnSpcReduction="10000"/>
          </a:bodyPr>
          <a:lstStyle/>
          <a:p>
            <a:r>
              <a:rPr lang="en-US" dirty="0"/>
              <a:t> Researching deeply in new machine learning models I have reached some new neural network function in the forecast package called </a:t>
            </a:r>
            <a:r>
              <a:rPr lang="en-US" dirty="0" err="1"/>
              <a:t>nneta</a:t>
            </a:r>
            <a:endParaRPr lang="en-US" dirty="0"/>
          </a:p>
          <a:p>
            <a:endParaRPr lang="en-US" dirty="0"/>
          </a:p>
          <a:p>
            <a:r>
              <a:rPr lang="en-US" dirty="0"/>
              <a:t> A single hidden layer neural network is the simplest neural networks form. In this single hidden layer form, there is only one layer of input nodes that send weighted inputs to a subsequent layer of receiving nodes. This </a:t>
            </a:r>
            <a:r>
              <a:rPr lang="en-US" dirty="0" err="1"/>
              <a:t>nnetar</a:t>
            </a:r>
            <a:r>
              <a:rPr lang="en-US" dirty="0"/>
              <a:t> function in the forecast package fits a single hidden layer neural network model to a timeseries. The function model approach is to use lagged values of the time series as input data, reaching to a non-linear autoregressive model.</a:t>
            </a:r>
          </a:p>
        </p:txBody>
      </p:sp>
    </p:spTree>
    <p:extLst>
      <p:ext uri="{BB962C8B-B14F-4D97-AF65-F5344CB8AC3E}">
        <p14:creationId xmlns:p14="http://schemas.microsoft.com/office/powerpoint/2010/main" val="78024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36395A">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2D71D9-4A4F-43F7-A068-21E88DCE76A5}"/>
              </a:ext>
            </a:extLst>
          </p:cNvPr>
          <p:cNvSpPr>
            <a:spLocks noGrp="1"/>
          </p:cNvSpPr>
          <p:nvPr>
            <p:ph type="title"/>
          </p:nvPr>
        </p:nvSpPr>
        <p:spPr>
          <a:xfrm>
            <a:off x="524256" y="491260"/>
            <a:ext cx="6594189" cy="1625210"/>
          </a:xfrm>
        </p:spPr>
        <p:txBody>
          <a:bodyPr>
            <a:normAutofit/>
          </a:bodyPr>
          <a:lstStyle/>
          <a:p>
            <a:r>
              <a:rPr lang="en-US">
                <a:solidFill>
                  <a:srgbClr val="FFFFFF"/>
                </a:solidFill>
              </a:rPr>
              <a:t>Fitting FFNN model </a:t>
            </a:r>
          </a:p>
        </p:txBody>
      </p:sp>
      <p:pic>
        <p:nvPicPr>
          <p:cNvPr id="5" name="Picture 4" descr="Chart, line chart&#10;&#10;Description automatically generated">
            <a:extLst>
              <a:ext uri="{FF2B5EF4-FFF2-40B4-BE49-F238E27FC236}">
                <a16:creationId xmlns:a16="http://schemas.microsoft.com/office/drawing/2014/main" id="{0FB20499-5D85-4A8C-B7D9-11FF7E3C93E4}"/>
              </a:ext>
            </a:extLst>
          </p:cNvPr>
          <p:cNvPicPr>
            <a:picLocks noChangeAspect="1"/>
          </p:cNvPicPr>
          <p:nvPr/>
        </p:nvPicPr>
        <p:blipFill rotWithShape="1">
          <a:blip r:embed="rId2"/>
          <a:srcRect r="1" b="2435"/>
          <a:stretch/>
        </p:blipFill>
        <p:spPr>
          <a:xfrm>
            <a:off x="327547" y="2454903"/>
            <a:ext cx="7058306" cy="4080254"/>
          </a:xfrm>
          <a:prstGeom prst="rect">
            <a:avLst/>
          </a:prstGeom>
        </p:spPr>
      </p:pic>
      <p:sp>
        <p:nvSpPr>
          <p:cNvPr id="23" name="Rectangle 11">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1AF00C-AA91-4B15-B823-7EEFCD1498D8}"/>
              </a:ext>
            </a:extLst>
          </p:cNvPr>
          <p:cNvSpPr>
            <a:spLocks noGrp="1"/>
          </p:cNvSpPr>
          <p:nvPr>
            <p:ph idx="1"/>
          </p:nvPr>
        </p:nvSpPr>
        <p:spPr>
          <a:xfrm>
            <a:off x="8029319" y="917725"/>
            <a:ext cx="3424739" cy="4852362"/>
          </a:xfrm>
        </p:spPr>
        <p:txBody>
          <a:bodyPr anchor="ctr">
            <a:normAutofit/>
          </a:bodyPr>
          <a:lstStyle/>
          <a:p>
            <a:r>
              <a:rPr lang="en-US" sz="2000">
                <a:solidFill>
                  <a:srgbClr val="FFFFFF"/>
                </a:solidFill>
              </a:rPr>
              <a:t>The outcome has an upward trend that does not match our prediction of the market </a:t>
            </a:r>
          </a:p>
          <a:p>
            <a:endParaRPr lang="en-US" sz="2000">
              <a:solidFill>
                <a:srgbClr val="FFFFFF"/>
              </a:solidFill>
            </a:endParaRPr>
          </a:p>
          <a:p>
            <a:endParaRPr lang="en-US" sz="2000">
              <a:solidFill>
                <a:srgbClr val="FFFFFF"/>
              </a:solidFill>
            </a:endParaRPr>
          </a:p>
          <a:p>
            <a:r>
              <a:rPr lang="en-US" sz="2000">
                <a:solidFill>
                  <a:srgbClr val="FFFFFF"/>
                </a:solidFill>
              </a:rPr>
              <a:t>RMSE = 43.6 </a:t>
            </a:r>
          </a:p>
        </p:txBody>
      </p:sp>
    </p:spTree>
    <p:extLst>
      <p:ext uri="{BB962C8B-B14F-4D97-AF65-F5344CB8AC3E}">
        <p14:creationId xmlns:p14="http://schemas.microsoft.com/office/powerpoint/2010/main" val="307003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DEF2-AF31-44F7-95FC-54963D11E7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B5C3AD9-21AC-4162-B1C2-5BA4B1F4FB3E}"/>
              </a:ext>
            </a:extLst>
          </p:cNvPr>
          <p:cNvSpPr>
            <a:spLocks noGrp="1"/>
          </p:cNvSpPr>
          <p:nvPr>
            <p:ph idx="1"/>
          </p:nvPr>
        </p:nvSpPr>
        <p:spPr/>
        <p:txBody>
          <a:bodyPr/>
          <a:lstStyle/>
          <a:p>
            <a:r>
              <a:rPr lang="en-US" dirty="0"/>
              <a:t>In this project I focused on three different models, learning how to use them with the objective to forecast new price values. As we can see from the results, the models performed with similar future tendency predictions. All the models predicted different tendency of the price future in next 3 years. We can conclude that the ARIMA has the best prediction relatively with the other models based on its RMSE (= 38.95948) and its future predication’s steady to downward slope. Unlike the other two models, they showed either a higher RMSE value or an upward trend in their prediction.  </a:t>
            </a:r>
          </a:p>
        </p:txBody>
      </p:sp>
    </p:spTree>
    <p:extLst>
      <p:ext uri="{BB962C8B-B14F-4D97-AF65-F5344CB8AC3E}">
        <p14:creationId xmlns:p14="http://schemas.microsoft.com/office/powerpoint/2010/main" val="242615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25DA-3B85-4865-806B-07841BE719DD}"/>
              </a:ext>
            </a:extLst>
          </p:cNvPr>
          <p:cNvSpPr>
            <a:spLocks noGrp="1"/>
          </p:cNvSpPr>
          <p:nvPr>
            <p:ph type="title"/>
          </p:nvPr>
        </p:nvSpPr>
        <p:spPr>
          <a:xfrm>
            <a:off x="6598104" y="1396289"/>
            <a:ext cx="5034783" cy="1325563"/>
          </a:xfrm>
        </p:spPr>
        <p:txBody>
          <a:bodyPr>
            <a:normAutofit/>
          </a:bodyPr>
          <a:lstStyle/>
          <a:p>
            <a:r>
              <a:rPr lang="en-US" dirty="0"/>
              <a:t>DATA and Objective</a:t>
            </a:r>
          </a:p>
        </p:txBody>
      </p:sp>
      <p:sp>
        <p:nvSpPr>
          <p:cNvPr id="36" name="Freeform: Shape 35">
            <a:extLst>
              <a:ext uri="{FF2B5EF4-FFF2-40B4-BE49-F238E27FC236}">
                <a16:creationId xmlns:a16="http://schemas.microsoft.com/office/drawing/2014/main" id="{DCFD1A13-2B88-47B7-AAE9-AD6F3296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F5CE4102-C93A-420A-98A7-5A7DD0C5C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4">
            <a:extLst>
              <a:ext uri="{FF2B5EF4-FFF2-40B4-BE49-F238E27FC236}">
                <a16:creationId xmlns:a16="http://schemas.microsoft.com/office/drawing/2014/main" id="{1FD5DE3C-3E5F-4F4E-92D6-F1D57BDF6147}"/>
              </a:ext>
            </a:extLst>
          </p:cNvPr>
          <p:cNvPicPr>
            <a:picLocks noChangeAspect="1"/>
          </p:cNvPicPr>
          <p:nvPr/>
        </p:nvPicPr>
        <p:blipFill>
          <a:blip r:embed="rId2"/>
          <a:stretch>
            <a:fillRect/>
          </a:stretch>
        </p:blipFill>
        <p:spPr>
          <a:xfrm>
            <a:off x="429767" y="1148154"/>
            <a:ext cx="4856199" cy="1274751"/>
          </a:xfrm>
          <a:prstGeom prst="rect">
            <a:avLst/>
          </a:prstGeom>
        </p:spPr>
      </p:pic>
      <p:pic>
        <p:nvPicPr>
          <p:cNvPr id="7" name="Picture 6">
            <a:extLst>
              <a:ext uri="{FF2B5EF4-FFF2-40B4-BE49-F238E27FC236}">
                <a16:creationId xmlns:a16="http://schemas.microsoft.com/office/drawing/2014/main" id="{56EAE384-E696-41F0-BC7D-5D489F1EE89D}"/>
              </a:ext>
            </a:extLst>
          </p:cNvPr>
          <p:cNvPicPr>
            <a:picLocks noChangeAspect="1"/>
          </p:cNvPicPr>
          <p:nvPr/>
        </p:nvPicPr>
        <p:blipFill>
          <a:blip r:embed="rId3"/>
          <a:stretch>
            <a:fillRect/>
          </a:stretch>
        </p:blipFill>
        <p:spPr>
          <a:xfrm>
            <a:off x="429768" y="3471531"/>
            <a:ext cx="3272130" cy="2323213"/>
          </a:xfrm>
          <a:prstGeom prst="rect">
            <a:avLst/>
          </a:prstGeom>
        </p:spPr>
      </p:pic>
      <p:sp>
        <p:nvSpPr>
          <p:cNvPr id="31" name="Content Placeholder 8">
            <a:extLst>
              <a:ext uri="{FF2B5EF4-FFF2-40B4-BE49-F238E27FC236}">
                <a16:creationId xmlns:a16="http://schemas.microsoft.com/office/drawing/2014/main" id="{D5C2DB8F-70FF-4857-AC4D-3F9F8C42BD2F}"/>
              </a:ext>
            </a:extLst>
          </p:cNvPr>
          <p:cNvSpPr>
            <a:spLocks noGrp="1"/>
          </p:cNvSpPr>
          <p:nvPr>
            <p:ph idx="1"/>
          </p:nvPr>
        </p:nvSpPr>
        <p:spPr>
          <a:xfrm>
            <a:off x="6602549" y="2871982"/>
            <a:ext cx="5034784" cy="3181684"/>
          </a:xfrm>
        </p:spPr>
        <p:txBody>
          <a:bodyPr anchor="t">
            <a:normAutofit/>
          </a:bodyPr>
          <a:lstStyle/>
          <a:p>
            <a:r>
              <a:rPr lang="en-US" sz="1500"/>
              <a:t>The objective is to apply different forecasting predictive models for the Saudi stock market daily close price. The models will be evaluated, analysed and compared, following the main course project directions. </a:t>
            </a:r>
          </a:p>
          <a:p>
            <a:r>
              <a:rPr lang="en-US" sz="1500"/>
              <a:t>This project describes different time series and machine learning forecasting models applied to a Sadui stock market (Tadawuel) close price for he past 10 years, up untill the the end of last month data.  The data will be divided 70/30. I will divie into analyzing the first 7 years of the data going from 2010 - 2017, and leave the last 3 years (2017-2020) to compare the out come.</a:t>
            </a:r>
            <a:endParaRPr lang="en-US" sz="1500" dirty="0"/>
          </a:p>
        </p:txBody>
      </p:sp>
    </p:spTree>
    <p:extLst>
      <p:ext uri="{BB962C8B-B14F-4D97-AF65-F5344CB8AC3E}">
        <p14:creationId xmlns:p14="http://schemas.microsoft.com/office/powerpoint/2010/main" val="95967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4"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2E2B6B0-C679-405C-94F0-6BC5E388B6D7}"/>
              </a:ext>
            </a:extLst>
          </p:cNvPr>
          <p:cNvSpPr>
            <a:spLocks noGrp="1"/>
          </p:cNvSpPr>
          <p:nvPr>
            <p:ph type="title"/>
          </p:nvPr>
        </p:nvSpPr>
        <p:spPr>
          <a:xfrm>
            <a:off x="786385" y="841248"/>
            <a:ext cx="3515244" cy="5340097"/>
          </a:xfrm>
        </p:spPr>
        <p:txBody>
          <a:bodyPr anchor="ctr">
            <a:normAutofit/>
          </a:bodyPr>
          <a:lstStyle/>
          <a:p>
            <a:r>
              <a:rPr lang="en-US" sz="4800">
                <a:solidFill>
                  <a:schemeClr val="bg1"/>
                </a:solidFill>
              </a:rPr>
              <a:t>Used Model on the data  </a:t>
            </a:r>
          </a:p>
        </p:txBody>
      </p:sp>
      <p:graphicFrame>
        <p:nvGraphicFramePr>
          <p:cNvPr id="5" name="Content Placeholder 2">
            <a:extLst>
              <a:ext uri="{FF2B5EF4-FFF2-40B4-BE49-F238E27FC236}">
                <a16:creationId xmlns:a16="http://schemas.microsoft.com/office/drawing/2014/main" id="{F83EB810-E1DB-4D19-9AFB-596EA2FA5DF5}"/>
              </a:ext>
            </a:extLst>
          </p:cNvPr>
          <p:cNvGraphicFramePr>
            <a:graphicFrameLocks noGrp="1"/>
          </p:cNvGraphicFramePr>
          <p:nvPr>
            <p:ph idx="1"/>
            <p:extLst>
              <p:ext uri="{D42A27DB-BD31-4B8C-83A1-F6EECF244321}">
                <p14:modId xmlns:p14="http://schemas.microsoft.com/office/powerpoint/2010/main" val="1781760294"/>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85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D57C8-B41C-4ED0-A951-B83B1327A1D8}"/>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ARIMA Model</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4059F073-363F-4D46-BD14-EE1C9FCB225A}"/>
              </a:ext>
            </a:extLst>
          </p:cNvPr>
          <p:cNvSpPr>
            <a:spLocks noGrp="1"/>
          </p:cNvSpPr>
          <p:nvPr>
            <p:ph idx="1"/>
          </p:nvPr>
        </p:nvSpPr>
        <p:spPr>
          <a:xfrm>
            <a:off x="6297233" y="518400"/>
            <a:ext cx="4771607" cy="5837949"/>
          </a:xfrm>
        </p:spPr>
        <p:txBody>
          <a:bodyPr anchor="ctr">
            <a:normAutofit/>
          </a:bodyPr>
          <a:lstStyle/>
          <a:p>
            <a:pPr marL="0" indent="0">
              <a:buNone/>
            </a:pPr>
            <a:endParaRPr lang="en-US" sz="2000" b="0" i="0" dirty="0">
              <a:solidFill>
                <a:schemeClr val="tx1">
                  <a:alpha val="80000"/>
                </a:schemeClr>
              </a:solidFill>
              <a:effectLst/>
              <a:latin typeface="Lora"/>
            </a:endParaRPr>
          </a:p>
          <a:p>
            <a:pPr marL="0" indent="0">
              <a:buNone/>
            </a:pPr>
            <a:r>
              <a:rPr lang="en-US" sz="2000" b="0" i="0" dirty="0">
                <a:solidFill>
                  <a:schemeClr val="tx1">
                    <a:alpha val="80000"/>
                  </a:schemeClr>
                </a:solidFill>
                <a:effectLst/>
                <a:latin typeface="Lora"/>
              </a:rPr>
              <a:t>ARIMA is the abbreviation for </a:t>
            </a:r>
            <a:r>
              <a:rPr lang="en-US" sz="2000" b="0" i="0" dirty="0" err="1">
                <a:solidFill>
                  <a:schemeClr val="tx1">
                    <a:alpha val="80000"/>
                  </a:schemeClr>
                </a:solidFill>
                <a:effectLst/>
                <a:latin typeface="Lora"/>
              </a:rPr>
              <a:t>AutoRegressive</a:t>
            </a:r>
            <a:r>
              <a:rPr lang="en-US" sz="2000" b="0" i="0" dirty="0">
                <a:solidFill>
                  <a:schemeClr val="tx1">
                    <a:alpha val="80000"/>
                  </a:schemeClr>
                </a:solidFill>
                <a:effectLst/>
                <a:latin typeface="Lora"/>
              </a:rPr>
              <a:t> Integrated Moving Average. Auto Regressive (AR) terms refer to the lags of the differenced series, Moving Average (MA) terms refer to the lags of errors and I is the number of differences used to make the time series stationary.</a:t>
            </a:r>
          </a:p>
          <a:p>
            <a:endParaRPr lang="en-US" sz="20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95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E9D08-856E-4589-8422-78DE0B1FB81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F0086F0-D1F0-4D8C-865E-2CD3A3456399}"/>
              </a:ext>
            </a:extLst>
          </p:cNvPr>
          <p:cNvSpPr>
            <a:spLocks noGrp="1"/>
          </p:cNvSpPr>
          <p:nvPr>
            <p:ph idx="1"/>
          </p:nvPr>
        </p:nvSpPr>
        <p:spPr>
          <a:xfrm>
            <a:off x="838200" y="1825625"/>
            <a:ext cx="10515600" cy="4351338"/>
          </a:xfrm>
        </p:spPr>
        <p:txBody>
          <a:bodyPr>
            <a:normAutofit fontScale="92500"/>
          </a:bodyPr>
          <a:lstStyle/>
          <a:p>
            <a:pPr algn="l">
              <a:buFont typeface="Arial" panose="020B0604020202020204" pitchFamily="34" charset="0"/>
              <a:buChar char="•"/>
            </a:pPr>
            <a:r>
              <a:rPr lang="en-US" b="0" i="0" dirty="0">
                <a:solidFill>
                  <a:srgbClr val="595858"/>
                </a:solidFill>
                <a:effectLst/>
                <a:latin typeface="roboto"/>
              </a:rPr>
              <a:t>AR term refers to the past values used for forecasting the next value. The AR term is defined by the parameter ‘p’ in </a:t>
            </a:r>
            <a:r>
              <a:rPr lang="en-US" b="0" i="0" dirty="0" err="1">
                <a:solidFill>
                  <a:srgbClr val="595858"/>
                </a:solidFill>
                <a:effectLst/>
                <a:latin typeface="roboto"/>
              </a:rPr>
              <a:t>arima</a:t>
            </a:r>
            <a:r>
              <a:rPr lang="en-US" b="0" i="0" dirty="0">
                <a:solidFill>
                  <a:srgbClr val="595858"/>
                </a:solidFill>
                <a:effectLst/>
                <a:latin typeface="roboto"/>
              </a:rPr>
              <a:t>. The value of ‘p’ is determined using the PACF plot.</a:t>
            </a:r>
          </a:p>
          <a:p>
            <a:pPr algn="l">
              <a:buFont typeface="Arial" panose="020B0604020202020204" pitchFamily="34" charset="0"/>
              <a:buChar char="•"/>
            </a:pPr>
            <a:r>
              <a:rPr lang="en-US" b="0" i="0" dirty="0">
                <a:solidFill>
                  <a:srgbClr val="595858"/>
                </a:solidFill>
                <a:effectLst/>
                <a:latin typeface="roboto"/>
              </a:rPr>
              <a:t>MA term is used to defines number of past forecast errors used to predict the future values. The parameter ‘q’ in </a:t>
            </a:r>
            <a:r>
              <a:rPr lang="en-US" b="0" i="0" dirty="0" err="1">
                <a:solidFill>
                  <a:srgbClr val="595858"/>
                </a:solidFill>
                <a:effectLst/>
                <a:latin typeface="roboto"/>
              </a:rPr>
              <a:t>arima</a:t>
            </a:r>
            <a:r>
              <a:rPr lang="en-US" b="0" i="0" dirty="0">
                <a:solidFill>
                  <a:srgbClr val="595858"/>
                </a:solidFill>
                <a:effectLst/>
                <a:latin typeface="roboto"/>
              </a:rPr>
              <a:t> represents the MA term. ACF plot is used to identify the correct ‘q’ value.</a:t>
            </a:r>
          </a:p>
          <a:p>
            <a:pPr algn="l">
              <a:buFont typeface="Arial" panose="020B0604020202020204" pitchFamily="34" charset="0"/>
              <a:buChar char="•"/>
            </a:pPr>
            <a:r>
              <a:rPr lang="en-US" b="0" i="0" dirty="0">
                <a:solidFill>
                  <a:srgbClr val="595858"/>
                </a:solidFill>
                <a:effectLst/>
                <a:latin typeface="roboto"/>
              </a:rPr>
              <a:t>Order of differencing  specifies the number of times the differencing operation is performed on series to make it stationary. Test like ADF and KPSS can be used to determine whether the series is stationary and help in identifying the d value.</a:t>
            </a:r>
          </a:p>
          <a:p>
            <a:endParaRPr lang="en-US" dirty="0"/>
          </a:p>
        </p:txBody>
      </p:sp>
    </p:spTree>
    <p:extLst>
      <p:ext uri="{BB962C8B-B14F-4D97-AF65-F5344CB8AC3E}">
        <p14:creationId xmlns:p14="http://schemas.microsoft.com/office/powerpoint/2010/main" val="2187475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D18C-13C0-4C97-ADC9-FA1494FC0012}"/>
              </a:ext>
            </a:extLst>
          </p:cNvPr>
          <p:cNvSpPr>
            <a:spLocks noGrp="1"/>
          </p:cNvSpPr>
          <p:nvPr>
            <p:ph type="title"/>
          </p:nvPr>
        </p:nvSpPr>
        <p:spPr/>
        <p:txBody>
          <a:bodyPr/>
          <a:lstStyle/>
          <a:p>
            <a:r>
              <a:rPr lang="en-US" b="1" i="0" dirty="0">
                <a:solidFill>
                  <a:srgbClr val="333333"/>
                </a:solidFill>
                <a:effectLst/>
                <a:latin typeface="poppins"/>
              </a:rPr>
              <a:t>Steps for ARIMA implementation</a:t>
            </a:r>
            <a:br>
              <a:rPr lang="en-US" b="1" i="0" dirty="0">
                <a:solidFill>
                  <a:srgbClr val="333333"/>
                </a:solidFill>
                <a:effectLst/>
                <a:latin typeface="poppins"/>
              </a:rPr>
            </a:br>
            <a:endParaRPr lang="en-US" dirty="0"/>
          </a:p>
        </p:txBody>
      </p:sp>
      <p:sp>
        <p:nvSpPr>
          <p:cNvPr id="3" name="Content Placeholder 2">
            <a:extLst>
              <a:ext uri="{FF2B5EF4-FFF2-40B4-BE49-F238E27FC236}">
                <a16:creationId xmlns:a16="http://schemas.microsoft.com/office/drawing/2014/main" id="{C7DA5F8A-1549-4E40-80EC-A48466C443D0}"/>
              </a:ext>
            </a:extLst>
          </p:cNvPr>
          <p:cNvSpPr>
            <a:spLocks noGrp="1"/>
          </p:cNvSpPr>
          <p:nvPr>
            <p:ph idx="1"/>
          </p:nvPr>
        </p:nvSpPr>
        <p:spPr/>
        <p:txBody>
          <a:bodyPr>
            <a:normAutofit fontScale="55000" lnSpcReduction="20000"/>
          </a:bodyPr>
          <a:lstStyle/>
          <a:p>
            <a:pPr algn="l">
              <a:buFont typeface="+mj-lt"/>
              <a:buAutoNum type="arabicPeriod"/>
            </a:pPr>
            <a:r>
              <a:rPr lang="en-US" b="1" i="0" dirty="0">
                <a:solidFill>
                  <a:srgbClr val="333333"/>
                </a:solidFill>
                <a:effectLst/>
                <a:latin typeface="roboto"/>
              </a:rPr>
              <a:t>Load the data:</a:t>
            </a:r>
            <a:r>
              <a:rPr lang="en-US" b="0" i="0" dirty="0">
                <a:solidFill>
                  <a:srgbClr val="595858"/>
                </a:solidFill>
                <a:effectLst/>
                <a:latin typeface="roboto"/>
              </a:rPr>
              <a:t> The first step for model building is of course to load the dataset</a:t>
            </a:r>
          </a:p>
          <a:p>
            <a:pPr algn="l">
              <a:buFont typeface="+mj-lt"/>
              <a:buAutoNum type="arabicPeriod"/>
            </a:pPr>
            <a:r>
              <a:rPr lang="en-US" b="1" i="0" dirty="0">
                <a:solidFill>
                  <a:srgbClr val="333333"/>
                </a:solidFill>
                <a:effectLst/>
                <a:latin typeface="roboto"/>
              </a:rPr>
              <a:t>Preprocessing:</a:t>
            </a:r>
            <a:r>
              <a:rPr lang="en-US" b="0" i="0" dirty="0">
                <a:solidFill>
                  <a:srgbClr val="595858"/>
                </a:solidFill>
                <a:effectLst/>
                <a:latin typeface="roboto"/>
              </a:rPr>
              <a:t> Depending on the dataset, the steps of preprocessing will be defined. This will include creating timestamps, converting the </a:t>
            </a:r>
            <a:r>
              <a:rPr lang="en-US" b="0" i="0" dirty="0" err="1">
                <a:solidFill>
                  <a:srgbClr val="595858"/>
                </a:solidFill>
                <a:effectLst/>
                <a:latin typeface="roboto"/>
              </a:rPr>
              <a:t>dtype</a:t>
            </a:r>
            <a:r>
              <a:rPr lang="en-US" b="0" i="0" dirty="0">
                <a:solidFill>
                  <a:srgbClr val="595858"/>
                </a:solidFill>
                <a:effectLst/>
                <a:latin typeface="roboto"/>
              </a:rPr>
              <a:t> of date/time column, making the series univariate, etc.</a:t>
            </a:r>
          </a:p>
          <a:p>
            <a:pPr algn="l">
              <a:buFont typeface="+mj-lt"/>
              <a:buAutoNum type="arabicPeriod"/>
            </a:pPr>
            <a:r>
              <a:rPr lang="en-US" b="1" i="0" dirty="0">
                <a:solidFill>
                  <a:srgbClr val="333333"/>
                </a:solidFill>
                <a:effectLst/>
                <a:latin typeface="roboto"/>
              </a:rPr>
              <a:t>Make series stationary:</a:t>
            </a:r>
            <a:r>
              <a:rPr lang="en-US" b="0" i="0" dirty="0">
                <a:solidFill>
                  <a:srgbClr val="595858"/>
                </a:solidFill>
                <a:effectLst/>
                <a:latin typeface="roboto"/>
              </a:rPr>
              <a:t> In order to satisfy the assumption, it is necessary to make the series stationary. This would include checking the stationarity of the series and performing required transformations</a:t>
            </a:r>
          </a:p>
          <a:p>
            <a:pPr algn="l">
              <a:buFont typeface="+mj-lt"/>
              <a:buAutoNum type="arabicPeriod"/>
            </a:pPr>
            <a:r>
              <a:rPr lang="en-US" b="1" i="0" dirty="0">
                <a:solidFill>
                  <a:srgbClr val="333333"/>
                </a:solidFill>
                <a:effectLst/>
                <a:latin typeface="roboto"/>
              </a:rPr>
              <a:t>Determine d value:</a:t>
            </a:r>
            <a:r>
              <a:rPr lang="en-US" b="0" i="0" dirty="0">
                <a:solidFill>
                  <a:srgbClr val="595858"/>
                </a:solidFill>
                <a:effectLst/>
                <a:latin typeface="roboto"/>
              </a:rPr>
              <a:t> For making the series stationary, the number of times the difference operation was performed will be taken as the d value</a:t>
            </a:r>
          </a:p>
          <a:p>
            <a:pPr algn="l">
              <a:buFont typeface="+mj-lt"/>
              <a:buAutoNum type="arabicPeriod"/>
            </a:pPr>
            <a:r>
              <a:rPr lang="en-US" b="1" i="0" dirty="0">
                <a:solidFill>
                  <a:srgbClr val="333333"/>
                </a:solidFill>
                <a:effectLst/>
                <a:latin typeface="roboto"/>
              </a:rPr>
              <a:t>Create ACF and PACF plots:</a:t>
            </a:r>
            <a:r>
              <a:rPr lang="en-US" b="0" i="0" dirty="0">
                <a:solidFill>
                  <a:srgbClr val="595858"/>
                </a:solidFill>
                <a:effectLst/>
                <a:latin typeface="roboto"/>
              </a:rPr>
              <a:t> This is the most important step in ARIMA implementation. ACF PACF plots are used to determine the input parameters for our ARIMA model</a:t>
            </a:r>
          </a:p>
          <a:p>
            <a:pPr algn="l">
              <a:buFont typeface="+mj-lt"/>
              <a:buAutoNum type="arabicPeriod"/>
            </a:pPr>
            <a:r>
              <a:rPr lang="en-US" b="1" i="0" dirty="0">
                <a:solidFill>
                  <a:srgbClr val="333333"/>
                </a:solidFill>
                <a:effectLst/>
                <a:latin typeface="roboto"/>
              </a:rPr>
              <a:t>Determine the p and q values:</a:t>
            </a:r>
            <a:r>
              <a:rPr lang="en-US" b="0" i="0" dirty="0">
                <a:solidFill>
                  <a:srgbClr val="595858"/>
                </a:solidFill>
                <a:effectLst/>
                <a:latin typeface="roboto"/>
              </a:rPr>
              <a:t> Read the values of p and q from the plots in the previous step</a:t>
            </a:r>
          </a:p>
          <a:p>
            <a:pPr algn="l">
              <a:buFont typeface="+mj-lt"/>
              <a:buAutoNum type="arabicPeriod"/>
            </a:pPr>
            <a:r>
              <a:rPr lang="en-US" b="1" i="0" dirty="0">
                <a:solidFill>
                  <a:srgbClr val="333333"/>
                </a:solidFill>
                <a:effectLst/>
                <a:latin typeface="roboto"/>
              </a:rPr>
              <a:t>Fit ARIMA model:</a:t>
            </a:r>
            <a:r>
              <a:rPr lang="en-US" b="0" i="0" dirty="0">
                <a:solidFill>
                  <a:srgbClr val="595858"/>
                </a:solidFill>
                <a:effectLst/>
                <a:latin typeface="roboto"/>
              </a:rPr>
              <a:t> Using the processed data and parameter values we calculated from the previous steps, fit the ARIMA model</a:t>
            </a:r>
          </a:p>
          <a:p>
            <a:pPr algn="l">
              <a:buFont typeface="+mj-lt"/>
              <a:buAutoNum type="arabicPeriod"/>
            </a:pPr>
            <a:r>
              <a:rPr lang="en-US" b="1" dirty="0">
                <a:solidFill>
                  <a:srgbClr val="595858"/>
                </a:solidFill>
                <a:latin typeface="roboto"/>
              </a:rPr>
              <a:t>AUTO.ARIMA() </a:t>
            </a:r>
            <a:r>
              <a:rPr lang="en-US" dirty="0">
                <a:solidFill>
                  <a:srgbClr val="595858"/>
                </a:solidFill>
                <a:latin typeface="roboto"/>
              </a:rPr>
              <a:t>can be used instead of steps 4-7</a:t>
            </a:r>
            <a:endParaRPr lang="en-US" b="0" i="0" dirty="0">
              <a:solidFill>
                <a:srgbClr val="595858"/>
              </a:solidFill>
              <a:effectLst/>
              <a:latin typeface="roboto"/>
            </a:endParaRPr>
          </a:p>
          <a:p>
            <a:pPr algn="l">
              <a:buFont typeface="+mj-lt"/>
              <a:buAutoNum type="arabicPeriod"/>
            </a:pPr>
            <a:r>
              <a:rPr lang="en-US" b="1" i="0" dirty="0">
                <a:solidFill>
                  <a:srgbClr val="333333"/>
                </a:solidFill>
                <a:effectLst/>
                <a:latin typeface="roboto"/>
              </a:rPr>
              <a:t>Predict values on validation set:</a:t>
            </a:r>
            <a:r>
              <a:rPr lang="en-US" b="0" i="0" dirty="0">
                <a:solidFill>
                  <a:srgbClr val="595858"/>
                </a:solidFill>
                <a:effectLst/>
                <a:latin typeface="roboto"/>
              </a:rPr>
              <a:t> Predict the future values</a:t>
            </a:r>
          </a:p>
          <a:p>
            <a:pPr algn="l">
              <a:buFont typeface="+mj-lt"/>
              <a:buAutoNum type="arabicPeriod"/>
            </a:pPr>
            <a:r>
              <a:rPr lang="en-US" b="1" i="0" dirty="0">
                <a:solidFill>
                  <a:srgbClr val="333333"/>
                </a:solidFill>
                <a:effectLst/>
                <a:latin typeface="roboto"/>
              </a:rPr>
              <a:t>Calculate RMSE:</a:t>
            </a:r>
            <a:r>
              <a:rPr lang="en-US" b="0" i="0" dirty="0">
                <a:solidFill>
                  <a:srgbClr val="595858"/>
                </a:solidFill>
                <a:effectLst/>
                <a:latin typeface="roboto"/>
              </a:rPr>
              <a:t> To check the performance of the model, check the RMSE value using the predictions and actual values on the validation set</a:t>
            </a:r>
          </a:p>
          <a:p>
            <a:pPr algn="l"/>
            <a:r>
              <a:rPr lang="en-US" b="0" i="0" dirty="0">
                <a:solidFill>
                  <a:srgbClr val="595858"/>
                </a:solidFill>
                <a:effectLst/>
                <a:latin typeface="roboto"/>
              </a:rPr>
              <a:t> </a:t>
            </a:r>
          </a:p>
          <a:p>
            <a:endParaRPr lang="en-US" dirty="0"/>
          </a:p>
        </p:txBody>
      </p:sp>
    </p:spTree>
    <p:extLst>
      <p:ext uri="{BB962C8B-B14F-4D97-AF65-F5344CB8AC3E}">
        <p14:creationId xmlns:p14="http://schemas.microsoft.com/office/powerpoint/2010/main" val="73558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8055"/>
            <a:ext cx="7201941" cy="1508760"/>
          </a:xfrm>
          <a:prstGeom prst="rect">
            <a:avLst/>
          </a:prstGeom>
          <a:solidFill>
            <a:srgbClr val="383B57"/>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2AE3CF0-7707-4162-8A84-14EDA4B4EB94}"/>
              </a:ext>
            </a:extLst>
          </p:cNvPr>
          <p:cNvSpPr>
            <a:spLocks noGrp="1"/>
          </p:cNvSpPr>
          <p:nvPr>
            <p:ph type="title"/>
          </p:nvPr>
        </p:nvSpPr>
        <p:spPr>
          <a:xfrm>
            <a:off x="777240" y="694944"/>
            <a:ext cx="6610388" cy="1042416"/>
          </a:xfrm>
        </p:spPr>
        <p:txBody>
          <a:bodyPr>
            <a:normAutofit/>
          </a:bodyPr>
          <a:lstStyle/>
          <a:p>
            <a:r>
              <a:rPr lang="en-US" sz="4200" dirty="0">
                <a:solidFill>
                  <a:srgbClr val="FFFFFF"/>
                </a:solidFill>
              </a:rPr>
              <a:t>EDA (steps 1-2) </a:t>
            </a:r>
          </a:p>
        </p:txBody>
      </p:sp>
      <p:sp>
        <p:nvSpPr>
          <p:cNvPr id="26"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450222"/>
            <a:ext cx="1861718" cy="1506594"/>
          </a:xfrm>
          <a:prstGeom prst="rect">
            <a:avLst/>
          </a:prstGeom>
          <a:solidFill>
            <a:srgbClr val="F4B354">
              <a:alpha val="95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0314" y="453269"/>
            <a:ext cx="1862765" cy="1505231"/>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7" name="Rectangle 15">
            <a:extLst>
              <a:ext uri="{FF2B5EF4-FFF2-40B4-BE49-F238E27FC236}">
                <a16:creationId xmlns:a16="http://schemas.microsoft.com/office/drawing/2014/main" id="{33A87B69-D1B1-4DA7-B224-F220FC523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2130552"/>
            <a:ext cx="7205472" cy="4270248"/>
          </a:xfrm>
          <a:prstGeom prst="rect">
            <a:avLst/>
          </a:prstGeom>
          <a:solidFill>
            <a:srgbClr val="F4B354">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Chart, line chart&#10;&#10;Description automatically generated">
            <a:extLst>
              <a:ext uri="{FF2B5EF4-FFF2-40B4-BE49-F238E27FC236}">
                <a16:creationId xmlns:a16="http://schemas.microsoft.com/office/drawing/2014/main" id="{C1E67A96-F4A8-45D4-A425-62456EBF8979}"/>
              </a:ext>
            </a:extLst>
          </p:cNvPr>
          <p:cNvPicPr>
            <a:picLocks noChangeAspect="1"/>
          </p:cNvPicPr>
          <p:nvPr/>
        </p:nvPicPr>
        <p:blipFill>
          <a:blip r:embed="rId2"/>
          <a:stretch>
            <a:fillRect/>
          </a:stretch>
        </p:blipFill>
        <p:spPr>
          <a:xfrm>
            <a:off x="820322" y="2331973"/>
            <a:ext cx="6495010" cy="3864530"/>
          </a:xfrm>
          <a:prstGeom prst="rect">
            <a:avLst/>
          </a:prstGeom>
        </p:spPr>
      </p:pic>
      <p:sp>
        <p:nvSpPr>
          <p:cNvPr id="28" name="Rectangle 17">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5755" y="2127680"/>
            <a:ext cx="3887324" cy="4273119"/>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38BE65-C16F-4B80-B172-19D51C49E85F}"/>
              </a:ext>
            </a:extLst>
          </p:cNvPr>
          <p:cNvSpPr>
            <a:spLocks noGrp="1"/>
          </p:cNvSpPr>
          <p:nvPr>
            <p:ph idx="1"/>
          </p:nvPr>
        </p:nvSpPr>
        <p:spPr>
          <a:xfrm>
            <a:off x="8109311" y="2393792"/>
            <a:ext cx="3360212" cy="3740893"/>
          </a:xfrm>
        </p:spPr>
        <p:txBody>
          <a:bodyPr anchor="ctr">
            <a:normAutofit/>
          </a:bodyPr>
          <a:lstStyle/>
          <a:p>
            <a:r>
              <a:rPr lang="en-US" sz="1500" dirty="0"/>
              <a:t>First, We need to understand the three components of a time series data:</a:t>
            </a:r>
          </a:p>
          <a:p>
            <a:endParaRPr lang="en-US" sz="1500" dirty="0"/>
          </a:p>
          <a:p>
            <a:r>
              <a:rPr lang="en-US" sz="1500" dirty="0"/>
              <a:t>1. Observed – the actual data plot</a:t>
            </a:r>
          </a:p>
          <a:p>
            <a:r>
              <a:rPr lang="en-US" sz="1500" dirty="0"/>
              <a:t>2. Trend – the overall upward or downward movement of the data </a:t>
            </a:r>
          </a:p>
          <a:p>
            <a:r>
              <a:rPr lang="en-US" sz="1500" dirty="0"/>
              <a:t>3. Seasonal – any seasonal pattern of the data </a:t>
            </a:r>
          </a:p>
          <a:p>
            <a:r>
              <a:rPr lang="en-US" sz="1500" dirty="0"/>
              <a:t>4. Random – random part of the data</a:t>
            </a:r>
          </a:p>
        </p:txBody>
      </p:sp>
    </p:spTree>
    <p:extLst>
      <p:ext uri="{BB962C8B-B14F-4D97-AF65-F5344CB8AC3E}">
        <p14:creationId xmlns:p14="http://schemas.microsoft.com/office/powerpoint/2010/main" val="88202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0">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73B44-8949-48A2-9FB9-2C9D706557FF}"/>
              </a:ext>
            </a:extLst>
          </p:cNvPr>
          <p:cNvSpPr>
            <a:spLocks noGrp="1"/>
          </p:cNvSpPr>
          <p:nvPr>
            <p:ph type="title"/>
          </p:nvPr>
        </p:nvSpPr>
        <p:spPr>
          <a:xfrm>
            <a:off x="589560" y="856180"/>
            <a:ext cx="5279408" cy="1128068"/>
          </a:xfrm>
        </p:spPr>
        <p:txBody>
          <a:bodyPr anchor="ctr">
            <a:normAutofit/>
          </a:bodyPr>
          <a:lstStyle/>
          <a:p>
            <a:r>
              <a:rPr lang="en-US" sz="3700" dirty="0"/>
              <a:t>Removing non-stationary part for ARIMA (steps 3-4)</a:t>
            </a:r>
          </a:p>
        </p:txBody>
      </p:sp>
      <p:grpSp>
        <p:nvGrpSpPr>
          <p:cNvPr id="45" name="Group 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8">
            <a:extLst>
              <a:ext uri="{FF2B5EF4-FFF2-40B4-BE49-F238E27FC236}">
                <a16:creationId xmlns:a16="http://schemas.microsoft.com/office/drawing/2014/main" id="{ED3F3C12-42E6-4952-94F1-4195CD70A259}"/>
              </a:ext>
            </a:extLst>
          </p:cNvPr>
          <p:cNvSpPr>
            <a:spLocks noGrp="1"/>
          </p:cNvSpPr>
          <p:nvPr>
            <p:ph idx="1"/>
          </p:nvPr>
        </p:nvSpPr>
        <p:spPr>
          <a:xfrm>
            <a:off x="590719" y="2330505"/>
            <a:ext cx="5278066" cy="3979585"/>
          </a:xfrm>
        </p:spPr>
        <p:txBody>
          <a:bodyPr anchor="ctr">
            <a:normAutofit/>
          </a:bodyPr>
          <a:lstStyle/>
          <a:p>
            <a:r>
              <a:rPr lang="en-US" sz="2000" dirty="0"/>
              <a:t>To remove seasonality from the data, we subtract the seasonal component from the original series and then difference it to make it stationary.</a:t>
            </a:r>
          </a:p>
          <a:p>
            <a:r>
              <a:rPr lang="en-US" sz="2000" dirty="0"/>
              <a:t> After removing seasonality and making the data stationary, it will look like:</a:t>
            </a:r>
          </a:p>
          <a:p>
            <a:r>
              <a:rPr lang="en-US" sz="2000" dirty="0"/>
              <a:t>No difference noticed (d=0)</a:t>
            </a:r>
          </a:p>
        </p:txBody>
      </p:sp>
      <p:sp>
        <p:nvSpPr>
          <p:cNvPr id="48" name="Rectangle 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A5339E8-D00B-4E6B-884D-350D84A23F91}"/>
              </a:ext>
            </a:extLst>
          </p:cNvPr>
          <p:cNvPicPr>
            <a:picLocks noChangeAspect="1"/>
          </p:cNvPicPr>
          <p:nvPr/>
        </p:nvPicPr>
        <p:blipFill rotWithShape="1">
          <a:blip r:embed="rId2"/>
          <a:srcRect t="7987" r="4" b="4"/>
          <a:stretch/>
        </p:blipFill>
        <p:spPr>
          <a:xfrm>
            <a:off x="7083423" y="581892"/>
            <a:ext cx="4397433" cy="2518756"/>
          </a:xfrm>
          <a:prstGeom prst="rect">
            <a:avLst/>
          </a:prstGeom>
        </p:spPr>
      </p:pic>
      <p:sp>
        <p:nvSpPr>
          <p:cNvPr id="43" name="Rectangle 4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A0A17AB-DCBB-41A4-94A0-B2BE5516F912}"/>
              </a:ext>
            </a:extLst>
          </p:cNvPr>
          <p:cNvPicPr>
            <a:picLocks noChangeAspect="1"/>
          </p:cNvPicPr>
          <p:nvPr/>
        </p:nvPicPr>
        <p:blipFill rotWithShape="1">
          <a:blip r:embed="rId3"/>
          <a:srcRect t="2784" r="1" b="10723"/>
          <a:stretch/>
        </p:blipFill>
        <p:spPr>
          <a:xfrm>
            <a:off x="7083423" y="3707894"/>
            <a:ext cx="4395569" cy="2518756"/>
          </a:xfrm>
          <a:prstGeom prst="rect">
            <a:avLst/>
          </a:prstGeom>
        </p:spPr>
      </p:pic>
      <p:sp>
        <p:nvSpPr>
          <p:cNvPr id="8" name="TextBox 7">
            <a:extLst>
              <a:ext uri="{FF2B5EF4-FFF2-40B4-BE49-F238E27FC236}">
                <a16:creationId xmlns:a16="http://schemas.microsoft.com/office/drawing/2014/main" id="{5C0A90FF-1169-4B98-B696-7090B3FFDCFB}"/>
              </a:ext>
            </a:extLst>
          </p:cNvPr>
          <p:cNvSpPr txBox="1"/>
          <p:nvPr/>
        </p:nvSpPr>
        <p:spPr>
          <a:xfrm>
            <a:off x="8130504" y="3739322"/>
            <a:ext cx="3034631" cy="369332"/>
          </a:xfrm>
          <a:prstGeom prst="rect">
            <a:avLst/>
          </a:prstGeom>
          <a:noFill/>
        </p:spPr>
        <p:txBody>
          <a:bodyPr wrap="square" rtlCol="0">
            <a:spAutoFit/>
          </a:bodyPr>
          <a:lstStyle/>
          <a:p>
            <a:r>
              <a:rPr lang="en-US" dirty="0"/>
              <a:t>Stationary (After removing) </a:t>
            </a:r>
          </a:p>
        </p:txBody>
      </p:sp>
      <p:sp>
        <p:nvSpPr>
          <p:cNvPr id="11" name="TextBox 10">
            <a:extLst>
              <a:ext uri="{FF2B5EF4-FFF2-40B4-BE49-F238E27FC236}">
                <a16:creationId xmlns:a16="http://schemas.microsoft.com/office/drawing/2014/main" id="{13EA512D-6954-4433-B467-3555B9C67454}"/>
              </a:ext>
            </a:extLst>
          </p:cNvPr>
          <p:cNvSpPr txBox="1"/>
          <p:nvPr/>
        </p:nvSpPr>
        <p:spPr>
          <a:xfrm>
            <a:off x="7779928" y="429745"/>
            <a:ext cx="3406574" cy="646331"/>
          </a:xfrm>
          <a:prstGeom prst="rect">
            <a:avLst/>
          </a:prstGeom>
          <a:noFill/>
        </p:spPr>
        <p:txBody>
          <a:bodyPr wrap="none" rtlCol="0">
            <a:spAutoFit/>
          </a:bodyPr>
          <a:lstStyle/>
          <a:p>
            <a:r>
              <a:rPr lang="en-US" dirty="0"/>
              <a:t>Non-Stationary (before removing) </a:t>
            </a:r>
          </a:p>
          <a:p>
            <a:endParaRPr lang="en-US" dirty="0"/>
          </a:p>
        </p:txBody>
      </p:sp>
    </p:spTree>
    <p:extLst>
      <p:ext uri="{BB962C8B-B14F-4D97-AF65-F5344CB8AC3E}">
        <p14:creationId xmlns:p14="http://schemas.microsoft.com/office/powerpoint/2010/main" val="275230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771B3-0D3B-4919-B1B7-90E3E416FDCD}"/>
              </a:ext>
            </a:extLst>
          </p:cNvPr>
          <p:cNvSpPr>
            <a:spLocks noGrp="1"/>
          </p:cNvSpPr>
          <p:nvPr>
            <p:ph type="title"/>
          </p:nvPr>
        </p:nvSpPr>
        <p:spPr>
          <a:xfrm>
            <a:off x="589560" y="856180"/>
            <a:ext cx="5279408" cy="1128068"/>
          </a:xfrm>
        </p:spPr>
        <p:txBody>
          <a:bodyPr anchor="ctr">
            <a:normAutofit/>
          </a:bodyPr>
          <a:lstStyle/>
          <a:p>
            <a:r>
              <a:rPr lang="en-US" sz="3700" b="1" i="0">
                <a:effectLst/>
                <a:latin typeface="roboto"/>
              </a:rPr>
              <a:t>ACF and PACF plots  (steps 5-7)</a:t>
            </a:r>
            <a:endParaRPr lang="en-US" sz="3700"/>
          </a:p>
        </p:txBody>
      </p:sp>
      <p:grpSp>
        <p:nvGrpSpPr>
          <p:cNvPr id="3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7BFE87-CF23-4C0E-A217-8F4D6AC87FE5}"/>
              </a:ext>
            </a:extLst>
          </p:cNvPr>
          <p:cNvSpPr>
            <a:spLocks noGrp="1"/>
          </p:cNvSpPr>
          <p:nvPr>
            <p:ph idx="1"/>
          </p:nvPr>
        </p:nvSpPr>
        <p:spPr>
          <a:xfrm>
            <a:off x="590719" y="2330505"/>
            <a:ext cx="5278066" cy="3979585"/>
          </a:xfrm>
        </p:spPr>
        <p:txBody>
          <a:bodyPr anchor="ctr">
            <a:normAutofit/>
          </a:bodyPr>
          <a:lstStyle/>
          <a:p>
            <a:r>
              <a:rPr lang="en-US" sz="1400" b="0" i="0" dirty="0">
                <a:solidFill>
                  <a:srgbClr val="292929"/>
                </a:solidFill>
                <a:effectLst/>
                <a:latin typeface="charter"/>
              </a:rPr>
              <a:t>ACF and PACF for another stationary time series data. Both ACF and PACF show slow decay (gradual decrease). Hence, p and q = 1</a:t>
            </a:r>
            <a:endParaRPr lang="en-US" sz="2000" dirty="0"/>
          </a:p>
        </p:txBody>
      </p:sp>
      <p:sp>
        <p:nvSpPr>
          <p:cNvPr id="40"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0828EA-6A13-424C-A4E4-3661ED98AAA0}"/>
              </a:ext>
            </a:extLst>
          </p:cNvPr>
          <p:cNvPicPr>
            <a:picLocks noChangeAspect="1"/>
          </p:cNvPicPr>
          <p:nvPr/>
        </p:nvPicPr>
        <p:blipFill rotWithShape="1">
          <a:blip r:embed="rId2"/>
          <a:srcRect l="2667" r="1" b="1"/>
          <a:stretch/>
        </p:blipFill>
        <p:spPr>
          <a:xfrm>
            <a:off x="7083423" y="581892"/>
            <a:ext cx="4397433" cy="2518756"/>
          </a:xfrm>
          <a:prstGeom prst="rect">
            <a:avLst/>
          </a:prstGeom>
        </p:spPr>
      </p:pic>
      <p:sp>
        <p:nvSpPr>
          <p:cNvPr id="42"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92E0613-0ECF-4D18-B662-A44CC0B8F388}"/>
              </a:ext>
            </a:extLst>
          </p:cNvPr>
          <p:cNvPicPr>
            <a:picLocks noChangeAspect="1"/>
          </p:cNvPicPr>
          <p:nvPr/>
        </p:nvPicPr>
        <p:blipFill rotWithShape="1">
          <a:blip r:embed="rId3"/>
          <a:srcRect l="725" r="676" b="1"/>
          <a:stretch/>
        </p:blipFill>
        <p:spPr>
          <a:xfrm>
            <a:off x="7083423" y="3707894"/>
            <a:ext cx="4395569" cy="2518756"/>
          </a:xfrm>
          <a:prstGeom prst="rect">
            <a:avLst/>
          </a:prstGeom>
        </p:spPr>
      </p:pic>
    </p:spTree>
    <p:extLst>
      <p:ext uri="{BB962C8B-B14F-4D97-AF65-F5344CB8AC3E}">
        <p14:creationId xmlns:p14="http://schemas.microsoft.com/office/powerpoint/2010/main" val="1389336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1359</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Calibri Light</vt:lpstr>
      <vt:lpstr>charter</vt:lpstr>
      <vt:lpstr>Lato</vt:lpstr>
      <vt:lpstr>Lora</vt:lpstr>
      <vt:lpstr>poppins</vt:lpstr>
      <vt:lpstr>roboto</vt:lpstr>
      <vt:lpstr>Segoe UI</vt:lpstr>
      <vt:lpstr>sohne</vt:lpstr>
      <vt:lpstr>Office Theme</vt:lpstr>
      <vt:lpstr>Saudi Stock Market</vt:lpstr>
      <vt:lpstr>DATA and Objective</vt:lpstr>
      <vt:lpstr>Used Model on the data  </vt:lpstr>
      <vt:lpstr>ARIMA Model</vt:lpstr>
      <vt:lpstr>PowerPoint Presentation</vt:lpstr>
      <vt:lpstr>Steps for ARIMA implementation </vt:lpstr>
      <vt:lpstr>EDA (steps 1-2) </vt:lpstr>
      <vt:lpstr>Removing non-stationary part for ARIMA (steps 3-4)</vt:lpstr>
      <vt:lpstr>ACF and PACF plots  (steps 5-7)</vt:lpstr>
      <vt:lpstr>Auto.arima  (steps 8-9)</vt:lpstr>
      <vt:lpstr>RMSE  (step 10) </vt:lpstr>
      <vt:lpstr>Prophet Model </vt:lpstr>
      <vt:lpstr>How Prophet works?</vt:lpstr>
      <vt:lpstr>Fitting Prophet model </vt:lpstr>
      <vt:lpstr>RSME </vt:lpstr>
      <vt:lpstr>Feed Forward Neural network </vt:lpstr>
      <vt:lpstr>Fitting FFNN model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Saudi Stock Market</dc:title>
  <dc:creator>Munther</dc:creator>
  <cp:lastModifiedBy>Munther</cp:lastModifiedBy>
  <cp:revision>1</cp:revision>
  <dcterms:created xsi:type="dcterms:W3CDTF">2021-01-28T03:55:50Z</dcterms:created>
  <dcterms:modified xsi:type="dcterms:W3CDTF">2021-02-16T02:37:50Z</dcterms:modified>
</cp:coreProperties>
</file>