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7559675" cy="10691800"/>
  <p:embeddedFontLst>
    <p:embeddedFont>
      <p:font typeface="Lato"/>
      <p:regular r:id="rId11"/>
      <p:bold r:id="rId12"/>
      <p:italic r:id="rId13"/>
      <p:boldItalic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6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d86d7c8f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d86d7c8f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524150" y="151999"/>
            <a:ext cx="91437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</a:pPr>
            <a:r>
              <a:rPr lang="en-US" sz="6000">
                <a:latin typeface="Average"/>
                <a:ea typeface="Average"/>
                <a:cs typeface="Average"/>
                <a:sym typeface="Average"/>
              </a:rPr>
              <a:t>Remote AI</a:t>
            </a:r>
            <a:endParaRPr sz="6000" strike="noStrike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524150" y="1607502"/>
            <a:ext cx="91437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</a:t>
            </a:r>
            <a:r>
              <a:rPr i="0" lang="en-US" sz="27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smart home managed by face recognition algorithms and image processing using modern AI.</a:t>
            </a:r>
            <a:endParaRPr i="0" sz="27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524155" y="3194315"/>
            <a:ext cx="91437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lang="en-US" sz="2400" u="sng">
                <a:solidFill>
                  <a:schemeClr val="dk1"/>
                </a:solidFill>
              </a:rPr>
              <a:t>Authors:</a:t>
            </a:r>
            <a:endParaRPr b="1" i="0" sz="2400" u="sng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Ron Shani</a:t>
            </a:r>
            <a:endParaRPr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Nisan Asraf</a:t>
            </a:r>
            <a:endParaRPr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Oran Cohen</a:t>
            </a:r>
            <a:endParaRPr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Munther Farrah</a:t>
            </a:r>
            <a:endParaRPr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838075" y="142475"/>
            <a:ext cx="105153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5000" u="none" cap="none" strike="noStrike">
                <a:latin typeface="Average"/>
                <a:ea typeface="Average"/>
                <a:cs typeface="Average"/>
                <a:sym typeface="Average"/>
              </a:rPr>
              <a:t>Ron Shani</a:t>
            </a:r>
            <a:br>
              <a:rPr b="1" i="0" lang="en-US" sz="4400" u="none" cap="none" strike="noStrike">
                <a:latin typeface="Average"/>
                <a:ea typeface="Average"/>
                <a:cs typeface="Average"/>
                <a:sym typeface="Average"/>
              </a:rPr>
            </a:br>
            <a:endParaRPr b="1" i="0" sz="4400" u="none" cap="none" strike="noStrike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941605" y="1491285"/>
            <a:ext cx="8308800" cy="4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B.A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Chemistry and Biology - double major, Tel-Aviv University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B.Ed.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Science Teaching for high-graders, Levinsky College of Education 2020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2020 - 2022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Head of robotics major and physics teacher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Peres High-school, Kiryat-ono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2015 - 2020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Product development manager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Tactics Education</a:t>
            </a: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latin typeface="Average"/>
                <a:ea typeface="Average"/>
                <a:cs typeface="Average"/>
                <a:sym typeface="Average"/>
              </a:rPr>
              <a:t>Nisan Asraf</a:t>
            </a:r>
            <a:br>
              <a:rPr b="1" i="0" lang="en-US" sz="4400" u="none" cap="none" strike="noStrike">
                <a:latin typeface="Average"/>
                <a:ea typeface="Average"/>
                <a:cs typeface="Average"/>
                <a:sym typeface="Average"/>
              </a:rPr>
            </a:br>
            <a:endParaRPr b="1" i="0" sz="4400" u="none" cap="none" strike="noStrike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941600" y="1491277"/>
            <a:ext cx="83088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B.A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Physics</a:t>
            </a: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The Technion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2020 - 2022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Assistant researcher - Solid state physics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The Technion - ICSI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201</a:t>
            </a: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- 2020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Math &amp; Physics High School Teacher for high-graders</a:t>
            </a:r>
            <a:endParaRPr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Kiryat Bialik High School</a:t>
            </a:r>
            <a:endParaRPr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838075" y="365050"/>
            <a:ext cx="105153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latin typeface="Average"/>
                <a:ea typeface="Average"/>
                <a:cs typeface="Average"/>
                <a:sym typeface="Average"/>
              </a:rPr>
              <a:t>Oran Cohen</a:t>
            </a:r>
            <a:br>
              <a:rPr b="1" i="0" lang="en-US" sz="4400" u="none" cap="none" strike="noStrike">
                <a:latin typeface="Average"/>
                <a:ea typeface="Average"/>
                <a:cs typeface="Average"/>
                <a:sym typeface="Average"/>
              </a:rPr>
            </a:br>
            <a:endParaRPr b="1" i="0" sz="4400" u="none" cap="none" strike="noStrike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941325" y="1638451"/>
            <a:ext cx="83088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B.</a:t>
            </a: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Sc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Software Engineering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Afeka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title"/>
          </p:nvPr>
        </p:nvSpPr>
        <p:spPr>
          <a:xfrm>
            <a:off x="838075" y="365051"/>
            <a:ext cx="105153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latin typeface="Average"/>
                <a:ea typeface="Average"/>
                <a:cs typeface="Average"/>
                <a:sym typeface="Average"/>
              </a:rPr>
              <a:t>Munther Farrah</a:t>
            </a:r>
            <a:br>
              <a:rPr b="1" i="0" lang="en-US" sz="4400" u="none" cap="none" strike="noStrike">
                <a:latin typeface="Average"/>
                <a:ea typeface="Average"/>
                <a:cs typeface="Average"/>
                <a:sym typeface="Average"/>
              </a:rPr>
            </a:br>
            <a:endParaRPr b="1" i="0" sz="4400" u="none" cap="none" strike="noStrike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1941600" y="1605251"/>
            <a:ext cx="83088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B.S</a:t>
            </a: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Electrical &amp; Electronics Engineering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Azrieli College of Engineering , Jerusalem.</a:t>
            </a:r>
            <a:endParaRPr sz="18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</a:pPr>
            <a:r>
              <a:rPr lang="en-US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Specialization : DSP (Digital Signal Processor), Embedded Systems.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50" y="152400"/>
            <a:ext cx="9622100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