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8937-4560-DEAD-3157-647A248D4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34617-3899-F35F-DB05-789EED33D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C1BA-9998-4DB1-FE93-3E0649E0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7EAA-12F8-44F2-B89F-5964E27A658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AFAF0-48E9-7EA8-9692-FDB92454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AB4D-8B54-AC42-D2BD-55D6E536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AC65-DFDA-4416-9BF7-775DC648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84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D4A1-F65E-8F93-D06C-4DE5FA95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DBA2A-7044-E084-9ECE-19331006C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11965-22CC-404F-B05E-229022D6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7EAA-12F8-44F2-B89F-5964E27A658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AA022-A556-E728-1A48-0D7EDA77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28558-8B7A-FC8E-2113-36F30656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AC65-DFDA-4416-9BF7-775DC648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8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E12EB-C675-6251-B21D-F2F4BAB0D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09F27-72AF-C792-046D-427EEB8D9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1A89-0EB9-5FC5-DC52-4794624A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7EAA-12F8-44F2-B89F-5964E27A658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44F6-4281-5140-33E1-32CD385E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29D5D-6273-3606-7539-64A0BB05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AC65-DFDA-4416-9BF7-775DC648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17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84C9-4553-5CA2-8E4B-7F8D925E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0D61-8B7D-B73E-2E4E-0C58BA07B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8540E-0336-9B1D-228E-4B18C122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7EAA-12F8-44F2-B89F-5964E27A658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30AE-D2CA-5E54-1BD3-94F186B2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BA63E-D56C-C148-A0DE-2AE6878C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AC65-DFDA-4416-9BF7-775DC648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99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681C-A454-B1D7-D50B-92EC9556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B228-FD99-F977-A1CF-C811B5D5A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BB04F-49B4-AA0B-CE21-33D5EBBE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7EAA-12F8-44F2-B89F-5964E27A658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DA5A-80A1-8AB3-294C-0D6A5A78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31CC-0201-2937-8D33-CAA4E39E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AC65-DFDA-4416-9BF7-775DC648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01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A557-4939-116C-B14A-2523DE44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10D1A-0EAA-17D6-AE62-1F39E4F68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C7293-E95B-626A-AD24-483047E7D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2E48E-7C2D-526C-130F-51A7AE55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7EAA-12F8-44F2-B89F-5964E27A658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241A5-6CB7-1EE8-8F5E-3AA3AF26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99DC3-4148-CBCA-7F90-81B79196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AC65-DFDA-4416-9BF7-775DC648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94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50DD-87EE-F06C-4FB5-A33CC3F98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34A46-4C2E-D60D-335E-87C8ABA0B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6995C-7842-A24E-A737-404F139A9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13772-CB8C-2475-4C30-FAFDFB449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86D55-6904-4B13-B411-BE0F2963F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97B7C-111E-A226-414C-F88BB220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7EAA-12F8-44F2-B89F-5964E27A658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6ECCB-3EE3-896A-AEDB-CAFD5C4C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BCDDA-F7F5-384A-1F83-1C3143D3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AC65-DFDA-4416-9BF7-775DC648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72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EE98-9C20-AECA-3509-83CA7E4B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BCDDE-215B-8A13-5247-7E996747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7EAA-12F8-44F2-B89F-5964E27A658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78339-E848-958D-9815-DD2B0773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7D4E1-D482-3E16-46A7-4E8E3EA4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AC65-DFDA-4416-9BF7-775DC648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3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B1D11-D257-169C-5491-11388F45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7EAA-12F8-44F2-B89F-5964E27A658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95913-452A-9316-E7EE-19A3E1BC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95BC4-86C1-E5EC-3246-0D83C998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AC65-DFDA-4416-9BF7-775DC648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97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E84B-EF0A-7572-B551-502BFA1B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86538-9B94-0072-A080-7DB5804E2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20F22-B78A-A252-4515-9A668600F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965B0-7C72-17BB-28D2-A7C16E25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7EAA-12F8-44F2-B89F-5964E27A658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D3BBE-C49C-D729-1E78-C24BF512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2F607-2796-BAD0-4F38-FB0F396F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AC65-DFDA-4416-9BF7-775DC648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8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740F-9CB4-118E-F998-9B8707C4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A377E-4D6B-03A5-6C9D-F6CBCDA95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B5FC3-2D78-C49D-6308-EDA9032F8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69DF3-FFC4-5470-6790-F5B4A763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7EAA-12F8-44F2-B89F-5964E27A658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99785-4EE4-B8FF-B666-B968B588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934B4-1548-A156-CE59-B2CAA55D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2AC65-DFDA-4416-9BF7-775DC648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5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349AC-C3DB-873A-DFDD-F170AA17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56675-B033-6B18-D28B-F2BAEB29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C1FE7-229B-B43B-0BA7-AB9570AA4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B7EAA-12F8-44F2-B89F-5964E27A6584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B15E3-D43A-43D3-ADCF-FD11F897B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B6026-CF84-5EA7-6E30-492BD1148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AC65-DFDA-4416-9BF7-775DC64887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15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6701-12CA-031A-EF44-3237317B2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Data Analysis in Tamil Nadu (2014–2022)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2430C-BD4E-F12B-70DA-2CBC40AB8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Munusamy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26-06-2025</a:t>
            </a:r>
          </a:p>
        </p:txBody>
      </p:sp>
    </p:spTree>
    <p:extLst>
      <p:ext uri="{BB962C8B-B14F-4D97-AF65-F5344CB8AC3E}">
        <p14:creationId xmlns:p14="http://schemas.microsoft.com/office/powerpoint/2010/main" val="2643139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5D0D-5629-0C34-CD97-D3841F09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2D4E9A-D448-BF53-80E8-AFC2CBE876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05615"/>
            <a:ext cx="867942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crime falling, but tech &amp; social crimes rising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Cybercrime is the fastest-growing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Women and children remain at risk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Crime patterns suggest urban vs rural differences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Foreign-related crimes still low, but growing</a:t>
            </a:r>
          </a:p>
        </p:txBody>
      </p:sp>
    </p:spTree>
    <p:extLst>
      <p:ext uri="{BB962C8B-B14F-4D97-AF65-F5344CB8AC3E}">
        <p14:creationId xmlns:p14="http://schemas.microsoft.com/office/powerpoint/2010/main" val="370134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C2E7-4523-0568-BC8D-2E39B98E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&amp; Control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639EC-5EEE-DC8A-0620-D5B5A42A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cybercrime units and citizen awareness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&amp; child protection hotlines and community training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AI/ML-based district-level crime prediction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attention to SC/ST crime hotspots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predictive policing dashboards for TN Govt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82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133A-44CD-966E-7485-DE72D781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3190" y="2766218"/>
            <a:ext cx="5385619" cy="1325563"/>
          </a:xfrm>
        </p:spPr>
        <p:txBody>
          <a:bodyPr>
            <a:normAutofit fontScale="90000"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9781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70E6-40B8-EE80-13B2-2514C770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This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FCBE-EFDC-C323-37DE-6D221655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trends in crime across Tamil Nadu from 2014 to 2022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crime categories and emerging patterns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data-driven insights and control suggestions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policy-level and socio-political implications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67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7364-6B09-09D7-F790-ADD51198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B21C-3F7B-C2E7-58AF-200B9775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Crime Records Bureau (NCRB) Reports: 2014–2022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 Nadu Police website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used: Microsoft Power BI &amp; Excel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9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E4EA-47B2-B6E3-B60F-B61653E3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Crime Categories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E3F75D-076B-F317-DE46-5CD73149E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945563"/>
              </p:ext>
            </p:extLst>
          </p:nvPr>
        </p:nvGraphicFramePr>
        <p:xfrm>
          <a:off x="838200" y="2133600"/>
          <a:ext cx="10515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003816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16174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3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Violent Crimes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Murder, Kidnapping &amp; Abduction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3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Tech/Economic Crimes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Cybercrime, Economic Offences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2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Vulnerable Group Crimes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Women, Children, SC, 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4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Foreign-Related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Crimes by/against foreigners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762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07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2D39-1C61-E6C5-4251-793169911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245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IPC Crimes (2014–2022)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B89D8-E1C3-5264-A2B0-82A73F414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12" y="1253331"/>
            <a:ext cx="907197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878A9-98CC-8555-0CBD-62FACC4C35A8}"/>
              </a:ext>
            </a:extLst>
          </p:cNvPr>
          <p:cNvSpPr txBox="1"/>
          <p:nvPr/>
        </p:nvSpPr>
        <p:spPr>
          <a:xfrm>
            <a:off x="1560012" y="5604669"/>
            <a:ext cx="950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crimes declined from 1.93L to ~1.7L — a steady drop.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38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6DA7-5F4C-80D4-CA85-56C6D7A8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5817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by Category (2014–2022)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08B87-151C-57E3-7DA1-3ACA985BB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74" y="970218"/>
            <a:ext cx="9177051" cy="5149300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2E0768-76D2-4000-F526-74B7DD7590A5}"/>
              </a:ext>
            </a:extLst>
          </p:cNvPr>
          <p:cNvSpPr txBox="1"/>
          <p:nvPr/>
        </p:nvSpPr>
        <p:spPr>
          <a:xfrm>
            <a:off x="1507474" y="6204155"/>
            <a:ext cx="1002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&amp; vulnerable group crimes rose; violent crimes declined.</a:t>
            </a:r>
          </a:p>
        </p:txBody>
      </p:sp>
    </p:spTree>
    <p:extLst>
      <p:ext uri="{BB962C8B-B14F-4D97-AF65-F5344CB8AC3E}">
        <p14:creationId xmlns:p14="http://schemas.microsoft.com/office/powerpoint/2010/main" val="388108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EB079-643E-663E-F75A-802ACE87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14979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Composition – 2022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1FE6D-3D9D-28DB-BAD8-C1CFA8CC4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17" y="1110584"/>
            <a:ext cx="9923983" cy="5145446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C6AB8-62A3-1F1D-E041-AEE30347B5EF}"/>
              </a:ext>
            </a:extLst>
          </p:cNvPr>
          <p:cNvSpPr txBox="1"/>
          <p:nvPr/>
        </p:nvSpPr>
        <p:spPr>
          <a:xfrm>
            <a:off x="1219200" y="5602275"/>
            <a:ext cx="1013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groups make up the highest share of reported crimes.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6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8B7C-4AA4-8828-707A-9817B8B6C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3804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Rise of Cybercrime in Tamil Nadu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185C09-573E-12C5-375B-819F4EA96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34" y="799563"/>
            <a:ext cx="8674732" cy="4868545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1B7366-7AB9-2CCE-7F5C-99B10E7C42D0}"/>
              </a:ext>
            </a:extLst>
          </p:cNvPr>
          <p:cNvSpPr txBox="1"/>
          <p:nvPr/>
        </p:nvSpPr>
        <p:spPr>
          <a:xfrm>
            <a:off x="344130" y="5786095"/>
            <a:ext cx="119265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Cybercrime increased over 70% since 2014 — urgent digital law enforcement needed.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07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C51E-A111-FAF5-F106-6467A009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332965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Groups (2022)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BA9043-B837-8A17-D899-C5A530E95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07" y="654351"/>
            <a:ext cx="9466006" cy="6061495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54DAA-1FA4-F3C4-0A31-84DEF6FE0FFB}"/>
              </a:ext>
            </a:extLst>
          </p:cNvPr>
          <p:cNvSpPr txBox="1"/>
          <p:nvPr/>
        </p:nvSpPr>
        <p:spPr>
          <a:xfrm>
            <a:off x="1789471" y="6192626"/>
            <a:ext cx="9564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Crimes against children and women dominate this segment.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2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Crime Data Analysis in Tamil Nadu (2014–2022)</vt:lpstr>
      <vt:lpstr>Objective of This Analysis</vt:lpstr>
      <vt:lpstr>Data Sources Used</vt:lpstr>
      <vt:lpstr>Classification of Crime Categories</vt:lpstr>
      <vt:lpstr>Total IPC Crimes (2014–2022)</vt:lpstr>
      <vt:lpstr>Trends by Category (2014–2022)</vt:lpstr>
      <vt:lpstr>Crime Composition – 2022</vt:lpstr>
      <vt:lpstr>Rise of Cybercrime in Tamil Nadu</vt:lpstr>
      <vt:lpstr>Vulnerable Groups (2022)</vt:lpstr>
      <vt:lpstr>Data-Driven Insights</vt:lpstr>
      <vt:lpstr>Recommendations &amp; Control Strategies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MUNUSAMY M</dc:creator>
  <cp:lastModifiedBy>MUNUSAMY M</cp:lastModifiedBy>
  <cp:revision>1</cp:revision>
  <dcterms:created xsi:type="dcterms:W3CDTF">2025-06-26T16:38:49Z</dcterms:created>
  <dcterms:modified xsi:type="dcterms:W3CDTF">2025-06-26T16:38:49Z</dcterms:modified>
</cp:coreProperties>
</file>