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>
        <p:scale>
          <a:sx n="75" d="100"/>
          <a:sy n="75" d="100"/>
        </p:scale>
        <p:origin x="123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</a:t>
            </a:r>
            <a:r>
              <a:rPr lang="en-US" dirty="0"/>
              <a:t>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http://github.com</a:t>
            </a:r>
            <a:endParaRPr lang="en-US" dirty="0" smtClean="0"/>
          </a:p>
          <a:p>
            <a:pPr lvl="1"/>
            <a:r>
              <a:rPr lang="en-US" dirty="0" smtClean="0"/>
              <a:t>Create an account (free)</a:t>
            </a:r>
          </a:p>
          <a:p>
            <a:pPr lvl="1"/>
            <a:r>
              <a:rPr lang="en-US" dirty="0" smtClean="0"/>
              <a:t>Need an email (can use your parents)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github.com/bcraig108/JavaClass_2013_Summer</a:t>
            </a:r>
            <a:endParaRPr lang="en-US" dirty="0" smtClean="0"/>
          </a:p>
          <a:p>
            <a:pPr lvl="2"/>
            <a:r>
              <a:rPr lang="en-US" dirty="0" smtClean="0"/>
              <a:t>Click Clone in Windows</a:t>
            </a:r>
          </a:p>
          <a:p>
            <a:pPr lvl="2"/>
            <a:r>
              <a:rPr lang="en-US" dirty="0" smtClean="0"/>
              <a:t>Download the Windows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pPr lvl="2"/>
            <a:r>
              <a:rPr lang="en-US" dirty="0" smtClean="0"/>
              <a:t>Sign In</a:t>
            </a:r>
          </a:p>
          <a:p>
            <a:pPr lvl="2"/>
            <a:r>
              <a:rPr lang="en-US" dirty="0" smtClean="0"/>
              <a:t>Clone Repository</a:t>
            </a:r>
          </a:p>
          <a:p>
            <a:pPr lvl="3"/>
            <a:r>
              <a:rPr lang="en-US" dirty="0" smtClean="0"/>
              <a:t>You can view these slides, and examples</a:t>
            </a:r>
          </a:p>
          <a:p>
            <a:pPr lvl="3"/>
            <a:r>
              <a:rPr lang="en-US" dirty="0" smtClean="0"/>
              <a:t>You can upload your homework</a:t>
            </a:r>
          </a:p>
          <a:p>
            <a:pPr lvl="3"/>
            <a:r>
              <a:rPr lang="en-US" dirty="0" smtClean="0"/>
              <a:t>I will post homework solutions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C:\Users\Dad\Documents\GitHub\JavaClass_2013_Summer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</a:t>
            </a:r>
            <a:r>
              <a:rPr lang="en-US" dirty="0" smtClean="0"/>
              <a:t>sing </a:t>
            </a:r>
            <a:r>
              <a:rPr lang="en-US" dirty="0" smtClean="0"/>
              <a:t>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</a:t>
            </a:r>
            <a:r>
              <a:rPr lang="en-US" dirty="0" smtClean="0"/>
              <a:t>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688539">
            <a:off x="727457" y="2321007"/>
            <a:ext cx="768909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UPDATE</a:t>
            </a:r>
            <a:endParaRPr lang="en-US" sz="13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</a:t>
            </a:r>
            <a:r>
              <a:rPr lang="en-US" dirty="0" smtClean="0"/>
              <a:t>java programs?</a:t>
            </a:r>
            <a:endParaRPr lang="en-US" dirty="0" smtClean="0"/>
          </a:p>
          <a:p>
            <a:pPr lvl="1"/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830</TotalTime>
  <Words>1411</Words>
  <Application>Microsoft Office PowerPoint</Application>
  <PresentationFormat>On-screen Show (4:3)</PresentationFormat>
  <Paragraphs>345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48</cp:revision>
  <cp:lastPrinted>2013-06-04T01:21:59Z</cp:lastPrinted>
  <dcterms:created xsi:type="dcterms:W3CDTF">2013-05-22T01:53:13Z</dcterms:created>
  <dcterms:modified xsi:type="dcterms:W3CDTF">2013-06-04T01:24:25Z</dcterms:modified>
</cp:coreProperties>
</file>