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86" r:id="rId21"/>
    <p:sldId id="276" r:id="rId22"/>
    <p:sldId id="287" r:id="rId23"/>
    <p:sldId id="278" r:id="rId24"/>
    <p:sldId id="279" r:id="rId25"/>
    <p:sldId id="282" r:id="rId26"/>
    <p:sldId id="283" r:id="rId27"/>
    <p:sldId id="284" r:id="rId28"/>
    <p:sldId id="288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 varScale="1">
        <p:scale>
          <a:sx n="65" d="100"/>
          <a:sy n="65" d="100"/>
        </p:scale>
        <p:origin x="-13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ormen.com/applesof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Craig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813"/>
            <a:ext cx="3000375" cy="30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9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Java Programming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NetBeans</a:t>
            </a:r>
            <a:r>
              <a:rPr lang="en-US" dirty="0" smtClean="0"/>
              <a:t> Integrated Development Environment (IDE)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Java Development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provided CD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Install JDK on your PC</a:t>
            </a:r>
          </a:p>
          <a:p>
            <a:pPr lvl="1"/>
            <a:r>
              <a:rPr lang="en-US" dirty="0" smtClean="0"/>
              <a:t>Try 64-bit version first</a:t>
            </a:r>
          </a:p>
          <a:p>
            <a:pPr lvl="1"/>
            <a:r>
              <a:rPr lang="en-US" dirty="0" smtClean="0"/>
              <a:t>If it does not work, use x86 version</a:t>
            </a:r>
          </a:p>
          <a:p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Netbeans</a:t>
            </a:r>
            <a:r>
              <a:rPr lang="en-US" dirty="0" smtClean="0"/>
              <a:t> on you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 of Programming – Giving instructions</a:t>
            </a:r>
          </a:p>
          <a:p>
            <a:endParaRPr lang="en-US" dirty="0"/>
          </a:p>
          <a:p>
            <a:r>
              <a:rPr lang="en-US" dirty="0" smtClean="0"/>
              <a:t>Installed JDK and </a:t>
            </a:r>
            <a:r>
              <a:rPr lang="en-US" dirty="0" err="1" smtClean="0"/>
              <a:t>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Your First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Write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Source code (Text) editor</a:t>
            </a:r>
          </a:p>
          <a:p>
            <a:r>
              <a:rPr lang="en-US" dirty="0" smtClean="0"/>
              <a:t>Simple text files – can open in Notepad</a:t>
            </a:r>
          </a:p>
          <a:p>
            <a:r>
              <a:rPr lang="en-US" dirty="0" smtClean="0"/>
              <a:t>Color highlights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 for This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create a project for this class</a:t>
            </a:r>
          </a:p>
          <a:p>
            <a:r>
              <a:rPr lang="en-US" dirty="0" smtClean="0"/>
              <a:t>All our programs will go into this project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Select File &gt; New Project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Category: Java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Project: Java Application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Project Name: Java24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Deselect “Create Main Class”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Finish</a:t>
            </a:r>
          </a:p>
          <a:p>
            <a:pPr marL="106299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the “Hello World”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first program will simply print “Hello World” on the screen</a:t>
            </a:r>
          </a:p>
          <a:p>
            <a:r>
              <a:rPr lang="en-US" dirty="0" smtClean="0"/>
              <a:t>Add a new program to the Java24 Project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File &gt; New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Project: Java24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Categories: Java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File Types: Empty Java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Name and Location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Name: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Package: &lt;blank&gt;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Note created file name (HelloWorld.java)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36311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Sams</a:t>
            </a:r>
            <a:r>
              <a:rPr lang="en-US" dirty="0" smtClean="0"/>
              <a:t> Teach Yourself Java in 24 Hours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Rogers </a:t>
            </a:r>
            <a:r>
              <a:rPr lang="en-US" dirty="0" err="1" smtClean="0"/>
              <a:t>Cadenhead</a:t>
            </a:r>
            <a:endParaRPr lang="en-US" dirty="0"/>
          </a:p>
        </p:txBody>
      </p:sp>
      <p:pic>
        <p:nvPicPr>
          <p:cNvPr id="1026" name="Picture 2" descr="http://images.pearsoned-ema.com/jpeg/large/978067233575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230"/>
            <a:ext cx="4041775" cy="49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1334" b="32000"/>
          <a:stretch/>
        </p:blipFill>
        <p:spPr bwMode="auto">
          <a:xfrm>
            <a:off x="457200" y="1814081"/>
            <a:ext cx="8229600" cy="374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Statement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4141"/>
              <a:gd name="adj2" fmla="val 931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Gives your class (program) a name: 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867400" y="2438400"/>
            <a:ext cx="2362200" cy="914400"/>
          </a:xfrm>
          <a:prstGeom prst="wedgeRectCallout">
            <a:avLst>
              <a:gd name="adj1" fmla="val -186285"/>
              <a:gd name="adj2" fmla="val -1100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Java class name always matches the file name</a:t>
            </a:r>
          </a:p>
        </p:txBody>
      </p:sp>
    </p:spTree>
    <p:extLst>
      <p:ext uri="{BB962C8B-B14F-4D97-AF65-F5344CB8AC3E}">
        <p14:creationId xmlns:p14="http://schemas.microsoft.com/office/powerpoint/2010/main" val="16423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main Statement Does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25369"/>
              <a:gd name="adj2" fmla="val 1141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main part of the program begins here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505200" y="2438400"/>
            <a:ext cx="2362200" cy="914400"/>
          </a:xfrm>
          <a:prstGeom prst="wedgeRectCallout">
            <a:avLst>
              <a:gd name="adj1" fmla="val -76399"/>
              <a:gd name="adj2" fmla="val 11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Programs always start with main</a:t>
            </a:r>
          </a:p>
        </p:txBody>
      </p:sp>
    </p:spTree>
    <p:extLst>
      <p:ext uri="{BB962C8B-B14F-4D97-AF65-F5344CB8AC3E}">
        <p14:creationId xmlns:p14="http://schemas.microsoft.com/office/powerpoint/2010/main" val="11908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Squiggly Bracket 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943600" y="2286000"/>
            <a:ext cx="2362200" cy="304800"/>
          </a:xfrm>
          <a:prstGeom prst="wedgeRectCallout">
            <a:avLst>
              <a:gd name="adj1" fmla="val -181291"/>
              <a:gd name="adj2" fmla="val 4383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 and } enclose blocks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958348" y="2984090"/>
            <a:ext cx="2362200" cy="304800"/>
          </a:xfrm>
          <a:prstGeom prst="wedgeRectCallout">
            <a:avLst>
              <a:gd name="adj1" fmla="val -180665"/>
              <a:gd name="adj2" fmla="val 228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Class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58348" y="3535362"/>
            <a:ext cx="2362200" cy="304800"/>
          </a:xfrm>
          <a:prstGeom prst="wedgeRectCallout">
            <a:avLst>
              <a:gd name="adj1" fmla="val -97002"/>
              <a:gd name="adj2" fmla="val 1076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Main Function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958348" y="4114800"/>
            <a:ext cx="2362200" cy="609600"/>
          </a:xfrm>
          <a:prstGeom prst="wedgeRectCallout">
            <a:avLst>
              <a:gd name="adj1" fmla="val -96378"/>
              <a:gd name="adj2" fmla="val -616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Blocks inside of blocks - Nesting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000"/>
          <a:stretch/>
        </p:blipFill>
        <p:spPr bwMode="auto">
          <a:xfrm>
            <a:off x="457200" y="1803342"/>
            <a:ext cx="8229600" cy="376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43600" y="2418734"/>
            <a:ext cx="2362200" cy="1696066"/>
          </a:xfrm>
          <a:prstGeom prst="wedgeRectCallout">
            <a:avLst>
              <a:gd name="adj1" fmla="val -196899"/>
              <a:gd name="adj2" fmla="val 493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Variable: storage place in computer memory: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Numbers, characters, text, true/false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 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90600" y="4683840"/>
            <a:ext cx="2362200" cy="543234"/>
          </a:xfrm>
          <a:prstGeom prst="wedgeRectCallout">
            <a:avLst>
              <a:gd name="adj1" fmla="val -17086"/>
              <a:gd name="adj2" fmla="val -1258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429000" y="4671551"/>
            <a:ext cx="2362200" cy="543234"/>
          </a:xfrm>
          <a:prstGeom prst="wedgeRectCallout">
            <a:avLst>
              <a:gd name="adj1" fmla="val -46431"/>
              <a:gd name="adj2" fmla="val -1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Content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Hello 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0718"/>
              <a:gd name="adj2" fmla="val -136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Statement ends with 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the Contents of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0889" b="31778"/>
          <a:stretch/>
        </p:blipFill>
        <p:spPr bwMode="auto">
          <a:xfrm>
            <a:off x="457200" y="1788635"/>
            <a:ext cx="8229600" cy="379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6961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 the greeting to the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943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Save the file: File &gt;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Fixing Errors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445"/>
          <a:stretch/>
        </p:blipFill>
        <p:spPr bwMode="auto">
          <a:xfrm>
            <a:off x="457200" y="1818083"/>
            <a:ext cx="8229600" cy="373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269948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Error due to missing semicolon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a Java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&gt; Run Project, or</a:t>
            </a:r>
          </a:p>
          <a:p>
            <a:r>
              <a:rPr lang="en-US" dirty="0" smtClean="0"/>
              <a:t>Run button (green arrow), or</a:t>
            </a:r>
          </a:p>
          <a:p>
            <a:r>
              <a:rPr lang="en-US" dirty="0" smtClean="0"/>
              <a:t>F6</a:t>
            </a:r>
          </a:p>
          <a:p>
            <a:endParaRPr lang="en-US" dirty="0"/>
          </a:p>
          <a:p>
            <a:r>
              <a:rPr lang="en-US" dirty="0" smtClean="0"/>
              <a:t>Output displays in Output pane</a:t>
            </a:r>
          </a:p>
        </p:txBody>
      </p:sp>
    </p:spTree>
    <p:extLst>
      <p:ext uri="{BB962C8B-B14F-4D97-AF65-F5344CB8AC3E}">
        <p14:creationId xmlns:p14="http://schemas.microsoft.com/office/powerpoint/2010/main" val="17574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Wrote our first program</a:t>
            </a:r>
          </a:p>
          <a:p>
            <a:r>
              <a:rPr lang="en-US" dirty="0" smtClean="0"/>
              <a:t>Compile program</a:t>
            </a:r>
          </a:p>
          <a:p>
            <a:r>
              <a:rPr lang="en-US" dirty="0" smtClean="0"/>
              <a:t>Run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1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 3</a:t>
            </a:r>
          </a:p>
          <a:p>
            <a:pPr lvl="1"/>
            <a:r>
              <a:rPr lang="en-US" dirty="0" smtClean="0"/>
              <a:t>Visit the websites mentioned in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Becoming a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Becoming a Programmer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Programming is not difficult</a:t>
            </a:r>
          </a:p>
          <a:p>
            <a:r>
              <a:rPr lang="en-US" dirty="0" smtClean="0"/>
              <a:t>Great time to learn</a:t>
            </a:r>
          </a:p>
          <a:p>
            <a:r>
              <a:rPr lang="en-US" dirty="0" smtClean="0"/>
              <a:t>Mobile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Visual Basic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100’s of others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Java?</a:t>
            </a:r>
          </a:p>
          <a:p>
            <a:pPr lvl="1"/>
            <a:r>
              <a:rPr lang="en-US" dirty="0" smtClean="0"/>
              <a:t>Used on internet &amp; mobile phones</a:t>
            </a:r>
          </a:p>
          <a:p>
            <a:pPr lvl="1"/>
            <a:r>
              <a:rPr lang="en-US" dirty="0" smtClean="0"/>
              <a:t>Organized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nvented by James Gosling</a:t>
            </a:r>
          </a:p>
          <a:p>
            <a:pPr lvl="2"/>
            <a:r>
              <a:rPr lang="en-US" dirty="0" smtClean="0"/>
              <a:t>Didn’t like C++</a:t>
            </a:r>
          </a:p>
          <a:p>
            <a:pPr lvl="1"/>
            <a:r>
              <a:rPr lang="en-US" dirty="0" smtClean="0"/>
              <a:t>3 billion devices run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808681"/>
            <a:ext cx="8229600" cy="446276"/>
          </a:xfrm>
          <a:prstGeom prst="rect">
            <a:avLst/>
          </a:prstGeom>
        </p:spPr>
        <p:txBody>
          <a:bodyPr vert="horz" numCol="1">
            <a:normAutofit fontScale="92500"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/>
              <a:t>Learning one language makes it easy to learn others</a:t>
            </a:r>
          </a:p>
        </p:txBody>
      </p:sp>
    </p:spTree>
    <p:extLst>
      <p:ext uri="{BB962C8B-B14F-4D97-AF65-F5344CB8AC3E}">
        <p14:creationId xmlns:p14="http://schemas.microsoft.com/office/powerpoint/2010/main" val="1780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Program = Software</a:t>
            </a:r>
          </a:p>
          <a:p>
            <a:pPr lvl="1"/>
            <a:r>
              <a:rPr lang="en-US" dirty="0" smtClean="0"/>
              <a:t>Everything a computer does is done by software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Windows 8, </a:t>
            </a:r>
            <a:r>
              <a:rPr lang="en-US" dirty="0" err="1" smtClean="0"/>
              <a:t>Minecraft</a:t>
            </a:r>
            <a:r>
              <a:rPr lang="en-US" dirty="0" smtClean="0"/>
              <a:t>, Internet Explorer, iTunes, viruses</a:t>
            </a:r>
          </a:p>
          <a:p>
            <a:pPr lvl="1"/>
            <a:r>
              <a:rPr lang="en-US" dirty="0" smtClean="0"/>
              <a:t>Programs made up of list of commands to be performed in a specific order</a:t>
            </a:r>
          </a:p>
          <a:p>
            <a:r>
              <a:rPr lang="en-US" dirty="0" smtClean="0"/>
              <a:t>Command = </a:t>
            </a:r>
            <a:r>
              <a:rPr lang="en-US" dirty="0"/>
              <a:t>S</a:t>
            </a:r>
            <a:r>
              <a:rPr lang="en-US" dirty="0" smtClean="0"/>
              <a:t>tatement</a:t>
            </a:r>
          </a:p>
          <a:p>
            <a:pPr lvl="1"/>
            <a:r>
              <a:rPr lang="en-US" dirty="0" smtClean="0"/>
              <a:t>Example: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Clean your room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Mow the lawn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Play videogames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Go to bed</a:t>
            </a:r>
          </a:p>
        </p:txBody>
      </p:sp>
    </p:spTree>
    <p:extLst>
      <p:ext uri="{BB962C8B-B14F-4D97-AF65-F5344CB8AC3E}">
        <p14:creationId xmlns:p14="http://schemas.microsoft.com/office/powerpoint/2010/main" val="33138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www.calormen.com/applesoft</a:t>
            </a:r>
            <a:endParaRPr lang="en-US" dirty="0" smtClean="0"/>
          </a:p>
          <a:p>
            <a:pPr lvl="1"/>
            <a:r>
              <a:rPr lang="en-US" dirty="0" smtClean="0"/>
              <a:t>Enter the following commands:</a:t>
            </a:r>
          </a:p>
          <a:p>
            <a:pPr marL="594360" lvl="2" indent="0">
              <a:buNone/>
            </a:pPr>
            <a:r>
              <a:rPr lang="en-US" dirty="0" smtClean="0"/>
              <a:t>10 PRINT “Shall we play a game?”</a:t>
            </a:r>
          </a:p>
          <a:p>
            <a:pPr marL="594360" lvl="2" indent="0">
              <a:buNone/>
            </a:pPr>
            <a:r>
              <a:rPr lang="en-US" dirty="0" smtClean="0"/>
              <a:t>20 INPUT A$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0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Programs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Interpreted </a:t>
            </a:r>
            <a:r>
              <a:rPr lang="en-US" dirty="0" smtClean="0"/>
              <a:t>Languages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Compiled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Programs Don’t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Broke the rules of the language</a:t>
            </a:r>
          </a:p>
          <a:p>
            <a:pPr lvl="1"/>
            <a:r>
              <a:rPr lang="en-US" dirty="0" smtClean="0"/>
              <a:t>Computer doesn’t understand</a:t>
            </a:r>
          </a:p>
          <a:p>
            <a:pPr lvl="1"/>
            <a:r>
              <a:rPr lang="en-US" dirty="0" smtClean="0"/>
              <a:t>Compile-time error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 Errors</a:t>
            </a:r>
          </a:p>
          <a:p>
            <a:pPr lvl="1"/>
            <a:r>
              <a:rPr lang="en-US" dirty="0" smtClean="0"/>
              <a:t>Obeys the rules of the language</a:t>
            </a:r>
          </a:p>
          <a:p>
            <a:pPr lvl="1"/>
            <a:r>
              <a:rPr lang="en-US" dirty="0" smtClean="0"/>
              <a:t>Computer doesn’t do what you want or expect</a:t>
            </a:r>
          </a:p>
          <a:p>
            <a:pPr lvl="1"/>
            <a:r>
              <a:rPr lang="en-US" dirty="0" smtClean="0"/>
              <a:t>Run-time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194</TotalTime>
  <Words>628</Words>
  <Application>Microsoft Office PowerPoint</Application>
  <PresentationFormat>On-screen Show (4:3)</PresentationFormat>
  <Paragraphs>168</Paragraphs>
  <Slides>29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Origin</vt:lpstr>
      <vt:lpstr>Introduction to Java Programming</vt:lpstr>
      <vt:lpstr>Text</vt:lpstr>
      <vt:lpstr>Hour 1</vt:lpstr>
      <vt:lpstr>Becoming a Programmer</vt:lpstr>
      <vt:lpstr>Choosing a Language</vt:lpstr>
      <vt:lpstr>Telling the Computer What to Do</vt:lpstr>
      <vt:lpstr>Telling the Computer What to Do</vt:lpstr>
      <vt:lpstr>How Programs Work</vt:lpstr>
      <vt:lpstr>When Programs Don’t Work</vt:lpstr>
      <vt:lpstr>Choosing a Java Programming Tool</vt:lpstr>
      <vt:lpstr>Installing a Java Development Tool</vt:lpstr>
      <vt:lpstr>Summary</vt:lpstr>
      <vt:lpstr>Questions</vt:lpstr>
      <vt:lpstr>Workshop</vt:lpstr>
      <vt:lpstr>Activities</vt:lpstr>
      <vt:lpstr>Hour 2</vt:lpstr>
      <vt:lpstr>What You Need To Write Programs</vt:lpstr>
      <vt:lpstr>Creating a Project for This Class</vt:lpstr>
      <vt:lpstr>Beginning the “Hello World” Program</vt:lpstr>
      <vt:lpstr>The class Statement</vt:lpstr>
      <vt:lpstr>What the main Statement Does</vt:lpstr>
      <vt:lpstr>Those Squiggly Bracket Marks</vt:lpstr>
      <vt:lpstr>Storing Information in a Variable</vt:lpstr>
      <vt:lpstr>Displaying the Contents of a Variable</vt:lpstr>
      <vt:lpstr>Fixing Errors</vt:lpstr>
      <vt:lpstr>Running a Java Program</vt:lpstr>
      <vt:lpstr>Summary</vt:lpstr>
      <vt:lpstr>Questions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&amp; Denise</dc:creator>
  <cp:lastModifiedBy>Brian &amp; Denise</cp:lastModifiedBy>
  <cp:revision>19</cp:revision>
  <dcterms:created xsi:type="dcterms:W3CDTF">2013-05-22T01:53:13Z</dcterms:created>
  <dcterms:modified xsi:type="dcterms:W3CDTF">2013-05-28T03:04:51Z</dcterms:modified>
</cp:coreProperties>
</file>