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8AE9FD-9FFB-4845-84C3-AB83830CA2AF}" v="212" dt="2025-04-30T09:35:18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Hospital Client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92301"/>
            <a:ext cx="6400800" cy="164649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dirty="0"/>
              <a:t>Software Engineering Intern Task Submission</a:t>
            </a:r>
          </a:p>
          <a:p>
            <a:r>
              <a:rPr lang="en-US" dirty="0">
                <a:ea typeface="Calibri"/>
                <a:cs typeface="Calibri"/>
              </a:rPr>
              <a:t>Brian Kipkirui Cheruiyot</a:t>
            </a:r>
            <a:endParaRPr dirty="0">
              <a:ea typeface="Calibri"/>
              <a:cs typeface="Calibri"/>
            </a:endParaRPr>
          </a:p>
          <a:p>
            <a:r>
              <a:rPr dirty="0"/>
              <a:t>April 24, 2025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000" dirty="0"/>
              <a:t>Join Table vs. Two-Way:</a:t>
            </a:r>
            <a:endParaRPr lang="en-US" sz="2000" dirty="0">
              <a:ea typeface="Calibri"/>
              <a:cs typeface="Calibri"/>
            </a:endParaRPr>
          </a:p>
          <a:p>
            <a:r>
              <a:rPr sz="2000" dirty="0"/>
              <a:t>- More complex joins but stores metadata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Atlas vs. Local Mongo: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- Atlas preferred for demo, </a:t>
            </a:r>
            <a:r>
              <a:rPr lang="en-US" sz="2000" dirty="0"/>
              <a:t>Local Mongo as fallback</a:t>
            </a:r>
            <a:endParaRPr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Prototype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000" dirty="0"/>
              <a:t>Workflow:</a:t>
            </a:r>
            <a:endParaRPr lang="en-US" sz="2000" dirty="0">
              <a:ea typeface="Calibri"/>
              <a:cs typeface="Calibri"/>
            </a:endParaRPr>
          </a:p>
          <a:p>
            <a:r>
              <a:rPr sz="2000" dirty="0"/>
              <a:t>1. Register doctor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2. Login to get JWT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3. Create program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4. Register client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5. Enroll client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6. Search client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7. View profile (API key)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→</a:t>
            </a:r>
            <a:r>
              <a:rPr lang="en-US" sz="2000" dirty="0"/>
              <a:t> swagger documentation </a:t>
            </a:r>
            <a:r>
              <a:rPr sz="2000" dirty="0"/>
              <a:t>+ public repo provided</a:t>
            </a:r>
            <a:endParaRPr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000" dirty="0"/>
              <a:t>✔ All 6 requirements met</a:t>
            </a:r>
            <a:endParaRPr lang="en-US" sz="2000" dirty="0">
              <a:ea typeface="Calibri"/>
              <a:cs typeface="Calibri"/>
            </a:endParaRPr>
          </a:p>
          <a:p>
            <a:r>
              <a:rPr sz="2000" dirty="0"/>
              <a:t>✔ Secure, modular, API-first architecture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GitHub: github.com/</a:t>
            </a:r>
            <a:r>
              <a:rPr sz="2000" err="1"/>
              <a:t>Munyat</a:t>
            </a:r>
            <a:r>
              <a:rPr sz="2000" dirty="0"/>
              <a:t>/</a:t>
            </a:r>
            <a:r>
              <a:rPr sz="2000" err="1"/>
              <a:t>hospital_client_management_system</a:t>
            </a:r>
            <a:endParaRPr sz="2000">
              <a:ea typeface="Calibri"/>
              <a:cs typeface="Calibri"/>
            </a:endParaRPr>
          </a:p>
          <a:p>
            <a:r>
              <a:rPr lang="en-US" sz="2000">
                <a:ea typeface="Calibri"/>
                <a:cs typeface="Calibri"/>
              </a:rPr>
              <a:t>Documentation :</a:t>
            </a:r>
            <a:r>
              <a:rPr lang="en-US" sz="2000" dirty="0">
                <a:ea typeface="+mn-lt"/>
                <a:cs typeface="+mn-lt"/>
              </a:rPr>
              <a:t>https://hospital-client-management-system.onrender.com/</a:t>
            </a:r>
            <a:r>
              <a:rPr lang="en-US" sz="2000" err="1">
                <a:ea typeface="+mn-lt"/>
                <a:cs typeface="+mn-lt"/>
              </a:rPr>
              <a:t>api</a:t>
            </a:r>
            <a:r>
              <a:rPr lang="en-US" sz="2000" dirty="0">
                <a:ea typeface="+mn-lt"/>
                <a:cs typeface="+mn-lt"/>
              </a:rPr>
              <a:t>-docs/</a:t>
            </a:r>
            <a:endParaRPr lang="en-US"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9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sz="2000" dirty="0"/>
              <a:t>Objective: Develop a health information system to manage clients and health programs.</a:t>
            </a:r>
            <a:endParaRPr lang="en-US" sz="2000">
              <a:ea typeface="Calibri"/>
              <a:cs typeface="Calibri"/>
            </a:endParaRPr>
          </a:p>
          <a:p>
            <a:r>
              <a:rPr sz="2000" dirty="0"/>
              <a:t>Requirements:</a:t>
            </a:r>
            <a:endParaRPr sz="2000">
              <a:ea typeface="Calibri"/>
              <a:cs typeface="Calibri"/>
            </a:endParaRPr>
          </a:p>
          <a:p>
            <a:r>
              <a:rPr sz="2000" dirty="0"/>
              <a:t>- Create programs (name + description)</a:t>
            </a:r>
            <a:endParaRPr sz="2000">
              <a:ea typeface="Calibri"/>
              <a:cs typeface="Calibri"/>
            </a:endParaRPr>
          </a:p>
          <a:p>
            <a:r>
              <a:rPr sz="2000" dirty="0"/>
              <a:t>- Register clients (name, email, DOB)</a:t>
            </a:r>
            <a:endParaRPr sz="2000">
              <a:ea typeface="Calibri"/>
              <a:cs typeface="Calibri"/>
            </a:endParaRPr>
          </a:p>
          <a:p>
            <a:r>
              <a:rPr sz="2000" dirty="0"/>
              <a:t>- Enroll clients in programs</a:t>
            </a:r>
            <a:endParaRPr sz="2000">
              <a:ea typeface="Calibri"/>
              <a:cs typeface="Calibri"/>
            </a:endParaRPr>
          </a:p>
          <a:p>
            <a:r>
              <a:rPr sz="2000" dirty="0"/>
              <a:t>- Search by name or email</a:t>
            </a:r>
            <a:endParaRPr sz="2000">
              <a:ea typeface="Calibri"/>
              <a:cs typeface="Calibri"/>
            </a:endParaRPr>
          </a:p>
          <a:p>
            <a:r>
              <a:rPr sz="2000" dirty="0"/>
              <a:t>- View client profiles</a:t>
            </a:r>
            <a:endParaRPr sz="2000">
              <a:ea typeface="Calibri"/>
              <a:cs typeface="Calibri"/>
            </a:endParaRPr>
          </a:p>
          <a:p>
            <a:r>
              <a:rPr sz="2000" dirty="0"/>
              <a:t>- Secure API for external access</a:t>
            </a:r>
            <a:endParaRPr sz="2000">
              <a:ea typeface="Calibri"/>
              <a:cs typeface="Calibri"/>
            </a:endParaRPr>
          </a:p>
          <a:p>
            <a:r>
              <a:rPr sz="2000" dirty="0"/>
              <a:t>Expectations:</a:t>
            </a:r>
            <a:endParaRPr sz="2000">
              <a:ea typeface="Calibri"/>
              <a:cs typeface="Calibri"/>
            </a:endParaRPr>
          </a:p>
          <a:p>
            <a:r>
              <a:rPr sz="2000" dirty="0"/>
              <a:t>- Modular, well-documented code</a:t>
            </a:r>
            <a:endParaRPr sz="2000">
              <a:ea typeface="Calibri"/>
              <a:cs typeface="Calibri"/>
            </a:endParaRPr>
          </a:p>
          <a:p>
            <a:r>
              <a:rPr sz="2000" dirty="0"/>
              <a:t>- API-first design, data security, accessible</a:t>
            </a:r>
            <a:endParaRPr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000" dirty="0"/>
              <a:t>RESTful API with Node.js + Express + MongoDB Atlas</a:t>
            </a:r>
            <a:endParaRPr lang="en-US" sz="2000" dirty="0">
              <a:ea typeface="Calibri"/>
              <a:cs typeface="Calibri"/>
            </a:endParaRPr>
          </a:p>
          <a:p>
            <a:r>
              <a:rPr sz="2000" dirty="0"/>
              <a:t>Stack: Node.js, Express, MongoDB Atlas, Mongoose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Auth &amp; Validation: JWT, </a:t>
            </a:r>
            <a:r>
              <a:rPr sz="2000" dirty="0" err="1"/>
              <a:t>bcrypt</a:t>
            </a:r>
            <a:r>
              <a:rPr lang="en-US" sz="2000" dirty="0"/>
              <a:t>,</a:t>
            </a:r>
            <a:r>
              <a:rPr sz="2000" dirty="0"/>
              <a:t> </a:t>
            </a:r>
            <a:r>
              <a:rPr lang="en-US" sz="2000" dirty="0"/>
              <a:t>express-validator</a:t>
            </a:r>
            <a:endParaRPr sz="2000">
              <a:ea typeface="Calibri"/>
              <a:cs typeface="Calibri"/>
            </a:endParaRPr>
          </a:p>
          <a:p>
            <a:r>
              <a:rPr sz="2000" dirty="0"/>
              <a:t>Design: Modular, API-first, Secure, Accessible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Atlas for persistence, cloud hosting, scalability</a:t>
            </a:r>
            <a:endParaRPr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000" dirty="0"/>
              <a:t>Client → Server → Middleware → Database</a:t>
            </a:r>
            <a:endParaRPr lang="en-US" sz="2000" dirty="0">
              <a:ea typeface="Calibri"/>
              <a:cs typeface="Calibri"/>
            </a:endParaRPr>
          </a:p>
          <a:p>
            <a:r>
              <a:rPr sz="2000" dirty="0"/>
              <a:t>Client: Sends HTTP requests (Postman)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Server: Express with routes and middleware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Middleware: JWT/API key validation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Database: MongoDB Atlas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Flow: Request → Validate → Query → Response</a:t>
            </a:r>
            <a:endParaRPr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000" dirty="0"/>
              <a:t>Doctor: name, email, hashed password</a:t>
            </a:r>
            <a:endParaRPr lang="en-US" sz="2000" dirty="0">
              <a:ea typeface="Calibri"/>
              <a:cs typeface="Calibri"/>
            </a:endParaRPr>
          </a:p>
          <a:p>
            <a:r>
              <a:rPr sz="2000" dirty="0"/>
              <a:t>Client: name, email, </a:t>
            </a:r>
            <a:r>
              <a:rPr lang="en-US" sz="2000"/>
              <a:t>date of Birth, gender, national</a:t>
            </a:r>
            <a:r>
              <a:rPr lang="en-US" sz="2000" dirty="0"/>
              <a:t> </a:t>
            </a:r>
            <a:r>
              <a:rPr lang="en-US" sz="2000"/>
              <a:t>id, phone,address,registration</a:t>
            </a:r>
            <a:r>
              <a:rPr lang="en-US" sz="2000" dirty="0"/>
              <a:t> date</a:t>
            </a:r>
            <a:endParaRPr sz="2000" dirty="0" err="1">
              <a:ea typeface="Calibri"/>
              <a:cs typeface="Calibri"/>
            </a:endParaRPr>
          </a:p>
          <a:p>
            <a:r>
              <a:rPr sz="2000" dirty="0"/>
              <a:t>Program: name, description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Enrollment: </a:t>
            </a:r>
            <a:r>
              <a:rPr sz="2000" err="1"/>
              <a:t>clientId</a:t>
            </a:r>
            <a:r>
              <a:rPr sz="2000" dirty="0"/>
              <a:t>, </a:t>
            </a:r>
            <a:r>
              <a:rPr sz="2000" err="1"/>
              <a:t>programId</a:t>
            </a:r>
            <a:r>
              <a:rPr sz="2000" dirty="0"/>
              <a:t>, </a:t>
            </a:r>
            <a:r>
              <a:rPr sz="2000" err="1"/>
              <a:t>enrollmentDate</a:t>
            </a:r>
            <a:endParaRPr sz="2000" err="1">
              <a:ea typeface="Calibri"/>
              <a:cs typeface="Calibri"/>
            </a:endParaRPr>
          </a:p>
          <a:p>
            <a:r>
              <a:rPr sz="2000" dirty="0"/>
              <a:t>Join Table (Enrollment) supports many-to-many with metadata</a:t>
            </a:r>
            <a:endParaRPr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sz="2000" dirty="0"/>
              <a:t>Authorize: default</a:t>
            </a:r>
            <a:endParaRPr lang="en-US" sz="2000" dirty="0">
              <a:ea typeface="Calibri"/>
              <a:cs typeface="Calibri"/>
            </a:endParaRPr>
          </a:p>
          <a:p>
            <a:r>
              <a:rPr sz="2000" dirty="0"/>
              <a:t>GET /clients        - Get all clients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POST /clients       - Create a client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GET /clients/{id}   - Get a single client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PATCH /clients/{id} - Update a client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DELETE /clients/{id} - Delete a client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GET /programs        - Get all programs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POST /programs       - Create a program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GET /programs/{id}   - Get a single program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PATCH /programs/{id} - Update a program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DELETE /programs/{id} - Delete a program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GET /enroll          - Get all enrollments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POST /enroll         - Enroll a client to a program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POST /users/signup   - User signup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POST /users/login    - User login</a:t>
            </a:r>
            <a:endParaRPr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000" dirty="0"/>
              <a:t>Doctor authentication with JWT</a:t>
            </a:r>
            <a:endParaRPr lang="en-US" sz="2000" dirty="0">
              <a:ea typeface="Calibri"/>
              <a:cs typeface="Calibri"/>
            </a:endParaRPr>
          </a:p>
          <a:p>
            <a:r>
              <a:rPr sz="2000" dirty="0"/>
              <a:t>Program creation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Client registration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Enrollment functionality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Fuzzy search &amp; profile access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validation, modular code</a:t>
            </a:r>
            <a:endParaRPr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000" dirty="0"/>
              <a:t>JWT for route protection</a:t>
            </a:r>
            <a:endParaRPr lang="en-US" sz="2000" dirty="0">
              <a:ea typeface="Calibri"/>
              <a:cs typeface="Calibri"/>
            </a:endParaRPr>
          </a:p>
          <a:p>
            <a:r>
              <a:rPr sz="2000" dirty="0"/>
              <a:t>API Key for profile access</a:t>
            </a:r>
            <a:endParaRPr sz="2000" dirty="0">
              <a:ea typeface="Calibri"/>
              <a:cs typeface="Calibri"/>
            </a:endParaRPr>
          </a:p>
          <a:p>
            <a:r>
              <a:rPr sz="2000" dirty="0" err="1"/>
              <a:t>bcrypt</a:t>
            </a:r>
            <a:r>
              <a:rPr sz="2000" dirty="0"/>
              <a:t> for password hashing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.env for sensitive data</a:t>
            </a:r>
            <a:endParaRPr sz="2000" dirty="0">
              <a:ea typeface="Calibri"/>
              <a:cs typeface="Calibri"/>
            </a:endParaRPr>
          </a:p>
          <a:p>
            <a:r>
              <a:rPr lang="en-US" sz="2000" dirty="0">
                <a:ea typeface="Calibri"/>
                <a:cs typeface="Calibri"/>
              </a:rPr>
              <a:t>Role Based access</a:t>
            </a:r>
            <a:endParaRPr lang="en-US" sz="2000" dirty="0"/>
          </a:p>
          <a:p>
            <a:r>
              <a:rPr sz="2000" dirty="0"/>
              <a:t>express-validator for sanitization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MongoDB Atlas with IP whitelist</a:t>
            </a:r>
            <a:endParaRPr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000" dirty="0"/>
              <a:t>Join Table (Enrollment) for metadata</a:t>
            </a:r>
            <a:endParaRPr lang="en-US" sz="2000" dirty="0">
              <a:ea typeface="Calibri"/>
              <a:cs typeface="Calibri"/>
            </a:endParaRPr>
          </a:p>
          <a:p>
            <a:r>
              <a:rPr sz="2000" dirty="0"/>
              <a:t>Fuzzy Search via regex</a:t>
            </a:r>
            <a:endParaRPr sz="2000">
              <a:ea typeface="Calibri"/>
              <a:cs typeface="Calibri"/>
            </a:endParaRPr>
          </a:p>
          <a:p>
            <a:r>
              <a:rPr sz="2000" dirty="0"/>
              <a:t>MongoDB Atlas: scalable, cloud-based</a:t>
            </a:r>
            <a:endParaRPr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Hospital Client Management System</vt:lpstr>
      <vt:lpstr>Problem Statement</vt:lpstr>
      <vt:lpstr>Solution Approach</vt:lpstr>
      <vt:lpstr>System Architecture</vt:lpstr>
      <vt:lpstr>Database Design</vt:lpstr>
      <vt:lpstr>API Design</vt:lpstr>
      <vt:lpstr>Key Features</vt:lpstr>
      <vt:lpstr>Security Considerations</vt:lpstr>
      <vt:lpstr>Innovations</vt:lpstr>
      <vt:lpstr>Trade-Offs</vt:lpstr>
      <vt:lpstr>Prototype Demonstration</vt:lpstr>
      <vt:lpstr>Conclusion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72</cp:revision>
  <dcterms:created xsi:type="dcterms:W3CDTF">2013-01-27T09:14:16Z</dcterms:created>
  <dcterms:modified xsi:type="dcterms:W3CDTF">2025-04-30T09:35:20Z</dcterms:modified>
  <cp:category/>
</cp:coreProperties>
</file>