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258" r:id="rId6"/>
    <p:sldId id="259" r:id="rId7"/>
  </p:sldIdLst>
  <p:sldSz cx="9906000" cy="6858000" type="A4"/>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D3961"/>
    <a:srgbClr val="263A5E"/>
    <a:srgbClr val="2E3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343" autoAdjust="0"/>
  </p:normalViewPr>
  <p:slideViewPr>
    <p:cSldViewPr snapToGrid="0">
      <p:cViewPr varScale="1">
        <p:scale>
          <a:sx n="88" d="100"/>
          <a:sy n="88" d="100"/>
        </p:scale>
        <p:origin x="1376"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12-18T11:44:12.204"/>
    </inkml:context>
    <inkml:brush xml:id="br0">
      <inkml:brushProperty name="width" value="0.1" units="cm"/>
      <inkml:brushProperty name="height" value="0.1" units="cm"/>
      <inkml:brushProperty name="color" value="#EAEAEA"/>
    </inkml:brush>
  </inkml:definitions>
  <inkml:trace contextRef="#ctx0" brushRef="#br0">1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03407948"/>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customXml" Target="../ink/ink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4" name="Picture 3" descr="A white and blue rectangles&#10;&#10;Description automatically generated">
            <a:extLst>
              <a:ext uri="{FF2B5EF4-FFF2-40B4-BE49-F238E27FC236}">
                <a16:creationId xmlns:a16="http://schemas.microsoft.com/office/drawing/2014/main" id="{D5B327D1-34FF-35B3-6031-B12618B4F2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9906000" cy="6858000"/>
          </a:xfrm>
          <a:prstGeom prst="rect">
            <a:avLst/>
          </a:prstGeom>
        </p:spPr>
      </p:pic>
      <mc:AlternateContent xmlns:mc="http://schemas.openxmlformats.org/markup-compatibility/2006" xmlns:p14="http://schemas.microsoft.com/office/powerpoint/2010/main">
        <mc:Choice Requires="p14">
          <p:contentPart p14:bwMode="auto" r:id="rId4">
            <p14:nvContentPartPr>
              <p14:cNvPr id="3" name="Ink 2">
                <a:extLst>
                  <a:ext uri="{FF2B5EF4-FFF2-40B4-BE49-F238E27FC236}">
                    <a16:creationId xmlns:a16="http://schemas.microsoft.com/office/drawing/2014/main" id="{B73340AE-C86F-276F-0DAB-CC130399589E}"/>
                  </a:ext>
                </a:extLst>
              </p14:cNvPr>
              <p14:cNvContentPartPr/>
              <p14:nvPr userDrawn="1"/>
            </p14:nvContentPartPr>
            <p14:xfrm>
              <a:off x="8791920" y="6503540"/>
              <a:ext cx="360" cy="360"/>
            </p14:xfrm>
          </p:contentPart>
        </mc:Choice>
        <mc:Fallback xmlns="">
          <p:pic>
            <p:nvPicPr>
              <p:cNvPr id="3" name="Ink 2">
                <a:extLst>
                  <a:ext uri="{FF2B5EF4-FFF2-40B4-BE49-F238E27FC236}">
                    <a16:creationId xmlns:a16="http://schemas.microsoft.com/office/drawing/2014/main" id="{B73340AE-C86F-276F-0DAB-CC130399589E}"/>
                  </a:ext>
                </a:extLst>
              </p:cNvPr>
              <p:cNvPicPr/>
              <p:nvPr/>
            </p:nvPicPr>
            <p:blipFill>
              <a:blip r:embed="rId5"/>
              <a:stretch>
                <a:fillRect/>
              </a:stretch>
            </p:blipFill>
            <p:spPr>
              <a:xfrm>
                <a:off x="8774280" y="6485540"/>
                <a:ext cx="36000" cy="36000"/>
              </a:xfrm>
              <a:prstGeom prst="rect">
                <a:avLst/>
              </a:prstGeom>
            </p:spPr>
          </p:pic>
        </mc:Fallback>
      </mc:AlternateContent>
    </p:spTree>
  </p:cSld>
  <p:clrMap bg1="lt1" tx1="dk1" bg2="lt2" tx2="dk2" accent1="accent1" accent2="accent2" accent3="accent3" accent4="accent4" accent5="accent5" accent6="accent6" hlink="hlink" folHlink="folHlink"/>
  <p:sldLayoutIdLst>
    <p:sldLayoutId id="2147483649"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xml"/><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15F9912D-FF9F-63E5-E4E8-A4288B416935}"/>
              </a:ext>
            </a:extLst>
          </p:cNvPr>
          <p:cNvSpPr txBox="1"/>
          <p:nvPr/>
        </p:nvSpPr>
        <p:spPr>
          <a:xfrm>
            <a:off x="2877308" y="2982326"/>
            <a:ext cx="3907766" cy="923330"/>
          </a:xfrm>
          <a:prstGeom prst="rect">
            <a:avLst/>
          </a:prstGeom>
          <a:noFill/>
          <a:ln cap="flat">
            <a:noFill/>
          </a:ln>
        </p:spPr>
        <p:txBody>
          <a:bodyPr vert="horz" wrap="square" lIns="91440" tIns="45720" rIns="91440" bIns="45720" anchor="t" anchorCtr="0"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dirty="0">
                <a:solidFill>
                  <a:srgbClr val="263A5E"/>
                </a:solidFill>
                <a:uFillTx/>
                <a:latin typeface="Script MT Bold" pitchFamily="66"/>
              </a:rPr>
              <a:t>Paul Moss</a:t>
            </a:r>
          </a:p>
        </p:txBody>
      </p:sp>
      <p:sp>
        <p:nvSpPr>
          <p:cNvPr id="3" name="TextBox 5">
            <a:extLst>
              <a:ext uri="{FF2B5EF4-FFF2-40B4-BE49-F238E27FC236}">
                <a16:creationId xmlns:a16="http://schemas.microsoft.com/office/drawing/2014/main" id="{5449238F-E291-55EB-3A7F-23FC90FD882A}"/>
              </a:ext>
            </a:extLst>
          </p:cNvPr>
          <p:cNvSpPr txBox="1"/>
          <p:nvPr/>
        </p:nvSpPr>
        <p:spPr>
          <a:xfrm>
            <a:off x="1091381" y="3834445"/>
            <a:ext cx="7872870" cy="2031325"/>
          </a:xfrm>
          <a:prstGeom prst="rect">
            <a:avLst/>
          </a:prstGeom>
          <a:noFill/>
          <a:ln cap="flat">
            <a:noFill/>
          </a:ln>
        </p:spPr>
        <p:txBody>
          <a:bodyPr vert="horz" wrap="square" lIns="91440" tIns="45720" rIns="91440" bIns="45720" anchor="t" anchorCtr="1" compatLnSpc="1">
            <a:spAutoFit/>
          </a:bodyPr>
          <a:lstStyle/>
          <a:p>
            <a:pPr algn="ctr" defTabSz="457200">
              <a:defRPr sz="1800" b="0" i="0" u="none" strike="noStrike" kern="0" cap="none" spc="0" baseline="0">
                <a:solidFill>
                  <a:srgbClr val="000000"/>
                </a:solidFill>
                <a:uFillTx/>
              </a:defRPr>
            </a:pPr>
            <a:r>
              <a:rPr lang="en-US" kern="100" dirty="0">
                <a:effectLst/>
                <a:latin typeface="Calibri" panose="020F0502020204030204" pitchFamily="34" charset="0"/>
                <a:ea typeface="Calibri" panose="020F0502020204030204" pitchFamily="34" charset="0"/>
                <a:cs typeface="Arial" panose="020B0604020202020204" pitchFamily="34" charset="0"/>
              </a:rPr>
              <a:t>Your perfect attendance record is a remarkable achievement, reflecting your unwavering commitment and reliability. By never missing a single day of work, you have set an outstanding example for your colleagues. Your consistent presence and dedication have significantly contributed to the success of our team. Your positive attitude and continuous collaboration make you an invaluable asset to our organization. We deeply appreciate your outstanding contributions and exceptional dedication.</a:t>
            </a:r>
            <a:endParaRPr lang="en-US" sz="1200" b="0" i="0" u="none" strike="noStrike" kern="1200" cap="none" spc="0" baseline="0" dirty="0">
              <a:solidFill>
                <a:srgbClr val="2E3C5C"/>
              </a:solidFill>
              <a:uFillTx/>
              <a:latin typeface="Times New Roman" panose="02020603050405020304" pitchFamily="18" charset="0"/>
              <a:cs typeface="Times New Roman" panose="02020603050405020304" pitchFamily="18" charset="0"/>
            </a:endParaRPr>
          </a:p>
        </p:txBody>
      </p:sp>
      <p:sp>
        <p:nvSpPr>
          <p:cNvPr id="4" name="TextBox 6">
            <a:extLst>
              <a:ext uri="{FF2B5EF4-FFF2-40B4-BE49-F238E27FC236}">
                <a16:creationId xmlns:a16="http://schemas.microsoft.com/office/drawing/2014/main" id="{28FAF379-3541-F26E-7E84-CEB5C713D2B3}"/>
              </a:ext>
            </a:extLst>
          </p:cNvPr>
          <p:cNvSpPr txBox="1"/>
          <p:nvPr/>
        </p:nvSpPr>
        <p:spPr>
          <a:xfrm>
            <a:off x="137652" y="5857494"/>
            <a:ext cx="1440020" cy="246221"/>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1" dirty="0">
                <a:solidFill>
                  <a:schemeClr val="bg1"/>
                </a:solidFill>
                <a:latin typeface="Arial" pitchFamily="34"/>
                <a:cs typeface="Arial" pitchFamily="34"/>
              </a:rPr>
              <a:t>2</a:t>
            </a:r>
            <a:r>
              <a:rPr lang="en-US" sz="1000" b="1" i="0" u="none" strike="noStrike" kern="1200" cap="none" spc="0" baseline="0" dirty="0">
                <a:solidFill>
                  <a:schemeClr val="bg1"/>
                </a:solidFill>
                <a:uFillTx/>
                <a:latin typeface="Arial" pitchFamily="34"/>
                <a:cs typeface="Arial" pitchFamily="34"/>
              </a:rPr>
              <a:t>9</a:t>
            </a:r>
            <a:r>
              <a:rPr lang="en-US" sz="1000" b="1" i="0" u="none" strike="noStrike" kern="1200" cap="none" spc="0" baseline="30000" dirty="0">
                <a:solidFill>
                  <a:schemeClr val="bg1"/>
                </a:solidFill>
                <a:uFillTx/>
                <a:latin typeface="Arial" pitchFamily="34"/>
                <a:cs typeface="Arial" pitchFamily="34"/>
              </a:rPr>
              <a:t>th</a:t>
            </a:r>
            <a:r>
              <a:rPr lang="en-US" sz="1000" b="1" i="0" u="none" strike="noStrike" kern="1200" cap="none" spc="0" baseline="0" dirty="0">
                <a:solidFill>
                  <a:schemeClr val="bg1"/>
                </a:solidFill>
                <a:uFillTx/>
                <a:latin typeface="Arial" pitchFamily="34"/>
                <a:cs typeface="Arial" pitchFamily="34"/>
              </a:rPr>
              <a:t> of May 2024</a:t>
            </a:r>
          </a:p>
        </p:txBody>
      </p:sp>
      <p:sp>
        <p:nvSpPr>
          <p:cNvPr id="5" name="TextBox 7">
            <a:extLst>
              <a:ext uri="{FF2B5EF4-FFF2-40B4-BE49-F238E27FC236}">
                <a16:creationId xmlns:a16="http://schemas.microsoft.com/office/drawing/2014/main" id="{C030EAAE-876B-5698-D2B3-B51A1D206292}"/>
              </a:ext>
            </a:extLst>
          </p:cNvPr>
          <p:cNvSpPr txBox="1"/>
          <p:nvPr/>
        </p:nvSpPr>
        <p:spPr>
          <a:xfrm>
            <a:off x="2875073" y="5911430"/>
            <a:ext cx="1343103" cy="369332"/>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Timothy A Drummond</a:t>
            </a:r>
            <a:endParaRPr lang="en-US" sz="900" dirty="0">
              <a:solidFill>
                <a:srgbClr val="000000"/>
              </a:solidFill>
              <a:latin typeface="Arial" pitchFamily="34"/>
              <a:cs typeface="Arial" pitchFamily="34"/>
            </a:endParaRP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(ELT Manager)</a:t>
            </a:r>
          </a:p>
        </p:txBody>
      </p:sp>
      <p:pic>
        <p:nvPicPr>
          <p:cNvPr id="6" name="Picture 9">
            <a:extLst>
              <a:ext uri="{FF2B5EF4-FFF2-40B4-BE49-F238E27FC236}">
                <a16:creationId xmlns:a16="http://schemas.microsoft.com/office/drawing/2014/main" id="{956C7788-F3E5-0AAD-120B-CD38D00BA61B}"/>
              </a:ext>
            </a:extLst>
          </p:cNvPr>
          <p:cNvPicPr>
            <a:picLocks noChangeAspect="1"/>
          </p:cNvPicPr>
          <p:nvPr/>
        </p:nvPicPr>
        <p:blipFill rotWithShape="1">
          <a:blip r:embed="rId2" cstate="hqprint">
            <a:duotone>
              <a:prstClr val="black"/>
              <a:schemeClr val="tx2">
                <a:tint val="45000"/>
                <a:satMod val="400000"/>
              </a:schemeClr>
            </a:duotone>
            <a:extLst>
              <a:ext uri="{28A0092B-C50C-407E-A947-70E740481C1C}">
                <a14:useLocalDpi xmlns:a14="http://schemas.microsoft.com/office/drawing/2010/main"/>
              </a:ext>
            </a:extLst>
          </a:blip>
          <a:srcRect/>
          <a:stretch/>
        </p:blipFill>
        <p:spPr>
          <a:xfrm rot="10800000">
            <a:off x="2864869" y="6280762"/>
            <a:ext cx="1332605" cy="466567"/>
          </a:xfrm>
          <a:prstGeom prst="rect">
            <a:avLst/>
          </a:prstGeom>
          <a:noFill/>
          <a:ln cap="flat">
            <a:noFill/>
          </a:ln>
        </p:spPr>
      </p:pic>
      <p:sp>
        <p:nvSpPr>
          <p:cNvPr id="7" name="TextBox 5">
            <a:extLst>
              <a:ext uri="{FF2B5EF4-FFF2-40B4-BE49-F238E27FC236}">
                <a16:creationId xmlns:a16="http://schemas.microsoft.com/office/drawing/2014/main" id="{4CEEFD57-8287-4561-743C-C9A9BC91D463}"/>
              </a:ext>
            </a:extLst>
          </p:cNvPr>
          <p:cNvSpPr txBox="1"/>
          <p:nvPr/>
        </p:nvSpPr>
        <p:spPr>
          <a:xfrm>
            <a:off x="2386040" y="2796139"/>
            <a:ext cx="4890302" cy="292388"/>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300" b="0" i="0" u="none" strike="noStrike" kern="0" cap="none" spc="0" baseline="0" dirty="0">
                <a:solidFill>
                  <a:srgbClr val="1D3961"/>
                </a:solidFill>
                <a:uFillTx/>
                <a:latin typeface="Times New Roman" pitchFamily="18"/>
                <a:cs typeface="Times New Roman" pitchFamily="18"/>
              </a:rPr>
              <a:t>THIS CERTIFICATE IS PRESENTED TO…</a:t>
            </a:r>
            <a:endParaRPr lang="en-US" sz="1300" b="0" i="0" u="none" strike="noStrike" kern="1200" cap="none" spc="0" baseline="0" dirty="0">
              <a:solidFill>
                <a:srgbClr val="1D3961"/>
              </a:solidFill>
              <a:uFillTx/>
              <a:latin typeface="Times New Roman" pitchFamily="18"/>
              <a:cs typeface="Times New Roman" pitchFamily="18"/>
            </a:endParaRPr>
          </a:p>
        </p:txBody>
      </p:sp>
      <p:sp>
        <p:nvSpPr>
          <p:cNvPr id="8" name="TextBox 7">
            <a:extLst>
              <a:ext uri="{FF2B5EF4-FFF2-40B4-BE49-F238E27FC236}">
                <a16:creationId xmlns:a16="http://schemas.microsoft.com/office/drawing/2014/main" id="{7E61B9EA-8387-D034-082C-94B338721318}"/>
              </a:ext>
            </a:extLst>
          </p:cNvPr>
          <p:cNvSpPr txBox="1"/>
          <p:nvPr/>
        </p:nvSpPr>
        <p:spPr>
          <a:xfrm>
            <a:off x="3643968" y="2288274"/>
            <a:ext cx="2618063" cy="430887"/>
          </a:xfrm>
          <a:prstGeom prst="rect">
            <a:avLst/>
          </a:prstGeom>
          <a:noFill/>
        </p:spPr>
        <p:txBody>
          <a:bodyPr wrap="square" rtlCol="0">
            <a:spAutoFit/>
          </a:bodyPr>
          <a:lstStyle/>
          <a:p>
            <a:pPr algn="ctr"/>
            <a:r>
              <a:rPr lang="en-GB" sz="2200" i="1" spc="200" dirty="0">
                <a:solidFill>
                  <a:srgbClr val="1D3961"/>
                </a:solidFill>
                <a:latin typeface="Gabriola" panose="04040605051002020D02" pitchFamily="82" charset="0"/>
              </a:rPr>
              <a:t>Of Perfect Attendance</a:t>
            </a:r>
          </a:p>
        </p:txBody>
      </p:sp>
      <p:sp>
        <p:nvSpPr>
          <p:cNvPr id="10" name="TextBox 9">
            <a:extLst>
              <a:ext uri="{FF2B5EF4-FFF2-40B4-BE49-F238E27FC236}">
                <a16:creationId xmlns:a16="http://schemas.microsoft.com/office/drawing/2014/main" id="{A01D7141-0809-716D-E201-17B015ECF93B}"/>
              </a:ext>
            </a:extLst>
          </p:cNvPr>
          <p:cNvSpPr txBox="1"/>
          <p:nvPr/>
        </p:nvSpPr>
        <p:spPr>
          <a:xfrm>
            <a:off x="2015640" y="1632773"/>
            <a:ext cx="5631103" cy="861774"/>
          </a:xfrm>
          <a:prstGeom prst="rect">
            <a:avLst/>
          </a:prstGeom>
          <a:noFill/>
        </p:spPr>
        <p:txBody>
          <a:bodyPr wrap="square" rtlCol="0">
            <a:spAutoFit/>
          </a:bodyPr>
          <a:lstStyle/>
          <a:p>
            <a:pPr algn="ctr"/>
            <a:r>
              <a:rPr lang="en-GB" sz="5000" spc="300" dirty="0">
                <a:solidFill>
                  <a:srgbClr val="1D3961"/>
                </a:solidFill>
                <a:latin typeface="Times New Roman" panose="02020603050405020304" pitchFamily="18" charset="0"/>
                <a:cs typeface="Times New Roman" panose="02020603050405020304" pitchFamily="18" charset="0"/>
              </a:rPr>
              <a:t>CERTIFICATE</a:t>
            </a:r>
          </a:p>
        </p:txBody>
      </p:sp>
      <p:cxnSp>
        <p:nvCxnSpPr>
          <p:cNvPr id="14" name="Straight Connector 13">
            <a:extLst>
              <a:ext uri="{FF2B5EF4-FFF2-40B4-BE49-F238E27FC236}">
                <a16:creationId xmlns:a16="http://schemas.microsoft.com/office/drawing/2014/main" id="{B0180DA4-3382-717D-20B5-471CC7251B32}"/>
              </a:ext>
            </a:extLst>
          </p:cNvPr>
          <p:cNvCxnSpPr/>
          <p:nvPr/>
        </p:nvCxnSpPr>
        <p:spPr>
          <a:xfrm flipH="1">
            <a:off x="2875073" y="6271590"/>
            <a:ext cx="1343103" cy="0"/>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7">
            <a:extLst>
              <a:ext uri="{FF2B5EF4-FFF2-40B4-BE49-F238E27FC236}">
                <a16:creationId xmlns:a16="http://schemas.microsoft.com/office/drawing/2014/main" id="{F0AE35FC-8745-202C-8849-D25D7AB47D05}"/>
              </a:ext>
            </a:extLst>
          </p:cNvPr>
          <p:cNvSpPr txBox="1"/>
          <p:nvPr/>
        </p:nvSpPr>
        <p:spPr>
          <a:xfrm>
            <a:off x="6445684" y="5848053"/>
            <a:ext cx="1343103" cy="369332"/>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Munye H Sufi</a:t>
            </a:r>
            <a:endParaRPr lang="en-US" sz="900" dirty="0">
              <a:solidFill>
                <a:srgbClr val="000000"/>
              </a:solidFill>
              <a:latin typeface="Arial" pitchFamily="34"/>
              <a:cs typeface="Arial" pitchFamily="34"/>
            </a:endParaRPr>
          </a:p>
          <a:p>
            <a:pPr marL="0" marR="0" lvl="0" indent="0" algn="ctr" defTabSz="45720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(ELT Senior Instructor)</a:t>
            </a:r>
          </a:p>
        </p:txBody>
      </p:sp>
      <p:cxnSp>
        <p:nvCxnSpPr>
          <p:cNvPr id="18" name="Straight Connector 17">
            <a:extLst>
              <a:ext uri="{FF2B5EF4-FFF2-40B4-BE49-F238E27FC236}">
                <a16:creationId xmlns:a16="http://schemas.microsoft.com/office/drawing/2014/main" id="{99E8CBF1-CA58-7733-0100-60EB2C4CF373}"/>
              </a:ext>
            </a:extLst>
          </p:cNvPr>
          <p:cNvCxnSpPr/>
          <p:nvPr/>
        </p:nvCxnSpPr>
        <p:spPr>
          <a:xfrm flipH="1">
            <a:off x="6445685" y="6280762"/>
            <a:ext cx="1343103" cy="0"/>
          </a:xfrm>
          <a:prstGeom prst="line">
            <a:avLst/>
          </a:prstGeom>
          <a:ln w="19050"/>
        </p:spPr>
        <p:style>
          <a:lnRef idx="1">
            <a:schemeClr val="dk1"/>
          </a:lnRef>
          <a:fillRef idx="0">
            <a:schemeClr val="dk1"/>
          </a:fillRef>
          <a:effectRef idx="0">
            <a:schemeClr val="dk1"/>
          </a:effectRef>
          <a:fontRef idx="minor">
            <a:schemeClr val="tx1"/>
          </a:fontRef>
        </p:style>
      </p:cxnSp>
      <p:pic>
        <p:nvPicPr>
          <p:cNvPr id="20" name="Picture 19" descr="A blue text on a black background&#10;&#10;Description automatically generated">
            <a:extLst>
              <a:ext uri="{FF2B5EF4-FFF2-40B4-BE49-F238E27FC236}">
                <a16:creationId xmlns:a16="http://schemas.microsoft.com/office/drawing/2014/main" id="{133A2E11-D55E-CC97-6DA1-277CCDDFA62B}"/>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402222" y="6227075"/>
            <a:ext cx="1430026" cy="630925"/>
          </a:xfrm>
          <a:prstGeom prst="rect">
            <a:avLst/>
          </a:prstGeom>
        </p:spPr>
      </p:pic>
      <p:pic>
        <p:nvPicPr>
          <p:cNvPr id="17" name="Picture 16" descr="A blue and black logo&#10;&#10;Description automatically generated">
            <a:extLst>
              <a:ext uri="{FF2B5EF4-FFF2-40B4-BE49-F238E27FC236}">
                <a16:creationId xmlns:a16="http://schemas.microsoft.com/office/drawing/2014/main" id="{E36A8B0F-0EE6-C4D8-057D-829D326396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5745" y="540772"/>
            <a:ext cx="3974510" cy="1174121"/>
          </a:xfrm>
          <a:prstGeom prst="rect">
            <a:avLst/>
          </a:prstGeom>
        </p:spPr>
      </p:pic>
    </p:spTree>
    <p:extLst>
      <p:ext uri="{BB962C8B-B14F-4D97-AF65-F5344CB8AC3E}">
        <p14:creationId xmlns:p14="http://schemas.microsoft.com/office/powerpoint/2010/main" val="30904843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15F9912D-FF9F-63E5-E4E8-A4288B416935}"/>
              </a:ext>
            </a:extLst>
          </p:cNvPr>
          <p:cNvSpPr txBox="1"/>
          <p:nvPr/>
        </p:nvSpPr>
        <p:spPr>
          <a:xfrm>
            <a:off x="2877308" y="2982326"/>
            <a:ext cx="3907766" cy="923330"/>
          </a:xfrm>
          <a:prstGeom prst="rect">
            <a:avLst/>
          </a:prstGeom>
          <a:noFill/>
          <a:ln cap="flat">
            <a:noFill/>
          </a:ln>
        </p:spPr>
        <p:txBody>
          <a:bodyPr vert="horz" wrap="square" lIns="91440" tIns="45720" rIns="91440" bIns="45720" anchor="t" anchorCtr="0"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dirty="0" err="1">
                <a:solidFill>
                  <a:srgbClr val="263A5E"/>
                </a:solidFill>
                <a:latin typeface="Script MT Bold" pitchFamily="66"/>
              </a:rPr>
              <a:t>Dahir</a:t>
            </a:r>
            <a:r>
              <a:rPr lang="en-GB" sz="5400" dirty="0">
                <a:solidFill>
                  <a:srgbClr val="263A5E"/>
                </a:solidFill>
                <a:latin typeface="Script MT Bold" pitchFamily="66"/>
              </a:rPr>
              <a:t> Adani</a:t>
            </a:r>
            <a:endParaRPr lang="en-GB" sz="5400" b="0" i="0" u="none" strike="noStrike" kern="1200" cap="none" spc="0" baseline="0" dirty="0">
              <a:solidFill>
                <a:srgbClr val="263A5E"/>
              </a:solidFill>
              <a:uFillTx/>
              <a:latin typeface="Script MT Bold" pitchFamily="66"/>
            </a:endParaRPr>
          </a:p>
        </p:txBody>
      </p:sp>
      <p:sp>
        <p:nvSpPr>
          <p:cNvPr id="3" name="TextBox 5">
            <a:extLst>
              <a:ext uri="{FF2B5EF4-FFF2-40B4-BE49-F238E27FC236}">
                <a16:creationId xmlns:a16="http://schemas.microsoft.com/office/drawing/2014/main" id="{5449238F-E291-55EB-3A7F-23FC90FD882A}"/>
              </a:ext>
            </a:extLst>
          </p:cNvPr>
          <p:cNvSpPr txBox="1"/>
          <p:nvPr/>
        </p:nvSpPr>
        <p:spPr>
          <a:xfrm>
            <a:off x="1091381" y="3834445"/>
            <a:ext cx="7872870" cy="2031325"/>
          </a:xfrm>
          <a:prstGeom prst="rect">
            <a:avLst/>
          </a:prstGeom>
          <a:noFill/>
          <a:ln cap="flat">
            <a:noFill/>
          </a:ln>
        </p:spPr>
        <p:txBody>
          <a:bodyPr vert="horz" wrap="square" lIns="91440" tIns="45720" rIns="91440" bIns="45720" anchor="t" anchorCtr="1" compatLnSpc="1">
            <a:spAutoFit/>
          </a:bodyPr>
          <a:lstStyle/>
          <a:p>
            <a:pPr algn="ctr" defTabSz="457200">
              <a:defRPr sz="1800" b="0" i="0" u="none" strike="noStrike" kern="0" cap="none" spc="0" baseline="0">
                <a:solidFill>
                  <a:srgbClr val="000000"/>
                </a:solidFill>
                <a:uFillTx/>
              </a:defRPr>
            </a:pPr>
            <a:r>
              <a:rPr lang="en-US" kern="100" dirty="0">
                <a:effectLst/>
                <a:latin typeface="Calibri" panose="020F0502020204030204" pitchFamily="34" charset="0"/>
                <a:ea typeface="Calibri" panose="020F0502020204030204" pitchFamily="34" charset="0"/>
                <a:cs typeface="Arial" panose="020B0604020202020204" pitchFamily="34" charset="0"/>
              </a:rPr>
              <a:t>Your perfect attendance record is a remarkable achievement, reflecting your unwavering commitment and reliability. By never missing a single day of work, you have set an outstanding example for your colleagues. Your consistent presence and dedication have significantly contributed to the success of our team. Your positive attitude and continuous collaboration make you an invaluable asset to our organization. We deeply appreciate your outstanding contributions and exceptional dedication.</a:t>
            </a:r>
            <a:endParaRPr lang="en-US" sz="1200" b="0" i="0" u="none" strike="noStrike" kern="1200" cap="none" spc="0" baseline="0" dirty="0">
              <a:solidFill>
                <a:srgbClr val="2E3C5C"/>
              </a:solidFill>
              <a:uFillTx/>
              <a:latin typeface="Times New Roman" panose="02020603050405020304" pitchFamily="18" charset="0"/>
              <a:cs typeface="Times New Roman" panose="02020603050405020304" pitchFamily="18" charset="0"/>
            </a:endParaRPr>
          </a:p>
        </p:txBody>
      </p:sp>
      <p:sp>
        <p:nvSpPr>
          <p:cNvPr id="4" name="TextBox 6">
            <a:extLst>
              <a:ext uri="{FF2B5EF4-FFF2-40B4-BE49-F238E27FC236}">
                <a16:creationId xmlns:a16="http://schemas.microsoft.com/office/drawing/2014/main" id="{28FAF379-3541-F26E-7E84-CEB5C713D2B3}"/>
              </a:ext>
            </a:extLst>
          </p:cNvPr>
          <p:cNvSpPr txBox="1"/>
          <p:nvPr/>
        </p:nvSpPr>
        <p:spPr>
          <a:xfrm>
            <a:off x="137652" y="5857494"/>
            <a:ext cx="1440020" cy="246221"/>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1" dirty="0">
                <a:solidFill>
                  <a:schemeClr val="bg1"/>
                </a:solidFill>
                <a:latin typeface="Arial" pitchFamily="34"/>
                <a:cs typeface="Arial" pitchFamily="34"/>
              </a:rPr>
              <a:t>2</a:t>
            </a:r>
            <a:r>
              <a:rPr lang="en-US" sz="1000" b="1" i="0" u="none" strike="noStrike" kern="1200" cap="none" spc="0" baseline="0" dirty="0">
                <a:solidFill>
                  <a:schemeClr val="bg1"/>
                </a:solidFill>
                <a:uFillTx/>
                <a:latin typeface="Arial" pitchFamily="34"/>
                <a:cs typeface="Arial" pitchFamily="34"/>
              </a:rPr>
              <a:t>9</a:t>
            </a:r>
            <a:r>
              <a:rPr lang="en-US" sz="1000" b="1" i="0" u="none" strike="noStrike" kern="1200" cap="none" spc="0" baseline="30000" dirty="0">
                <a:solidFill>
                  <a:schemeClr val="bg1"/>
                </a:solidFill>
                <a:uFillTx/>
                <a:latin typeface="Arial" pitchFamily="34"/>
                <a:cs typeface="Arial" pitchFamily="34"/>
              </a:rPr>
              <a:t>th</a:t>
            </a:r>
            <a:r>
              <a:rPr lang="en-US" sz="1000" b="1" i="0" u="none" strike="noStrike" kern="1200" cap="none" spc="0" baseline="0" dirty="0">
                <a:solidFill>
                  <a:schemeClr val="bg1"/>
                </a:solidFill>
                <a:uFillTx/>
                <a:latin typeface="Arial" pitchFamily="34"/>
                <a:cs typeface="Arial" pitchFamily="34"/>
              </a:rPr>
              <a:t> of </a:t>
            </a:r>
            <a:r>
              <a:rPr lang="en-US" sz="1000" b="1" dirty="0">
                <a:solidFill>
                  <a:schemeClr val="bg1"/>
                </a:solidFill>
                <a:latin typeface="Arial" pitchFamily="34"/>
                <a:cs typeface="Arial" pitchFamily="34"/>
              </a:rPr>
              <a:t>May</a:t>
            </a:r>
            <a:r>
              <a:rPr lang="en-US" sz="1000" b="1" i="0" u="none" strike="noStrike" kern="1200" cap="none" spc="0" baseline="0" dirty="0">
                <a:solidFill>
                  <a:schemeClr val="bg1"/>
                </a:solidFill>
                <a:uFillTx/>
                <a:latin typeface="Arial" pitchFamily="34"/>
                <a:cs typeface="Arial" pitchFamily="34"/>
              </a:rPr>
              <a:t> 2024</a:t>
            </a:r>
          </a:p>
        </p:txBody>
      </p:sp>
      <p:sp>
        <p:nvSpPr>
          <p:cNvPr id="5" name="TextBox 7">
            <a:extLst>
              <a:ext uri="{FF2B5EF4-FFF2-40B4-BE49-F238E27FC236}">
                <a16:creationId xmlns:a16="http://schemas.microsoft.com/office/drawing/2014/main" id="{C030EAAE-876B-5698-D2B3-B51A1D206292}"/>
              </a:ext>
            </a:extLst>
          </p:cNvPr>
          <p:cNvSpPr txBox="1"/>
          <p:nvPr/>
        </p:nvSpPr>
        <p:spPr>
          <a:xfrm>
            <a:off x="2875073" y="5911430"/>
            <a:ext cx="1343103" cy="369332"/>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Timothy A Drummond</a:t>
            </a:r>
            <a:endParaRPr lang="en-US" sz="900" dirty="0">
              <a:solidFill>
                <a:srgbClr val="000000"/>
              </a:solidFill>
              <a:latin typeface="Arial" pitchFamily="34"/>
              <a:cs typeface="Arial" pitchFamily="34"/>
            </a:endParaRP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(ELT Manager)</a:t>
            </a:r>
          </a:p>
        </p:txBody>
      </p:sp>
      <p:pic>
        <p:nvPicPr>
          <p:cNvPr id="6" name="Picture 9">
            <a:extLst>
              <a:ext uri="{FF2B5EF4-FFF2-40B4-BE49-F238E27FC236}">
                <a16:creationId xmlns:a16="http://schemas.microsoft.com/office/drawing/2014/main" id="{956C7788-F3E5-0AAD-120B-CD38D00BA61B}"/>
              </a:ext>
            </a:extLst>
          </p:cNvPr>
          <p:cNvPicPr>
            <a:picLocks noChangeAspect="1"/>
          </p:cNvPicPr>
          <p:nvPr/>
        </p:nvPicPr>
        <p:blipFill rotWithShape="1">
          <a:blip r:embed="rId2" cstate="hqprint">
            <a:duotone>
              <a:prstClr val="black"/>
              <a:schemeClr val="tx2">
                <a:tint val="45000"/>
                <a:satMod val="400000"/>
              </a:schemeClr>
            </a:duotone>
            <a:extLst>
              <a:ext uri="{28A0092B-C50C-407E-A947-70E740481C1C}">
                <a14:useLocalDpi xmlns:a14="http://schemas.microsoft.com/office/drawing/2010/main"/>
              </a:ext>
            </a:extLst>
          </a:blip>
          <a:srcRect/>
          <a:stretch/>
        </p:blipFill>
        <p:spPr>
          <a:xfrm rot="10800000">
            <a:off x="2864869" y="6280762"/>
            <a:ext cx="1332605" cy="466567"/>
          </a:xfrm>
          <a:prstGeom prst="rect">
            <a:avLst/>
          </a:prstGeom>
          <a:noFill/>
          <a:ln cap="flat">
            <a:noFill/>
          </a:ln>
        </p:spPr>
      </p:pic>
      <p:sp>
        <p:nvSpPr>
          <p:cNvPr id="7" name="TextBox 5">
            <a:extLst>
              <a:ext uri="{FF2B5EF4-FFF2-40B4-BE49-F238E27FC236}">
                <a16:creationId xmlns:a16="http://schemas.microsoft.com/office/drawing/2014/main" id="{4CEEFD57-8287-4561-743C-C9A9BC91D463}"/>
              </a:ext>
            </a:extLst>
          </p:cNvPr>
          <p:cNvSpPr txBox="1"/>
          <p:nvPr/>
        </p:nvSpPr>
        <p:spPr>
          <a:xfrm>
            <a:off x="2386040" y="2796139"/>
            <a:ext cx="4890302" cy="292388"/>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300" b="0" i="0" u="none" strike="noStrike" kern="0" cap="none" spc="0" baseline="0" dirty="0">
                <a:solidFill>
                  <a:srgbClr val="1D3961"/>
                </a:solidFill>
                <a:uFillTx/>
                <a:latin typeface="Times New Roman" pitchFamily="18"/>
                <a:cs typeface="Times New Roman" pitchFamily="18"/>
              </a:rPr>
              <a:t>THIS CERTIFICATE IS PRESENTED TO…</a:t>
            </a:r>
            <a:endParaRPr lang="en-US" sz="1300" b="0" i="0" u="none" strike="noStrike" kern="1200" cap="none" spc="0" baseline="0" dirty="0">
              <a:solidFill>
                <a:srgbClr val="1D3961"/>
              </a:solidFill>
              <a:uFillTx/>
              <a:latin typeface="Times New Roman" pitchFamily="18"/>
              <a:cs typeface="Times New Roman" pitchFamily="18"/>
            </a:endParaRPr>
          </a:p>
        </p:txBody>
      </p:sp>
      <p:sp>
        <p:nvSpPr>
          <p:cNvPr id="8" name="TextBox 7">
            <a:extLst>
              <a:ext uri="{FF2B5EF4-FFF2-40B4-BE49-F238E27FC236}">
                <a16:creationId xmlns:a16="http://schemas.microsoft.com/office/drawing/2014/main" id="{7E61B9EA-8387-D034-082C-94B338721318}"/>
              </a:ext>
            </a:extLst>
          </p:cNvPr>
          <p:cNvSpPr txBox="1"/>
          <p:nvPr/>
        </p:nvSpPr>
        <p:spPr>
          <a:xfrm>
            <a:off x="3643968" y="2288274"/>
            <a:ext cx="2618063" cy="430887"/>
          </a:xfrm>
          <a:prstGeom prst="rect">
            <a:avLst/>
          </a:prstGeom>
          <a:noFill/>
        </p:spPr>
        <p:txBody>
          <a:bodyPr wrap="square" rtlCol="0">
            <a:spAutoFit/>
          </a:bodyPr>
          <a:lstStyle/>
          <a:p>
            <a:pPr algn="ctr"/>
            <a:r>
              <a:rPr lang="en-GB" sz="2200" i="1" spc="200" dirty="0">
                <a:solidFill>
                  <a:srgbClr val="1D3961"/>
                </a:solidFill>
                <a:latin typeface="Gabriola" panose="04040605051002020D02" pitchFamily="82" charset="0"/>
              </a:rPr>
              <a:t>Of Perfect Attendance</a:t>
            </a:r>
          </a:p>
        </p:txBody>
      </p:sp>
      <p:sp>
        <p:nvSpPr>
          <p:cNvPr id="10" name="TextBox 9">
            <a:extLst>
              <a:ext uri="{FF2B5EF4-FFF2-40B4-BE49-F238E27FC236}">
                <a16:creationId xmlns:a16="http://schemas.microsoft.com/office/drawing/2014/main" id="{A01D7141-0809-716D-E201-17B015ECF93B}"/>
              </a:ext>
            </a:extLst>
          </p:cNvPr>
          <p:cNvSpPr txBox="1"/>
          <p:nvPr/>
        </p:nvSpPr>
        <p:spPr>
          <a:xfrm>
            <a:off x="2015640" y="1632773"/>
            <a:ext cx="5631103" cy="861774"/>
          </a:xfrm>
          <a:prstGeom prst="rect">
            <a:avLst/>
          </a:prstGeom>
          <a:noFill/>
        </p:spPr>
        <p:txBody>
          <a:bodyPr wrap="square" rtlCol="0">
            <a:spAutoFit/>
          </a:bodyPr>
          <a:lstStyle/>
          <a:p>
            <a:pPr algn="ctr"/>
            <a:r>
              <a:rPr lang="en-GB" sz="5000" spc="300" dirty="0">
                <a:solidFill>
                  <a:srgbClr val="1D3961"/>
                </a:solidFill>
                <a:latin typeface="Times New Roman" panose="02020603050405020304" pitchFamily="18" charset="0"/>
                <a:cs typeface="Times New Roman" panose="02020603050405020304" pitchFamily="18" charset="0"/>
              </a:rPr>
              <a:t>CERTIFICATE</a:t>
            </a:r>
          </a:p>
        </p:txBody>
      </p:sp>
      <p:cxnSp>
        <p:nvCxnSpPr>
          <p:cNvPr id="14" name="Straight Connector 13">
            <a:extLst>
              <a:ext uri="{FF2B5EF4-FFF2-40B4-BE49-F238E27FC236}">
                <a16:creationId xmlns:a16="http://schemas.microsoft.com/office/drawing/2014/main" id="{B0180DA4-3382-717D-20B5-471CC7251B32}"/>
              </a:ext>
            </a:extLst>
          </p:cNvPr>
          <p:cNvCxnSpPr/>
          <p:nvPr/>
        </p:nvCxnSpPr>
        <p:spPr>
          <a:xfrm flipH="1">
            <a:off x="2875073" y="6271590"/>
            <a:ext cx="1343103" cy="0"/>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7">
            <a:extLst>
              <a:ext uri="{FF2B5EF4-FFF2-40B4-BE49-F238E27FC236}">
                <a16:creationId xmlns:a16="http://schemas.microsoft.com/office/drawing/2014/main" id="{F0AE35FC-8745-202C-8849-D25D7AB47D05}"/>
              </a:ext>
            </a:extLst>
          </p:cNvPr>
          <p:cNvSpPr txBox="1"/>
          <p:nvPr/>
        </p:nvSpPr>
        <p:spPr>
          <a:xfrm>
            <a:off x="6445684" y="5848053"/>
            <a:ext cx="1343103" cy="369332"/>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Munye H Sufi</a:t>
            </a:r>
            <a:endParaRPr lang="en-US" sz="900" dirty="0">
              <a:solidFill>
                <a:srgbClr val="000000"/>
              </a:solidFill>
              <a:latin typeface="Arial" pitchFamily="34"/>
              <a:cs typeface="Arial" pitchFamily="34"/>
            </a:endParaRPr>
          </a:p>
          <a:p>
            <a:pPr marL="0" marR="0" lvl="0" indent="0" algn="ctr" defTabSz="45720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(ELT Senior Instructor)</a:t>
            </a:r>
          </a:p>
        </p:txBody>
      </p:sp>
      <p:cxnSp>
        <p:nvCxnSpPr>
          <p:cNvPr id="18" name="Straight Connector 17">
            <a:extLst>
              <a:ext uri="{FF2B5EF4-FFF2-40B4-BE49-F238E27FC236}">
                <a16:creationId xmlns:a16="http://schemas.microsoft.com/office/drawing/2014/main" id="{99E8CBF1-CA58-7733-0100-60EB2C4CF373}"/>
              </a:ext>
            </a:extLst>
          </p:cNvPr>
          <p:cNvCxnSpPr/>
          <p:nvPr/>
        </p:nvCxnSpPr>
        <p:spPr>
          <a:xfrm flipH="1">
            <a:off x="6445685" y="6280762"/>
            <a:ext cx="1343103" cy="0"/>
          </a:xfrm>
          <a:prstGeom prst="line">
            <a:avLst/>
          </a:prstGeom>
          <a:ln w="19050"/>
        </p:spPr>
        <p:style>
          <a:lnRef idx="1">
            <a:schemeClr val="dk1"/>
          </a:lnRef>
          <a:fillRef idx="0">
            <a:schemeClr val="dk1"/>
          </a:fillRef>
          <a:effectRef idx="0">
            <a:schemeClr val="dk1"/>
          </a:effectRef>
          <a:fontRef idx="minor">
            <a:schemeClr val="tx1"/>
          </a:fontRef>
        </p:style>
      </p:cxnSp>
      <p:pic>
        <p:nvPicPr>
          <p:cNvPr id="20" name="Picture 19" descr="A blue text on a black background&#10;&#10;Description automatically generated">
            <a:extLst>
              <a:ext uri="{FF2B5EF4-FFF2-40B4-BE49-F238E27FC236}">
                <a16:creationId xmlns:a16="http://schemas.microsoft.com/office/drawing/2014/main" id="{133A2E11-D55E-CC97-6DA1-277CCDDFA62B}"/>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402222" y="6227075"/>
            <a:ext cx="1430026" cy="630925"/>
          </a:xfrm>
          <a:prstGeom prst="rect">
            <a:avLst/>
          </a:prstGeom>
        </p:spPr>
      </p:pic>
      <p:pic>
        <p:nvPicPr>
          <p:cNvPr id="17" name="Picture 16" descr="A blue and black logo&#10;&#10;Description automatically generated">
            <a:extLst>
              <a:ext uri="{FF2B5EF4-FFF2-40B4-BE49-F238E27FC236}">
                <a16:creationId xmlns:a16="http://schemas.microsoft.com/office/drawing/2014/main" id="{E36A8B0F-0EE6-C4D8-057D-829D326396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5745" y="540772"/>
            <a:ext cx="3974510" cy="1174121"/>
          </a:xfrm>
          <a:prstGeom prst="rect">
            <a:avLst/>
          </a:prstGeom>
        </p:spPr>
      </p:pic>
    </p:spTree>
    <p:extLst>
      <p:ext uri="{BB962C8B-B14F-4D97-AF65-F5344CB8AC3E}">
        <p14:creationId xmlns:p14="http://schemas.microsoft.com/office/powerpoint/2010/main" val="19281650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4">
            <a:extLst>
              <a:ext uri="{FF2B5EF4-FFF2-40B4-BE49-F238E27FC236}">
                <a16:creationId xmlns:a16="http://schemas.microsoft.com/office/drawing/2014/main" id="{15F9912D-FF9F-63E5-E4E8-A4288B416935}"/>
              </a:ext>
            </a:extLst>
          </p:cNvPr>
          <p:cNvSpPr txBox="1"/>
          <p:nvPr/>
        </p:nvSpPr>
        <p:spPr>
          <a:xfrm>
            <a:off x="2877308" y="2982326"/>
            <a:ext cx="3907766" cy="923330"/>
          </a:xfrm>
          <a:prstGeom prst="rect">
            <a:avLst/>
          </a:prstGeom>
          <a:noFill/>
          <a:ln cap="flat">
            <a:noFill/>
          </a:ln>
        </p:spPr>
        <p:txBody>
          <a:bodyPr vert="horz" wrap="square" lIns="91440" tIns="45720" rIns="91440" bIns="45720" anchor="t" anchorCtr="0"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GB" sz="5400" b="0" i="0" u="none" strike="noStrike" kern="1200" cap="none" spc="0" baseline="0" dirty="0">
                <a:solidFill>
                  <a:srgbClr val="263A5E"/>
                </a:solidFill>
                <a:uFillTx/>
                <a:latin typeface="Script MT Bold" pitchFamily="66"/>
              </a:rPr>
              <a:t>Shah Nawaz</a:t>
            </a:r>
          </a:p>
        </p:txBody>
      </p:sp>
      <p:sp>
        <p:nvSpPr>
          <p:cNvPr id="3" name="TextBox 5">
            <a:extLst>
              <a:ext uri="{FF2B5EF4-FFF2-40B4-BE49-F238E27FC236}">
                <a16:creationId xmlns:a16="http://schemas.microsoft.com/office/drawing/2014/main" id="{5449238F-E291-55EB-3A7F-23FC90FD882A}"/>
              </a:ext>
            </a:extLst>
          </p:cNvPr>
          <p:cNvSpPr txBox="1"/>
          <p:nvPr/>
        </p:nvSpPr>
        <p:spPr>
          <a:xfrm>
            <a:off x="1091381" y="3834445"/>
            <a:ext cx="7872870" cy="2031325"/>
          </a:xfrm>
          <a:prstGeom prst="rect">
            <a:avLst/>
          </a:prstGeom>
          <a:noFill/>
          <a:ln cap="flat">
            <a:noFill/>
          </a:ln>
        </p:spPr>
        <p:txBody>
          <a:bodyPr vert="horz" wrap="square" lIns="91440" tIns="45720" rIns="91440" bIns="45720" anchor="t" anchorCtr="1" compatLnSpc="1">
            <a:spAutoFit/>
          </a:bodyPr>
          <a:lstStyle/>
          <a:p>
            <a:pPr algn="ctr" defTabSz="457200">
              <a:defRPr sz="1800" b="0" i="0" u="none" strike="noStrike" kern="0" cap="none" spc="0" baseline="0">
                <a:solidFill>
                  <a:srgbClr val="000000"/>
                </a:solidFill>
                <a:uFillTx/>
              </a:defRPr>
            </a:pPr>
            <a:r>
              <a:rPr lang="en-US" kern="100" dirty="0">
                <a:effectLst/>
                <a:latin typeface="Calibri" panose="020F0502020204030204" pitchFamily="34" charset="0"/>
                <a:ea typeface="Calibri" panose="020F0502020204030204" pitchFamily="34" charset="0"/>
                <a:cs typeface="Arial" panose="020B0604020202020204" pitchFamily="34" charset="0"/>
              </a:rPr>
              <a:t>Your perfect attendance record is a remarkable achievement, reflecting your unwavering commitment and reliability. By never missing a single day of work, you have set an outstanding example for your colleagues. Your consistent presence and dedication have significantly contributed to the success of our team. Your positive attitude and continuous collaboration make you an invaluable asset to our organization. We deeply appreciate your outstanding contributions and exceptional dedication.</a:t>
            </a:r>
            <a:endParaRPr lang="en-US" sz="1200" b="0" i="0" u="none" strike="noStrike" kern="1200" cap="none" spc="0" baseline="0" dirty="0">
              <a:solidFill>
                <a:srgbClr val="2E3C5C"/>
              </a:solidFill>
              <a:uFillTx/>
              <a:latin typeface="Times New Roman" panose="02020603050405020304" pitchFamily="18" charset="0"/>
              <a:cs typeface="Times New Roman" panose="02020603050405020304" pitchFamily="18" charset="0"/>
            </a:endParaRPr>
          </a:p>
        </p:txBody>
      </p:sp>
      <p:sp>
        <p:nvSpPr>
          <p:cNvPr id="4" name="TextBox 6">
            <a:extLst>
              <a:ext uri="{FF2B5EF4-FFF2-40B4-BE49-F238E27FC236}">
                <a16:creationId xmlns:a16="http://schemas.microsoft.com/office/drawing/2014/main" id="{28FAF379-3541-F26E-7E84-CEB5C713D2B3}"/>
              </a:ext>
            </a:extLst>
          </p:cNvPr>
          <p:cNvSpPr txBox="1"/>
          <p:nvPr/>
        </p:nvSpPr>
        <p:spPr>
          <a:xfrm>
            <a:off x="137652" y="5857494"/>
            <a:ext cx="1440020" cy="246221"/>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000" b="1" dirty="0">
                <a:solidFill>
                  <a:schemeClr val="bg1"/>
                </a:solidFill>
                <a:latin typeface="Arial" pitchFamily="34"/>
                <a:cs typeface="Arial" pitchFamily="34"/>
              </a:rPr>
              <a:t>2</a:t>
            </a:r>
            <a:r>
              <a:rPr lang="en-US" sz="1000" b="1" i="0" u="none" strike="noStrike" kern="1200" cap="none" spc="0" baseline="0" dirty="0">
                <a:solidFill>
                  <a:schemeClr val="bg1"/>
                </a:solidFill>
                <a:uFillTx/>
                <a:latin typeface="Arial" pitchFamily="34"/>
                <a:cs typeface="Arial" pitchFamily="34"/>
              </a:rPr>
              <a:t>9</a:t>
            </a:r>
            <a:r>
              <a:rPr lang="en-US" sz="1000" b="1" i="0" u="none" strike="noStrike" kern="1200" cap="none" spc="0" baseline="30000" dirty="0">
                <a:solidFill>
                  <a:schemeClr val="bg1"/>
                </a:solidFill>
                <a:uFillTx/>
                <a:latin typeface="Arial" pitchFamily="34"/>
                <a:cs typeface="Arial" pitchFamily="34"/>
              </a:rPr>
              <a:t>th</a:t>
            </a:r>
            <a:r>
              <a:rPr lang="en-US" sz="1000" b="1" i="0" u="none" strike="noStrike" kern="1200" cap="none" spc="0" baseline="0" dirty="0">
                <a:solidFill>
                  <a:schemeClr val="bg1"/>
                </a:solidFill>
                <a:uFillTx/>
                <a:latin typeface="Arial" pitchFamily="34"/>
                <a:cs typeface="Arial" pitchFamily="34"/>
              </a:rPr>
              <a:t> of </a:t>
            </a:r>
            <a:r>
              <a:rPr lang="en-US" sz="1000" b="1" dirty="0">
                <a:solidFill>
                  <a:schemeClr val="bg1"/>
                </a:solidFill>
                <a:latin typeface="Arial" pitchFamily="34"/>
                <a:cs typeface="Arial" pitchFamily="34"/>
              </a:rPr>
              <a:t>May</a:t>
            </a:r>
            <a:r>
              <a:rPr lang="en-US" sz="1000" b="1" i="0" u="none" strike="noStrike" kern="1200" cap="none" spc="0" baseline="0" dirty="0">
                <a:solidFill>
                  <a:schemeClr val="bg1"/>
                </a:solidFill>
                <a:uFillTx/>
                <a:latin typeface="Arial" pitchFamily="34"/>
                <a:cs typeface="Arial" pitchFamily="34"/>
              </a:rPr>
              <a:t> 2024</a:t>
            </a:r>
          </a:p>
        </p:txBody>
      </p:sp>
      <p:sp>
        <p:nvSpPr>
          <p:cNvPr id="5" name="TextBox 7">
            <a:extLst>
              <a:ext uri="{FF2B5EF4-FFF2-40B4-BE49-F238E27FC236}">
                <a16:creationId xmlns:a16="http://schemas.microsoft.com/office/drawing/2014/main" id="{C030EAAE-876B-5698-D2B3-B51A1D206292}"/>
              </a:ext>
            </a:extLst>
          </p:cNvPr>
          <p:cNvSpPr txBox="1"/>
          <p:nvPr/>
        </p:nvSpPr>
        <p:spPr>
          <a:xfrm>
            <a:off x="2875073" y="5911430"/>
            <a:ext cx="1343103" cy="369332"/>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Timothy A Drummond</a:t>
            </a:r>
            <a:endParaRPr lang="en-US" sz="900" dirty="0">
              <a:solidFill>
                <a:srgbClr val="000000"/>
              </a:solidFill>
              <a:latin typeface="Arial" pitchFamily="34"/>
              <a:cs typeface="Arial" pitchFamily="34"/>
            </a:endParaRPr>
          </a:p>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(ELT Manager)</a:t>
            </a:r>
          </a:p>
        </p:txBody>
      </p:sp>
      <p:pic>
        <p:nvPicPr>
          <p:cNvPr id="6" name="Picture 9">
            <a:extLst>
              <a:ext uri="{FF2B5EF4-FFF2-40B4-BE49-F238E27FC236}">
                <a16:creationId xmlns:a16="http://schemas.microsoft.com/office/drawing/2014/main" id="{956C7788-F3E5-0AAD-120B-CD38D00BA61B}"/>
              </a:ext>
            </a:extLst>
          </p:cNvPr>
          <p:cNvPicPr>
            <a:picLocks noChangeAspect="1"/>
          </p:cNvPicPr>
          <p:nvPr/>
        </p:nvPicPr>
        <p:blipFill rotWithShape="1">
          <a:blip r:embed="rId2" cstate="hqprint">
            <a:duotone>
              <a:prstClr val="black"/>
              <a:schemeClr val="tx2">
                <a:tint val="45000"/>
                <a:satMod val="400000"/>
              </a:schemeClr>
            </a:duotone>
            <a:extLst>
              <a:ext uri="{28A0092B-C50C-407E-A947-70E740481C1C}">
                <a14:useLocalDpi xmlns:a14="http://schemas.microsoft.com/office/drawing/2010/main"/>
              </a:ext>
            </a:extLst>
          </a:blip>
          <a:srcRect/>
          <a:stretch/>
        </p:blipFill>
        <p:spPr>
          <a:xfrm rot="10800000">
            <a:off x="2864869" y="6280762"/>
            <a:ext cx="1332605" cy="466567"/>
          </a:xfrm>
          <a:prstGeom prst="rect">
            <a:avLst/>
          </a:prstGeom>
          <a:noFill/>
          <a:ln cap="flat">
            <a:noFill/>
          </a:ln>
        </p:spPr>
      </p:pic>
      <p:sp>
        <p:nvSpPr>
          <p:cNvPr id="7" name="TextBox 5">
            <a:extLst>
              <a:ext uri="{FF2B5EF4-FFF2-40B4-BE49-F238E27FC236}">
                <a16:creationId xmlns:a16="http://schemas.microsoft.com/office/drawing/2014/main" id="{4CEEFD57-8287-4561-743C-C9A9BC91D463}"/>
              </a:ext>
            </a:extLst>
          </p:cNvPr>
          <p:cNvSpPr txBox="1"/>
          <p:nvPr/>
        </p:nvSpPr>
        <p:spPr>
          <a:xfrm>
            <a:off x="2386040" y="2796139"/>
            <a:ext cx="4890302" cy="292388"/>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1300" b="0" i="0" u="none" strike="noStrike" kern="0" cap="none" spc="0" baseline="0" dirty="0">
                <a:solidFill>
                  <a:srgbClr val="1D3961"/>
                </a:solidFill>
                <a:uFillTx/>
                <a:latin typeface="Times New Roman" pitchFamily="18"/>
                <a:cs typeface="Times New Roman" pitchFamily="18"/>
              </a:rPr>
              <a:t>THIS CERTIFICATE IS PRESENTED TO…</a:t>
            </a:r>
            <a:endParaRPr lang="en-US" sz="1300" b="0" i="0" u="none" strike="noStrike" kern="1200" cap="none" spc="0" baseline="0" dirty="0">
              <a:solidFill>
                <a:srgbClr val="1D3961"/>
              </a:solidFill>
              <a:uFillTx/>
              <a:latin typeface="Times New Roman" pitchFamily="18"/>
              <a:cs typeface="Times New Roman" pitchFamily="18"/>
            </a:endParaRPr>
          </a:p>
        </p:txBody>
      </p:sp>
      <p:sp>
        <p:nvSpPr>
          <p:cNvPr id="8" name="TextBox 7">
            <a:extLst>
              <a:ext uri="{FF2B5EF4-FFF2-40B4-BE49-F238E27FC236}">
                <a16:creationId xmlns:a16="http://schemas.microsoft.com/office/drawing/2014/main" id="{7E61B9EA-8387-D034-082C-94B338721318}"/>
              </a:ext>
            </a:extLst>
          </p:cNvPr>
          <p:cNvSpPr txBox="1"/>
          <p:nvPr/>
        </p:nvSpPr>
        <p:spPr>
          <a:xfrm>
            <a:off x="3643968" y="2288274"/>
            <a:ext cx="2618063" cy="430887"/>
          </a:xfrm>
          <a:prstGeom prst="rect">
            <a:avLst/>
          </a:prstGeom>
          <a:noFill/>
        </p:spPr>
        <p:txBody>
          <a:bodyPr wrap="square" rtlCol="0">
            <a:spAutoFit/>
          </a:bodyPr>
          <a:lstStyle/>
          <a:p>
            <a:pPr algn="ctr"/>
            <a:r>
              <a:rPr lang="en-GB" sz="2200" i="1" spc="200" dirty="0">
                <a:solidFill>
                  <a:srgbClr val="1D3961"/>
                </a:solidFill>
                <a:latin typeface="Gabriola" panose="04040605051002020D02" pitchFamily="82" charset="0"/>
              </a:rPr>
              <a:t>Of Perfect Attendance</a:t>
            </a:r>
          </a:p>
        </p:txBody>
      </p:sp>
      <p:sp>
        <p:nvSpPr>
          <p:cNvPr id="10" name="TextBox 9">
            <a:extLst>
              <a:ext uri="{FF2B5EF4-FFF2-40B4-BE49-F238E27FC236}">
                <a16:creationId xmlns:a16="http://schemas.microsoft.com/office/drawing/2014/main" id="{A01D7141-0809-716D-E201-17B015ECF93B}"/>
              </a:ext>
            </a:extLst>
          </p:cNvPr>
          <p:cNvSpPr txBox="1"/>
          <p:nvPr/>
        </p:nvSpPr>
        <p:spPr>
          <a:xfrm>
            <a:off x="2015640" y="1632773"/>
            <a:ext cx="5631103" cy="861774"/>
          </a:xfrm>
          <a:prstGeom prst="rect">
            <a:avLst/>
          </a:prstGeom>
          <a:noFill/>
        </p:spPr>
        <p:txBody>
          <a:bodyPr wrap="square" rtlCol="0">
            <a:spAutoFit/>
          </a:bodyPr>
          <a:lstStyle/>
          <a:p>
            <a:pPr algn="ctr"/>
            <a:r>
              <a:rPr lang="en-GB" sz="5000" spc="300" dirty="0">
                <a:solidFill>
                  <a:srgbClr val="1D3961"/>
                </a:solidFill>
                <a:latin typeface="Times New Roman" panose="02020603050405020304" pitchFamily="18" charset="0"/>
                <a:cs typeface="Times New Roman" panose="02020603050405020304" pitchFamily="18" charset="0"/>
              </a:rPr>
              <a:t>CERTIFICATE</a:t>
            </a:r>
          </a:p>
        </p:txBody>
      </p:sp>
      <p:cxnSp>
        <p:nvCxnSpPr>
          <p:cNvPr id="14" name="Straight Connector 13">
            <a:extLst>
              <a:ext uri="{FF2B5EF4-FFF2-40B4-BE49-F238E27FC236}">
                <a16:creationId xmlns:a16="http://schemas.microsoft.com/office/drawing/2014/main" id="{B0180DA4-3382-717D-20B5-471CC7251B32}"/>
              </a:ext>
            </a:extLst>
          </p:cNvPr>
          <p:cNvCxnSpPr/>
          <p:nvPr/>
        </p:nvCxnSpPr>
        <p:spPr>
          <a:xfrm flipH="1">
            <a:off x="2875073" y="6271590"/>
            <a:ext cx="1343103" cy="0"/>
          </a:xfrm>
          <a:prstGeom prst="line">
            <a:avLst/>
          </a:prstGeom>
          <a:ln w="19050"/>
        </p:spPr>
        <p:style>
          <a:lnRef idx="1">
            <a:schemeClr val="dk1"/>
          </a:lnRef>
          <a:fillRef idx="0">
            <a:schemeClr val="dk1"/>
          </a:fillRef>
          <a:effectRef idx="0">
            <a:schemeClr val="dk1"/>
          </a:effectRef>
          <a:fontRef idx="minor">
            <a:schemeClr val="tx1"/>
          </a:fontRef>
        </p:style>
      </p:cxnSp>
      <p:sp>
        <p:nvSpPr>
          <p:cNvPr id="16" name="TextBox 7">
            <a:extLst>
              <a:ext uri="{FF2B5EF4-FFF2-40B4-BE49-F238E27FC236}">
                <a16:creationId xmlns:a16="http://schemas.microsoft.com/office/drawing/2014/main" id="{F0AE35FC-8745-202C-8849-D25D7AB47D05}"/>
              </a:ext>
            </a:extLst>
          </p:cNvPr>
          <p:cNvSpPr txBox="1"/>
          <p:nvPr/>
        </p:nvSpPr>
        <p:spPr>
          <a:xfrm>
            <a:off x="6445684" y="5848053"/>
            <a:ext cx="1343103" cy="369332"/>
          </a:xfrm>
          <a:prstGeom prst="rect">
            <a:avLst/>
          </a:prstGeom>
          <a:noFill/>
          <a:ln cap="flat">
            <a:noFill/>
          </a:ln>
        </p:spPr>
        <p:txBody>
          <a:bodyPr vert="horz" wrap="square" lIns="91440" tIns="45720" rIns="91440" bIns="45720" anchor="t" anchorCtr="1" compatLnSpc="1">
            <a:spAutoFit/>
          </a:bodyPr>
          <a:lstStyle/>
          <a:p>
            <a:pPr marL="0" marR="0" lvl="0" indent="0" algn="ctr" defTabSz="457200" rtl="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Munye H Sufi</a:t>
            </a:r>
            <a:endParaRPr lang="en-US" sz="900" dirty="0">
              <a:solidFill>
                <a:srgbClr val="000000"/>
              </a:solidFill>
              <a:latin typeface="Arial" pitchFamily="34"/>
              <a:cs typeface="Arial" pitchFamily="34"/>
            </a:endParaRPr>
          </a:p>
          <a:p>
            <a:pPr marL="0" marR="0" lvl="0" indent="0" algn="ctr" defTabSz="457200" fontAlgn="auto" hangingPunct="1">
              <a:lnSpc>
                <a:spcPct val="100000"/>
              </a:lnSpc>
              <a:spcBef>
                <a:spcPts val="0"/>
              </a:spcBef>
              <a:spcAft>
                <a:spcPts val="0"/>
              </a:spcAft>
              <a:buNone/>
              <a:tabLst/>
              <a:defRPr sz="1800" b="0" i="0" u="none" strike="noStrike" kern="0" cap="none" spc="0" baseline="0">
                <a:solidFill>
                  <a:srgbClr val="000000"/>
                </a:solidFill>
                <a:uFillTx/>
              </a:defRPr>
            </a:pPr>
            <a:r>
              <a:rPr lang="en-US" sz="900" b="0" i="0" u="none" strike="noStrike" kern="1200" cap="none" spc="0" baseline="0" dirty="0">
                <a:solidFill>
                  <a:srgbClr val="000000"/>
                </a:solidFill>
                <a:uFillTx/>
                <a:latin typeface="Arial" pitchFamily="34"/>
                <a:cs typeface="Arial" pitchFamily="34"/>
              </a:rPr>
              <a:t>(ELT Senior Instructor)</a:t>
            </a:r>
          </a:p>
        </p:txBody>
      </p:sp>
      <p:cxnSp>
        <p:nvCxnSpPr>
          <p:cNvPr id="18" name="Straight Connector 17">
            <a:extLst>
              <a:ext uri="{FF2B5EF4-FFF2-40B4-BE49-F238E27FC236}">
                <a16:creationId xmlns:a16="http://schemas.microsoft.com/office/drawing/2014/main" id="{99E8CBF1-CA58-7733-0100-60EB2C4CF373}"/>
              </a:ext>
            </a:extLst>
          </p:cNvPr>
          <p:cNvCxnSpPr/>
          <p:nvPr/>
        </p:nvCxnSpPr>
        <p:spPr>
          <a:xfrm flipH="1">
            <a:off x="6445685" y="6280762"/>
            <a:ext cx="1343103" cy="0"/>
          </a:xfrm>
          <a:prstGeom prst="line">
            <a:avLst/>
          </a:prstGeom>
          <a:ln w="19050"/>
        </p:spPr>
        <p:style>
          <a:lnRef idx="1">
            <a:schemeClr val="dk1"/>
          </a:lnRef>
          <a:fillRef idx="0">
            <a:schemeClr val="dk1"/>
          </a:fillRef>
          <a:effectRef idx="0">
            <a:schemeClr val="dk1"/>
          </a:effectRef>
          <a:fontRef idx="minor">
            <a:schemeClr val="tx1"/>
          </a:fontRef>
        </p:style>
      </p:cxnSp>
      <p:pic>
        <p:nvPicPr>
          <p:cNvPr id="20" name="Picture 19" descr="A blue text on a black background&#10;&#10;Description automatically generated">
            <a:extLst>
              <a:ext uri="{FF2B5EF4-FFF2-40B4-BE49-F238E27FC236}">
                <a16:creationId xmlns:a16="http://schemas.microsoft.com/office/drawing/2014/main" id="{133A2E11-D55E-CC97-6DA1-277CCDDFA62B}"/>
              </a:ext>
            </a:extLst>
          </p:cNvPr>
          <p:cNvPicPr>
            <a:picLocks noChangeAspect="1"/>
          </p:cNvPicPr>
          <p:nvPr/>
        </p:nvPicPr>
        <p:blipFill>
          <a:blip r:embed="rId3">
            <a:duotone>
              <a:prstClr val="black"/>
              <a:schemeClr val="tx2">
                <a:tint val="45000"/>
                <a:satMod val="400000"/>
              </a:schemeClr>
            </a:duotone>
            <a:extLst>
              <a:ext uri="{28A0092B-C50C-407E-A947-70E740481C1C}">
                <a14:useLocalDpi xmlns:a14="http://schemas.microsoft.com/office/drawing/2010/main"/>
              </a:ext>
            </a:extLst>
          </a:blip>
          <a:stretch>
            <a:fillRect/>
          </a:stretch>
        </p:blipFill>
        <p:spPr>
          <a:xfrm>
            <a:off x="6402222" y="6227075"/>
            <a:ext cx="1430026" cy="630925"/>
          </a:xfrm>
          <a:prstGeom prst="rect">
            <a:avLst/>
          </a:prstGeom>
        </p:spPr>
      </p:pic>
      <p:pic>
        <p:nvPicPr>
          <p:cNvPr id="17" name="Picture 16" descr="A blue and black logo&#10;&#10;Description automatically generated">
            <a:extLst>
              <a:ext uri="{FF2B5EF4-FFF2-40B4-BE49-F238E27FC236}">
                <a16:creationId xmlns:a16="http://schemas.microsoft.com/office/drawing/2014/main" id="{E36A8B0F-0EE6-C4D8-057D-829D326396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65745" y="540772"/>
            <a:ext cx="3974510" cy="1174121"/>
          </a:xfrm>
          <a:prstGeom prst="rect">
            <a:avLst/>
          </a:prstGeom>
        </p:spPr>
      </p:pic>
    </p:spTree>
    <p:extLst>
      <p:ext uri="{BB962C8B-B14F-4D97-AF65-F5344CB8AC3E}">
        <p14:creationId xmlns:p14="http://schemas.microsoft.com/office/powerpoint/2010/main" val="80056418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5FA51067D51D4EB7C0189563A65D05" ma:contentTypeVersion="14" ma:contentTypeDescription="Create a new document." ma:contentTypeScope="" ma:versionID="5da2590f1e7289afb5c31df367bea1ea">
  <xsd:schema xmlns:xsd="http://www.w3.org/2001/XMLSchema" xmlns:xs="http://www.w3.org/2001/XMLSchema" xmlns:p="http://schemas.microsoft.com/office/2006/metadata/properties" xmlns:ns2="0b46e8f5-7f78-416d-a4e8-cebd9c4fa2a2" xmlns:ns3="6d7d4b4d-12e9-4eb6-a9d3-cd9e43495e35" targetNamespace="http://schemas.microsoft.com/office/2006/metadata/properties" ma:root="true" ma:fieldsID="75c3433f86c0c25b95f359efeac1dec2" ns2:_="" ns3:_="">
    <xsd:import namespace="0b46e8f5-7f78-416d-a4e8-cebd9c4fa2a2"/>
    <xsd:import namespace="6d7d4b4d-12e9-4eb6-a9d3-cd9e43495e35"/>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GenerationTime" minOccurs="0"/>
                <xsd:element ref="ns2:MediaServiceEventHashCode" minOccurs="0"/>
                <xsd:element ref="ns2:MediaServiceOCR" minOccurs="0"/>
                <xsd:element ref="ns2:MediaServiceDateTaken" minOccurs="0"/>
                <xsd:element ref="ns2:MediaServiceLocation" minOccurs="0"/>
                <xsd:element ref="ns2:MediaLengthInSeconds" minOccurs="0"/>
                <xsd:element ref="ns3:SharedWithUsers" minOccurs="0"/>
                <xsd:element ref="ns3:SharedWithDetail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b46e8f5-7f78-416d-a4e8-cebd9c4fa2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73f6886e-7c46-471b-8a30-ec18a6d87185" ma:termSetId="09814cd3-568e-fe90-9814-8d621ff8fb84" ma:anchorId="fba54fb3-c3e1-fe81-a776-ca4b69148c4d" ma:open="true" ma:isKeyword="false">
      <xsd:complexType>
        <xsd:sequence>
          <xsd:element ref="pc:Terms" minOccurs="0" maxOccurs="1"/>
        </xsd:sequence>
      </xsd:complex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d7d4b4d-12e9-4eb6-a9d3-cd9e43495e35"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aef34239-a2b5-47cb-8c3d-a6e13f9f8bd3}" ma:internalName="TaxCatchAll" ma:showField="CatchAllData" ma:web="6d7d4b4d-12e9-4eb6-a9d3-cd9e43495e35">
      <xsd:complexType>
        <xsd:complexContent>
          <xsd:extension base="dms:MultiChoiceLookup">
            <xsd:sequence>
              <xsd:element name="Value" type="dms:Lookup" maxOccurs="unbounded" minOccurs="0" nillable="true"/>
            </xsd:sequence>
          </xsd:extension>
        </xsd:complexContent>
      </xsd:complexType>
    </xsd:element>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6d7d4b4d-12e9-4eb6-a9d3-cd9e43495e35" xsi:nil="true"/>
    <lcf76f155ced4ddcb4097134ff3c332f xmlns="0b46e8f5-7f78-416d-a4e8-cebd9c4fa2a2">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EBAA5D66-9012-4665-B0D2-8AF1D5667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b46e8f5-7f78-416d-a4e8-cebd9c4fa2a2"/>
    <ds:schemaRef ds:uri="6d7d4b4d-12e9-4eb6-a9d3-cd9e43495e3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4B79B04C-4A55-4289-92F7-9A6011291B3C}">
  <ds:schemaRefs>
    <ds:schemaRef ds:uri="http://schemas.microsoft.com/sharepoint/v3/contenttype/forms"/>
  </ds:schemaRefs>
</ds:datastoreItem>
</file>

<file path=customXml/itemProps3.xml><?xml version="1.0" encoding="utf-8"?>
<ds:datastoreItem xmlns:ds="http://schemas.openxmlformats.org/officeDocument/2006/customXml" ds:itemID="{FEDDF639-9253-4C58-B202-7887BE3CDA58}">
  <ds:schemaRefs>
    <ds:schemaRef ds:uri="http://schemas.openxmlformats.org/package/2006/metadata/core-properties"/>
    <ds:schemaRef ds:uri="http://purl.org/dc/elements/1.1/"/>
    <ds:schemaRef ds:uri="http://www.w3.org/XML/1998/namespace"/>
    <ds:schemaRef ds:uri="6d7d4b4d-12e9-4eb6-a9d3-cd9e43495e35"/>
    <ds:schemaRef ds:uri="http://schemas.microsoft.com/office/2006/documentManagement/types"/>
    <ds:schemaRef ds:uri="http://schemas.microsoft.com/office/infopath/2007/PartnerControls"/>
    <ds:schemaRef ds:uri="0b46e8f5-7f78-416d-a4e8-cebd9c4fa2a2"/>
    <ds:schemaRef ds:uri="http://schemas.microsoft.com/office/2006/metadata/properties"/>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emplate>Office%202013%20-%202022%20Theme</Template>
  <TotalTime>114</TotalTime>
  <Words>318</Words>
  <Application>Microsoft Macintosh PowerPoint</Application>
  <PresentationFormat>A4 Paper (210x297 mm)</PresentationFormat>
  <Paragraphs>30</Paragraphs>
  <Slides>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vt:i4>
      </vt:variant>
    </vt:vector>
  </HeadingPairs>
  <TitlesOfParts>
    <vt:vector size="9" baseType="lpstr">
      <vt:lpstr>Arial</vt:lpstr>
      <vt:lpstr>Calibri</vt:lpstr>
      <vt:lpstr>Gabriola</vt:lpstr>
      <vt:lpstr>Script MT Bold</vt:lpstr>
      <vt:lpstr>Times New Roman</vt:lpstr>
      <vt:lpstr>Office Theme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Yasser Cherifi</dc:creator>
  <cp:lastModifiedBy>Sufi, Munye</cp:lastModifiedBy>
  <cp:revision>9</cp:revision>
  <cp:lastPrinted>2024-05-28T12:05:24Z</cp:lastPrinted>
  <dcterms:created xsi:type="dcterms:W3CDTF">2023-09-03T11:57:36Z</dcterms:created>
  <dcterms:modified xsi:type="dcterms:W3CDTF">2025-04-13T20:01:18Z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0x0101005A5FA51067D51D4EB7C0189563A65D05</vt:lpwstr>
  </property>
  <property fmtid="{D5CDD505-2E9C-101B-9397-08002B2CF9AE}" pid="3" name="MediaServiceImageTags">
    <vt:lpwstr/>
  </property>
</Properties>
</file>