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4EC4-137A-471D-89E2-3F18B8F189E6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775A-44F2-4956-96FF-9D4BD07C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21036" y="482991"/>
            <a:ext cx="1194581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us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83613" y="501748"/>
            <a:ext cx="1363394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 |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715000" y="577948"/>
            <a:ext cx="10668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?  |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0" y="657372"/>
            <a:ext cx="2209800" cy="333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  </a:t>
            </a:r>
            <a:endParaRPr lang="en-US" dirty="0"/>
          </a:p>
        </p:txBody>
      </p:sp>
      <p:sp>
        <p:nvSpPr>
          <p:cNvPr id="49" name="Action Button: Home 48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867400" y="1492934"/>
            <a:ext cx="3200400" cy="3155266"/>
          </a:xfrm>
          <a:prstGeom prst="roundRect">
            <a:avLst>
              <a:gd name="adj" fmla="val 76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139376" y="2411437"/>
            <a:ext cx="2574388" cy="381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139376" y="3276600"/>
            <a:ext cx="2574388" cy="381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30118" y="2055055"/>
            <a:ext cx="1597856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 :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23084" y="2926081"/>
            <a:ext cx="152107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 :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0" y="990600"/>
            <a:ext cx="2209800" cy="1611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100" y="1060939"/>
            <a:ext cx="2133600" cy="3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         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00" y="1593166"/>
            <a:ext cx="2133600" cy="3880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Medium 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39376" y="4267200"/>
            <a:ext cx="1828800" cy="237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" y="1981200"/>
            <a:ext cx="2133600" cy="3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earner         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8207" y="4529210"/>
            <a:ext cx="1439593" cy="3475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4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9631" y="3124200"/>
            <a:ext cx="6133369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630" y="3124200"/>
            <a:ext cx="6133369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29630" y="3505200"/>
            <a:ext cx="6133369" cy="27708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#5,000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9631" y="3972784"/>
            <a:ext cx="6133368" cy="26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 jan1001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48316" y="4417859"/>
            <a:ext cx="6133368" cy="26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 jan1002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48316" y="4916630"/>
            <a:ext cx="6133368" cy="26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 jan1003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4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chemeClr val="bg1">
              <a:lumMod val="50000"/>
              <a:alpha val="2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9631" y="3124200"/>
            <a:ext cx="6133369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630" y="3124200"/>
            <a:ext cx="6133369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29630" y="3505200"/>
            <a:ext cx="6133369" cy="277084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#5,000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9631" y="3972784"/>
            <a:ext cx="6133368" cy="266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 jan1002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00400" y="4429988"/>
            <a:ext cx="4800600" cy="2632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63031" y="4745185"/>
            <a:ext cx="2780569" cy="27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Aliyu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Haidar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345io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163031" y="5022269"/>
            <a:ext cx="2780569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76799" y="4745185"/>
            <a:ext cx="1066801" cy="277084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2057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79C9FF"/>
                  </a:solidFill>
                </a:rPr>
                <a:t>Adeshe</a:t>
              </a:r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r>
                <a:rPr lang="en-US" sz="2800" b="1" dirty="0" smtClean="0">
                  <a:solidFill>
                    <a:srgbClr val="92D050"/>
                  </a:solidFill>
                </a:rPr>
                <a:t>ng</a:t>
              </a:r>
              <a:endParaRPr 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457200"/>
              <a:ext cx="6858000" cy="457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1036" y="482991"/>
              <a:ext cx="1194581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About us |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3613" y="501748"/>
              <a:ext cx="1363394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 us |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577948"/>
              <a:ext cx="10668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 ?  |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57372"/>
              <a:ext cx="2209800" cy="3332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Categories  </a:t>
              </a:r>
              <a:endParaRPr lang="en-US" dirty="0"/>
            </a:p>
          </p:txBody>
        </p:sp>
        <p:sp>
          <p:nvSpPr>
            <p:cNvPr id="18" name="Action Button: Home 17">
              <a:hlinkClick r:id="" action="ppaction://hlinkshowjump?jump=firstslide" highlightClick="1"/>
            </p:cNvPr>
            <p:cNvSpPr/>
            <p:nvPr/>
          </p:nvSpPr>
          <p:spPr>
            <a:xfrm>
              <a:off x="2287464" y="463648"/>
              <a:ext cx="684335" cy="457200"/>
            </a:xfrm>
            <a:prstGeom prst="actionButtonHome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676400" y="768448"/>
              <a:ext cx="152400" cy="1524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an account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18282" y="2597727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38600" y="36506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38600" y="2597727"/>
            <a:ext cx="4430736" cy="630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18282" y="3366654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8282" y="4357254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0182" y="53270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8282" y="63176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8282" y="227907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8282" y="3047999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8282" y="4038599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Middle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0591" y="5008417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8282" y="5999017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 number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76900" y="306878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59382" y="2306780"/>
            <a:ext cx="2386818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Address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29300" y="6317672"/>
            <a:ext cx="2819400" cy="30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5829300" y="6317672"/>
            <a:ext cx="14097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220136" y="6317672"/>
            <a:ext cx="1409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051" name="Rectangle 2050"/>
          <p:cNvSpPr/>
          <p:nvPr/>
        </p:nvSpPr>
        <p:spPr>
          <a:xfrm>
            <a:off x="457200" y="1676400"/>
            <a:ext cx="316112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66309" y="4170218"/>
            <a:ext cx="899001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8600" y="3338944"/>
            <a:ext cx="2386818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nationality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95850" y="4111336"/>
            <a:ext cx="14135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66309" y="4914899"/>
            <a:ext cx="1536309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Marital status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739432" y="4856017"/>
            <a:ext cx="14135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990600"/>
            <a:chOff x="0" y="0"/>
            <a:chExt cx="9144000" cy="9906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057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79C9FF"/>
                  </a:solidFill>
                </a:rPr>
                <a:t>Adeshe</a:t>
              </a:r>
              <a:r>
                <a:rPr lang="en-US" sz="2800" b="1" dirty="0" smtClean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r>
                <a:rPr lang="en-US" sz="2800" b="1" dirty="0" smtClean="0">
                  <a:solidFill>
                    <a:srgbClr val="92D050"/>
                  </a:solidFill>
                </a:rPr>
                <a:t>ng</a:t>
              </a:r>
              <a:endParaRPr 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0" y="457200"/>
              <a:ext cx="6858000" cy="457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21036" y="482991"/>
              <a:ext cx="1194581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About us |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83613" y="501748"/>
              <a:ext cx="1363394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Contact us |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577948"/>
              <a:ext cx="10668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Help ?  |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57372"/>
              <a:ext cx="2209800" cy="3332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Categories  </a:t>
              </a:r>
              <a:endParaRPr lang="en-US" dirty="0"/>
            </a:p>
          </p:txBody>
        </p:sp>
        <p:sp>
          <p:nvSpPr>
            <p:cNvPr id="9" name="Action Button: Home 8">
              <a:hlinkClick r:id="" action="ppaction://hlinkshowjump?jump=firstslide" highlightClick="1"/>
            </p:cNvPr>
            <p:cNvSpPr/>
            <p:nvPr/>
          </p:nvSpPr>
          <p:spPr>
            <a:xfrm>
              <a:off x="2287464" y="463648"/>
              <a:ext cx="684335" cy="457200"/>
            </a:xfrm>
            <a:prstGeom prst="actionButtonHome">
              <a:avLst/>
            </a:prstGeom>
            <a:solidFill>
              <a:srgbClr val="FFFF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1676400" y="768448"/>
              <a:ext cx="152400" cy="152400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an account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8282" y="2597727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38600" y="36506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38600" y="2597727"/>
            <a:ext cx="4430736" cy="630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8282" y="3366654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282" y="4357254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0182" y="53270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18282" y="6317672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282" y="227907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of kin first Name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8281" y="3047999"/>
            <a:ext cx="2653517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of kin  surname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282" y="4038599"/>
            <a:ext cx="2792436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of kin Middle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591" y="5008417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282" y="5999017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Phone number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76900" y="306878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59382" y="2306780"/>
            <a:ext cx="2386818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Address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9300" y="6317672"/>
            <a:ext cx="2819400" cy="30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29300" y="6317672"/>
            <a:ext cx="14097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0136" y="6317672"/>
            <a:ext cx="1409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676400"/>
            <a:ext cx="316112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 of kin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66309" y="4170218"/>
            <a:ext cx="899001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38600" y="3338944"/>
            <a:ext cx="2386818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nationality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95850" y="4111336"/>
            <a:ext cx="14135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66309" y="4914899"/>
            <a:ext cx="1536309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Marital status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39432" y="4856017"/>
            <a:ext cx="14135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1036" y="482991"/>
            <a:ext cx="1194581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us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613" y="501748"/>
            <a:ext cx="1363394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 |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577948"/>
            <a:ext cx="10668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?  |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7372"/>
            <a:ext cx="2209800" cy="333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  </a:t>
            </a:r>
            <a:endParaRPr lang="en-US" dirty="0"/>
          </a:p>
        </p:txBody>
      </p:sp>
      <p:sp>
        <p:nvSpPr>
          <p:cNvPr id="9" name="Action Button: Home 8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an account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8282" y="2597727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30848" y="4939147"/>
            <a:ext cx="4430736" cy="63038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8282" y="3366654"/>
            <a:ext cx="2792436" cy="58881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37763" y="4087090"/>
            <a:ext cx="1053318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282" y="227907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Name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8281" y="3047999"/>
            <a:ext cx="2653517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8282" y="4038599"/>
            <a:ext cx="17391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Years of service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630" y="4648200"/>
            <a:ext cx="2386818" cy="187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Address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9300" y="6317672"/>
            <a:ext cx="2819400" cy="30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29300" y="6317672"/>
            <a:ext cx="14097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0136" y="6317672"/>
            <a:ext cx="1409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1676400"/>
            <a:ext cx="3161126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Employer’s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1036" y="482991"/>
            <a:ext cx="1194581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us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613" y="501748"/>
            <a:ext cx="1363394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 |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577948"/>
            <a:ext cx="1066800" cy="228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?  |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7372"/>
            <a:ext cx="2209800" cy="3332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  </a:t>
            </a:r>
            <a:endParaRPr lang="en-US" dirty="0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an account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18282" y="2597727"/>
            <a:ext cx="279243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282" y="3366654"/>
            <a:ext cx="2792436" cy="29440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8282" y="2279072"/>
            <a:ext cx="2386818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 passport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8281" y="3047999"/>
            <a:ext cx="2653517" cy="318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  identification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2838448" y="3366654"/>
            <a:ext cx="182588" cy="29440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29300" y="6317672"/>
            <a:ext cx="14097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10718" y="3962400"/>
            <a:ext cx="1461282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submit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29631" y="3124200"/>
            <a:ext cx="6133369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9631" y="3124200"/>
            <a:ext cx="6133369" cy="3657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631" y="3124200"/>
            <a:ext cx="3066684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Accounts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96315" y="3124200"/>
            <a:ext cx="3066684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Inactive Accounts</a:t>
            </a:r>
            <a:endParaRPr lang="en-US" dirty="0"/>
          </a:p>
        </p:txBody>
      </p:sp>
      <p:cxnSp>
        <p:nvCxnSpPr>
          <p:cNvPr id="22" name="Straight Connector 21"/>
          <p:cNvCxnSpPr>
            <a:endCxn id="18" idx="2"/>
          </p:cNvCxnSpPr>
          <p:nvPr/>
        </p:nvCxnSpPr>
        <p:spPr>
          <a:xfrm>
            <a:off x="5696315" y="3505200"/>
            <a:ext cx="1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0200" y="3505200"/>
            <a:ext cx="286115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58200" y="3505200"/>
            <a:ext cx="293041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5410200" y="3505200"/>
            <a:ext cx="286115" cy="27708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410200" y="6553200"/>
            <a:ext cx="286115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29631" y="3505200"/>
            <a:ext cx="2780569" cy="27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Aliyu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Haidar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345io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629631" y="3782284"/>
            <a:ext cx="2780569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343399" y="3505200"/>
            <a:ext cx="1066801" cy="277084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01921" y="2971800"/>
            <a:ext cx="6133369" cy="3657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630" y="3124200"/>
            <a:ext cx="6133369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Accounts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476884" y="3505200"/>
            <a:ext cx="286115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8476885" y="3505200"/>
            <a:ext cx="286115" cy="27708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488324" y="6553200"/>
            <a:ext cx="286115" cy="3048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78120" y="3941615"/>
            <a:ext cx="1942369" cy="27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Aliyu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Haidar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1599" y="3920826"/>
            <a:ext cx="1295401" cy="318662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ID:  345io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78120" y="3643742"/>
            <a:ext cx="1436680" cy="277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 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799" y="4693227"/>
            <a:ext cx="5181601" cy="14789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5600" y="6172200"/>
            <a:ext cx="11430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9C9FF"/>
                </a:solidFill>
              </a:rPr>
              <a:t>Adeshe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rgbClr val="92D050"/>
                </a:solidFill>
              </a:rPr>
              <a:t>ng</a:t>
            </a:r>
            <a:endParaRPr lang="en-US" sz="2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57200"/>
            <a:ext cx="6858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2287464" y="463648"/>
            <a:ext cx="684335" cy="457200"/>
          </a:xfrm>
          <a:prstGeom prst="actionButtonHom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676400" y="768448"/>
            <a:ext cx="152400" cy="1524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799" y="4953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Logout 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" y="2209800"/>
            <a:ext cx="255343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Welcome Umar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aruq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971800"/>
            <a:ext cx="8686800" cy="3810000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3124200"/>
            <a:ext cx="2057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591784"/>
            <a:ext cx="2057400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4048988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Beneficiaries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54864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keeping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000" y="4991100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" y="4502727"/>
            <a:ext cx="2057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Achieves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9631" y="3124200"/>
            <a:ext cx="6133369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631" y="3124200"/>
            <a:ext cx="2094769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43815" y="3124200"/>
            <a:ext cx="1942369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86184" y="3124200"/>
            <a:ext cx="2076816" cy="381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Diamond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43815" y="35052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86184" y="35052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29631" y="3972784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9631" y="4679366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10213" y="5306291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10214" y="6075220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86184" y="5257798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35522" y="5306291"/>
            <a:ext cx="1941685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80104" y="4648198"/>
            <a:ext cx="1997103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4915" y="4648198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44499" y="3958923"/>
            <a:ext cx="1941685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4916" y="3958931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63231" y="6075220"/>
            <a:ext cx="1941685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11843" y="6075220"/>
            <a:ext cx="2094769" cy="45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00,000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295</Words>
  <Application>Microsoft Office PowerPoint</Application>
  <PresentationFormat>On-screen Show (4:3)</PresentationFormat>
  <Paragraphs>176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90</cp:revision>
  <dcterms:created xsi:type="dcterms:W3CDTF">2014-06-02T10:34:27Z</dcterms:created>
  <dcterms:modified xsi:type="dcterms:W3CDTF">2014-06-25T21:50:43Z</dcterms:modified>
</cp:coreProperties>
</file>