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50BDB-7BC9-45C7-8087-A47CAC87B5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AAFCAE-FB79-4041-8F13-9EA75B90064A}">
      <dgm:prSet/>
      <dgm:spPr/>
      <dgm:t>
        <a:bodyPr/>
        <a:lstStyle/>
        <a:p>
          <a:r>
            <a:rPr lang="en-MY"/>
            <a:t>- SAP: Data management and report generation</a:t>
          </a:r>
          <a:endParaRPr lang="en-US"/>
        </a:p>
      </dgm:t>
    </dgm:pt>
    <dgm:pt modelId="{13ECDEE7-64C1-482A-B5EC-7D7AB284405A}" type="parTrans" cxnId="{C40BE49C-EB00-4546-BD5A-C2670D5F717E}">
      <dgm:prSet/>
      <dgm:spPr/>
      <dgm:t>
        <a:bodyPr/>
        <a:lstStyle/>
        <a:p>
          <a:endParaRPr lang="en-US"/>
        </a:p>
      </dgm:t>
    </dgm:pt>
    <dgm:pt modelId="{6C6211E7-A7CE-4152-91AD-2409C8626749}" type="sibTrans" cxnId="{C40BE49C-EB00-4546-BD5A-C2670D5F717E}">
      <dgm:prSet/>
      <dgm:spPr/>
      <dgm:t>
        <a:bodyPr/>
        <a:lstStyle/>
        <a:p>
          <a:endParaRPr lang="en-US"/>
        </a:p>
      </dgm:t>
    </dgm:pt>
    <dgm:pt modelId="{3697218C-7B8E-4487-9A23-C24AA6B5F285}">
      <dgm:prSet/>
      <dgm:spPr/>
      <dgm:t>
        <a:bodyPr/>
        <a:lstStyle/>
        <a:p>
          <a:r>
            <a:rPr lang="en-MY"/>
            <a:t>- Microsoft Excel: Data analysis, reporting, pivot tables</a:t>
          </a:r>
          <a:endParaRPr lang="en-US"/>
        </a:p>
      </dgm:t>
    </dgm:pt>
    <dgm:pt modelId="{7C2D4189-F850-4985-A798-F40299FFFAEC}" type="parTrans" cxnId="{EEC41362-C211-473E-971D-956E229DE6CE}">
      <dgm:prSet/>
      <dgm:spPr/>
      <dgm:t>
        <a:bodyPr/>
        <a:lstStyle/>
        <a:p>
          <a:endParaRPr lang="en-US"/>
        </a:p>
      </dgm:t>
    </dgm:pt>
    <dgm:pt modelId="{866186B0-1273-4B9F-8914-D8347F24B749}" type="sibTrans" cxnId="{EEC41362-C211-473E-971D-956E229DE6CE}">
      <dgm:prSet/>
      <dgm:spPr/>
      <dgm:t>
        <a:bodyPr/>
        <a:lstStyle/>
        <a:p>
          <a:endParaRPr lang="en-US"/>
        </a:p>
      </dgm:t>
    </dgm:pt>
    <dgm:pt modelId="{FDE1C6C8-31FC-4E7B-97AF-31ABD9B6118E}">
      <dgm:prSet/>
      <dgm:spPr/>
      <dgm:t>
        <a:bodyPr/>
        <a:lstStyle/>
        <a:p>
          <a:r>
            <a:rPr lang="en-MY"/>
            <a:t>- Database Management: Data consistency and accuracy in SAP</a:t>
          </a:r>
          <a:endParaRPr lang="en-US"/>
        </a:p>
      </dgm:t>
    </dgm:pt>
    <dgm:pt modelId="{E0FEF598-23F6-47A6-9A56-C72002B96737}" type="parTrans" cxnId="{1E584FFB-A964-4FD3-A9CA-8FF2ECDC4DF8}">
      <dgm:prSet/>
      <dgm:spPr/>
      <dgm:t>
        <a:bodyPr/>
        <a:lstStyle/>
        <a:p>
          <a:endParaRPr lang="en-US"/>
        </a:p>
      </dgm:t>
    </dgm:pt>
    <dgm:pt modelId="{583EC903-DC6F-448F-AB81-5C9D518B7FE0}" type="sibTrans" cxnId="{1E584FFB-A964-4FD3-A9CA-8FF2ECDC4DF8}">
      <dgm:prSet/>
      <dgm:spPr/>
      <dgm:t>
        <a:bodyPr/>
        <a:lstStyle/>
        <a:p>
          <a:endParaRPr lang="en-US"/>
        </a:p>
      </dgm:t>
    </dgm:pt>
    <dgm:pt modelId="{0739BBCC-7F85-472D-8969-E7CE422D2357}" type="pres">
      <dgm:prSet presAssocID="{9DC50BDB-7BC9-45C7-8087-A47CAC87B51E}" presName="root" presStyleCnt="0">
        <dgm:presLayoutVars>
          <dgm:dir/>
          <dgm:resizeHandles val="exact"/>
        </dgm:presLayoutVars>
      </dgm:prSet>
      <dgm:spPr/>
    </dgm:pt>
    <dgm:pt modelId="{E80564F9-6C9A-410A-98D2-D415B6C9D65F}" type="pres">
      <dgm:prSet presAssocID="{44AAFCAE-FB79-4041-8F13-9EA75B90064A}" presName="compNode" presStyleCnt="0"/>
      <dgm:spPr/>
    </dgm:pt>
    <dgm:pt modelId="{FEC5F889-4385-4880-BFEB-836AD198846C}" type="pres">
      <dgm:prSet presAssocID="{44AAFCAE-FB79-4041-8F13-9EA75B9006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E09B5FB-B35A-4B63-9FE8-B9E4CFB0EA9B}" type="pres">
      <dgm:prSet presAssocID="{44AAFCAE-FB79-4041-8F13-9EA75B90064A}" presName="spaceRect" presStyleCnt="0"/>
      <dgm:spPr/>
    </dgm:pt>
    <dgm:pt modelId="{23B03708-BD74-4627-93A5-18DAF243DD9D}" type="pres">
      <dgm:prSet presAssocID="{44AAFCAE-FB79-4041-8F13-9EA75B90064A}" presName="textRect" presStyleLbl="revTx" presStyleIdx="0" presStyleCnt="3">
        <dgm:presLayoutVars>
          <dgm:chMax val="1"/>
          <dgm:chPref val="1"/>
        </dgm:presLayoutVars>
      </dgm:prSet>
      <dgm:spPr/>
    </dgm:pt>
    <dgm:pt modelId="{A179BFAF-5FA5-45B4-B965-1176C0808488}" type="pres">
      <dgm:prSet presAssocID="{6C6211E7-A7CE-4152-91AD-2409C8626749}" presName="sibTrans" presStyleCnt="0"/>
      <dgm:spPr/>
    </dgm:pt>
    <dgm:pt modelId="{5EA5C0F4-7BC7-4364-99FD-0A7872F40E52}" type="pres">
      <dgm:prSet presAssocID="{3697218C-7B8E-4487-9A23-C24AA6B5F285}" presName="compNode" presStyleCnt="0"/>
      <dgm:spPr/>
    </dgm:pt>
    <dgm:pt modelId="{AEE0D11A-9143-4AEE-8DFA-72232A1F81ED}" type="pres">
      <dgm:prSet presAssocID="{3697218C-7B8E-4487-9A23-C24AA6B5F2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E402E6-E211-4A20-B435-4BD2F8148AB3}" type="pres">
      <dgm:prSet presAssocID="{3697218C-7B8E-4487-9A23-C24AA6B5F285}" presName="spaceRect" presStyleCnt="0"/>
      <dgm:spPr/>
    </dgm:pt>
    <dgm:pt modelId="{F3253181-DC12-440A-B7CC-B48E34267CE3}" type="pres">
      <dgm:prSet presAssocID="{3697218C-7B8E-4487-9A23-C24AA6B5F285}" presName="textRect" presStyleLbl="revTx" presStyleIdx="1" presStyleCnt="3">
        <dgm:presLayoutVars>
          <dgm:chMax val="1"/>
          <dgm:chPref val="1"/>
        </dgm:presLayoutVars>
      </dgm:prSet>
      <dgm:spPr/>
    </dgm:pt>
    <dgm:pt modelId="{EA41159A-4F98-4224-BC40-C07E5D2A1E06}" type="pres">
      <dgm:prSet presAssocID="{866186B0-1273-4B9F-8914-D8347F24B749}" presName="sibTrans" presStyleCnt="0"/>
      <dgm:spPr/>
    </dgm:pt>
    <dgm:pt modelId="{50593BE3-A8D4-44FE-B975-9DBEC815237B}" type="pres">
      <dgm:prSet presAssocID="{FDE1C6C8-31FC-4E7B-97AF-31ABD9B6118E}" presName="compNode" presStyleCnt="0"/>
      <dgm:spPr/>
    </dgm:pt>
    <dgm:pt modelId="{9849EE40-5C95-4C00-A60D-7A5B95A7660D}" type="pres">
      <dgm:prSet presAssocID="{FDE1C6C8-31FC-4E7B-97AF-31ABD9B61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8745F7-26EE-4FA5-84FF-F443F636DA46}" type="pres">
      <dgm:prSet presAssocID="{FDE1C6C8-31FC-4E7B-97AF-31ABD9B6118E}" presName="spaceRect" presStyleCnt="0"/>
      <dgm:spPr/>
    </dgm:pt>
    <dgm:pt modelId="{9E242485-70FF-4A7F-ADDA-FFC211446CAA}" type="pres">
      <dgm:prSet presAssocID="{FDE1C6C8-31FC-4E7B-97AF-31ABD9B611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9E570E-95E7-4A76-9007-B769D87AF8BE}" type="presOf" srcId="{FDE1C6C8-31FC-4E7B-97AF-31ABD9B6118E}" destId="{9E242485-70FF-4A7F-ADDA-FFC211446CAA}" srcOrd="0" destOrd="0" presId="urn:microsoft.com/office/officeart/2018/2/layout/IconLabelList"/>
    <dgm:cxn modelId="{EEC41362-C211-473E-971D-956E229DE6CE}" srcId="{9DC50BDB-7BC9-45C7-8087-A47CAC87B51E}" destId="{3697218C-7B8E-4487-9A23-C24AA6B5F285}" srcOrd="1" destOrd="0" parTransId="{7C2D4189-F850-4985-A798-F40299FFFAEC}" sibTransId="{866186B0-1273-4B9F-8914-D8347F24B749}"/>
    <dgm:cxn modelId="{2622A073-F933-4A0F-B479-E33242786851}" type="presOf" srcId="{9DC50BDB-7BC9-45C7-8087-A47CAC87B51E}" destId="{0739BBCC-7F85-472D-8969-E7CE422D2357}" srcOrd="0" destOrd="0" presId="urn:microsoft.com/office/officeart/2018/2/layout/IconLabelList"/>
    <dgm:cxn modelId="{C40BE49C-EB00-4546-BD5A-C2670D5F717E}" srcId="{9DC50BDB-7BC9-45C7-8087-A47CAC87B51E}" destId="{44AAFCAE-FB79-4041-8F13-9EA75B90064A}" srcOrd="0" destOrd="0" parTransId="{13ECDEE7-64C1-482A-B5EC-7D7AB284405A}" sibTransId="{6C6211E7-A7CE-4152-91AD-2409C8626749}"/>
    <dgm:cxn modelId="{B2EF56E2-5C7D-4477-8F55-E40B5AE4C96D}" type="presOf" srcId="{3697218C-7B8E-4487-9A23-C24AA6B5F285}" destId="{F3253181-DC12-440A-B7CC-B48E34267CE3}" srcOrd="0" destOrd="0" presId="urn:microsoft.com/office/officeart/2018/2/layout/IconLabelList"/>
    <dgm:cxn modelId="{1E584FFB-A964-4FD3-A9CA-8FF2ECDC4DF8}" srcId="{9DC50BDB-7BC9-45C7-8087-A47CAC87B51E}" destId="{FDE1C6C8-31FC-4E7B-97AF-31ABD9B6118E}" srcOrd="2" destOrd="0" parTransId="{E0FEF598-23F6-47A6-9A56-C72002B96737}" sibTransId="{583EC903-DC6F-448F-AB81-5C9D518B7FE0}"/>
    <dgm:cxn modelId="{4584A4FD-9DCF-401B-9404-D17B0BDEDAFE}" type="presOf" srcId="{44AAFCAE-FB79-4041-8F13-9EA75B90064A}" destId="{23B03708-BD74-4627-93A5-18DAF243DD9D}" srcOrd="0" destOrd="0" presId="urn:microsoft.com/office/officeart/2018/2/layout/IconLabelList"/>
    <dgm:cxn modelId="{E49951CE-BD14-4A09-AA37-E50C45F03052}" type="presParOf" srcId="{0739BBCC-7F85-472D-8969-E7CE422D2357}" destId="{E80564F9-6C9A-410A-98D2-D415B6C9D65F}" srcOrd="0" destOrd="0" presId="urn:microsoft.com/office/officeart/2018/2/layout/IconLabelList"/>
    <dgm:cxn modelId="{87FC5675-B6B4-4689-83D7-0F689A527700}" type="presParOf" srcId="{E80564F9-6C9A-410A-98D2-D415B6C9D65F}" destId="{FEC5F889-4385-4880-BFEB-836AD198846C}" srcOrd="0" destOrd="0" presId="urn:microsoft.com/office/officeart/2018/2/layout/IconLabelList"/>
    <dgm:cxn modelId="{AABC33F5-E547-4FF9-A8AC-F87B82CEACC8}" type="presParOf" srcId="{E80564F9-6C9A-410A-98D2-D415B6C9D65F}" destId="{0E09B5FB-B35A-4B63-9FE8-B9E4CFB0EA9B}" srcOrd="1" destOrd="0" presId="urn:microsoft.com/office/officeart/2018/2/layout/IconLabelList"/>
    <dgm:cxn modelId="{DE6E172B-06B0-4B86-A26E-D62E3E7380D2}" type="presParOf" srcId="{E80564F9-6C9A-410A-98D2-D415B6C9D65F}" destId="{23B03708-BD74-4627-93A5-18DAF243DD9D}" srcOrd="2" destOrd="0" presId="urn:microsoft.com/office/officeart/2018/2/layout/IconLabelList"/>
    <dgm:cxn modelId="{6EBCF552-2E2D-4190-B9CD-067C41A7EB5D}" type="presParOf" srcId="{0739BBCC-7F85-472D-8969-E7CE422D2357}" destId="{A179BFAF-5FA5-45B4-B965-1176C0808488}" srcOrd="1" destOrd="0" presId="urn:microsoft.com/office/officeart/2018/2/layout/IconLabelList"/>
    <dgm:cxn modelId="{3AA3C6C9-BD6B-4AEB-BFDC-DFC539C60BD4}" type="presParOf" srcId="{0739BBCC-7F85-472D-8969-E7CE422D2357}" destId="{5EA5C0F4-7BC7-4364-99FD-0A7872F40E52}" srcOrd="2" destOrd="0" presId="urn:microsoft.com/office/officeart/2018/2/layout/IconLabelList"/>
    <dgm:cxn modelId="{1A87B0B4-9F6C-4E01-BAA6-8A84BE635207}" type="presParOf" srcId="{5EA5C0F4-7BC7-4364-99FD-0A7872F40E52}" destId="{AEE0D11A-9143-4AEE-8DFA-72232A1F81ED}" srcOrd="0" destOrd="0" presId="urn:microsoft.com/office/officeart/2018/2/layout/IconLabelList"/>
    <dgm:cxn modelId="{C6AEC903-F451-43DC-881B-87FB33AFB53D}" type="presParOf" srcId="{5EA5C0F4-7BC7-4364-99FD-0A7872F40E52}" destId="{D6E402E6-E211-4A20-B435-4BD2F8148AB3}" srcOrd="1" destOrd="0" presId="urn:microsoft.com/office/officeart/2018/2/layout/IconLabelList"/>
    <dgm:cxn modelId="{5CEEA22E-9385-44E7-A51A-EE223134FE0B}" type="presParOf" srcId="{5EA5C0F4-7BC7-4364-99FD-0A7872F40E52}" destId="{F3253181-DC12-440A-B7CC-B48E34267CE3}" srcOrd="2" destOrd="0" presId="urn:microsoft.com/office/officeart/2018/2/layout/IconLabelList"/>
    <dgm:cxn modelId="{9798A994-E5E3-4AEA-A716-87253E42992E}" type="presParOf" srcId="{0739BBCC-7F85-472D-8969-E7CE422D2357}" destId="{EA41159A-4F98-4224-BC40-C07E5D2A1E06}" srcOrd="3" destOrd="0" presId="urn:microsoft.com/office/officeart/2018/2/layout/IconLabelList"/>
    <dgm:cxn modelId="{6B92E8F5-EFEF-4CB3-8800-858A947CCA53}" type="presParOf" srcId="{0739BBCC-7F85-472D-8969-E7CE422D2357}" destId="{50593BE3-A8D4-44FE-B975-9DBEC815237B}" srcOrd="4" destOrd="0" presId="urn:microsoft.com/office/officeart/2018/2/layout/IconLabelList"/>
    <dgm:cxn modelId="{12A51581-2496-4A79-8ADE-3B13D279632B}" type="presParOf" srcId="{50593BE3-A8D4-44FE-B975-9DBEC815237B}" destId="{9849EE40-5C95-4C00-A60D-7A5B95A7660D}" srcOrd="0" destOrd="0" presId="urn:microsoft.com/office/officeart/2018/2/layout/IconLabelList"/>
    <dgm:cxn modelId="{FBD3B265-B114-44E9-B58D-DB0C6D5CCF15}" type="presParOf" srcId="{50593BE3-A8D4-44FE-B975-9DBEC815237B}" destId="{9D8745F7-26EE-4FA5-84FF-F443F636DA46}" srcOrd="1" destOrd="0" presId="urn:microsoft.com/office/officeart/2018/2/layout/IconLabelList"/>
    <dgm:cxn modelId="{7E65DCAE-009A-4EEB-9F2A-303E6131930C}" type="presParOf" srcId="{50593BE3-A8D4-44FE-B975-9DBEC815237B}" destId="{9E242485-70FF-4A7F-ADDA-FFC211446C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F6F3DD-8F7D-4A14-A6BD-09708191A8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C8D94FD-D512-4E38-A2CA-9DBF8D1FFA8C}">
      <dgm:prSet/>
      <dgm:spPr/>
      <dgm:t>
        <a:bodyPr/>
        <a:lstStyle/>
        <a:p>
          <a:r>
            <a:rPr lang="en-US"/>
            <a:t>Objective: Automate reporting to save time and improve accuracy</a:t>
          </a:r>
        </a:p>
      </dgm:t>
    </dgm:pt>
    <dgm:pt modelId="{75E00555-511C-4429-9994-6311D69610C3}" type="parTrans" cxnId="{9563A2CE-2C13-4E26-B630-2F8F45CCD2D4}">
      <dgm:prSet/>
      <dgm:spPr/>
      <dgm:t>
        <a:bodyPr/>
        <a:lstStyle/>
        <a:p>
          <a:endParaRPr lang="en-US"/>
        </a:p>
      </dgm:t>
    </dgm:pt>
    <dgm:pt modelId="{FF4B1FA1-1B12-4379-AFBA-C96E460F3C1D}" type="sibTrans" cxnId="{9563A2CE-2C13-4E26-B630-2F8F45CCD2D4}">
      <dgm:prSet/>
      <dgm:spPr/>
      <dgm:t>
        <a:bodyPr/>
        <a:lstStyle/>
        <a:p>
          <a:endParaRPr lang="en-US"/>
        </a:p>
      </dgm:t>
    </dgm:pt>
    <dgm:pt modelId="{99C31579-ED9A-47E8-8473-33CFE378E3E6}">
      <dgm:prSet/>
      <dgm:spPr/>
      <dgm:t>
        <a:bodyPr/>
        <a:lstStyle/>
        <a:p>
          <a:r>
            <a:rPr lang="en-US"/>
            <a:t>Role: Designed and implemented automated Excel template linked to SAP</a:t>
          </a:r>
        </a:p>
      </dgm:t>
    </dgm:pt>
    <dgm:pt modelId="{59E27145-4C0F-40A1-B651-112E522E1E14}" type="parTrans" cxnId="{879497BA-7DB6-4B2D-B718-02E3A224AEEA}">
      <dgm:prSet/>
      <dgm:spPr/>
      <dgm:t>
        <a:bodyPr/>
        <a:lstStyle/>
        <a:p>
          <a:endParaRPr lang="en-US"/>
        </a:p>
      </dgm:t>
    </dgm:pt>
    <dgm:pt modelId="{4C155131-19D1-4FB4-91FB-C67842143F7D}" type="sibTrans" cxnId="{879497BA-7DB6-4B2D-B718-02E3A224AEEA}">
      <dgm:prSet/>
      <dgm:spPr/>
      <dgm:t>
        <a:bodyPr/>
        <a:lstStyle/>
        <a:p>
          <a:endParaRPr lang="en-US"/>
        </a:p>
      </dgm:t>
    </dgm:pt>
    <dgm:pt modelId="{E3AD15C5-BD27-4467-B3E9-AAF558F2E827}" type="pres">
      <dgm:prSet presAssocID="{22F6F3DD-8F7D-4A14-A6BD-09708191A869}" presName="root" presStyleCnt="0">
        <dgm:presLayoutVars>
          <dgm:dir/>
          <dgm:resizeHandles val="exact"/>
        </dgm:presLayoutVars>
      </dgm:prSet>
      <dgm:spPr/>
    </dgm:pt>
    <dgm:pt modelId="{618FC550-20EA-4EEF-A981-F20A5D556297}" type="pres">
      <dgm:prSet presAssocID="{4C8D94FD-D512-4E38-A2CA-9DBF8D1FFA8C}" presName="compNode" presStyleCnt="0"/>
      <dgm:spPr/>
    </dgm:pt>
    <dgm:pt modelId="{EE6E115B-C1DE-4614-995D-FD73C4F0F82B}" type="pres">
      <dgm:prSet presAssocID="{4C8D94FD-D512-4E38-A2CA-9DBF8D1FFA8C}" presName="bgRect" presStyleLbl="bgShp" presStyleIdx="0" presStyleCnt="2"/>
      <dgm:spPr/>
    </dgm:pt>
    <dgm:pt modelId="{BF874BFF-4FFB-4462-B815-150570F9FD61}" type="pres">
      <dgm:prSet presAssocID="{4C8D94FD-D512-4E38-A2CA-9DBF8D1FFA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65F674F-9ED0-4A26-B89E-5E13220C0872}" type="pres">
      <dgm:prSet presAssocID="{4C8D94FD-D512-4E38-A2CA-9DBF8D1FFA8C}" presName="spaceRect" presStyleCnt="0"/>
      <dgm:spPr/>
    </dgm:pt>
    <dgm:pt modelId="{66544F36-1934-42B4-8FD3-BD174956FFE2}" type="pres">
      <dgm:prSet presAssocID="{4C8D94FD-D512-4E38-A2CA-9DBF8D1FFA8C}" presName="parTx" presStyleLbl="revTx" presStyleIdx="0" presStyleCnt="2">
        <dgm:presLayoutVars>
          <dgm:chMax val="0"/>
          <dgm:chPref val="0"/>
        </dgm:presLayoutVars>
      </dgm:prSet>
      <dgm:spPr/>
    </dgm:pt>
    <dgm:pt modelId="{11F36FF1-B838-4904-AC53-339C416AB1A0}" type="pres">
      <dgm:prSet presAssocID="{FF4B1FA1-1B12-4379-AFBA-C96E460F3C1D}" presName="sibTrans" presStyleCnt="0"/>
      <dgm:spPr/>
    </dgm:pt>
    <dgm:pt modelId="{A5657912-5171-4C1A-90F3-73F936FED457}" type="pres">
      <dgm:prSet presAssocID="{99C31579-ED9A-47E8-8473-33CFE378E3E6}" presName="compNode" presStyleCnt="0"/>
      <dgm:spPr/>
    </dgm:pt>
    <dgm:pt modelId="{12290E38-4543-49C2-91E3-E899AD4EA724}" type="pres">
      <dgm:prSet presAssocID="{99C31579-ED9A-47E8-8473-33CFE378E3E6}" presName="bgRect" presStyleLbl="bgShp" presStyleIdx="1" presStyleCnt="2"/>
      <dgm:spPr/>
    </dgm:pt>
    <dgm:pt modelId="{30B9CD09-CE27-4D89-A2BB-9E4C3561B563}" type="pres">
      <dgm:prSet presAssocID="{99C31579-ED9A-47E8-8473-33CFE378E3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89DE8D9-7B14-4708-B2D3-986E48117FBC}" type="pres">
      <dgm:prSet presAssocID="{99C31579-ED9A-47E8-8473-33CFE378E3E6}" presName="spaceRect" presStyleCnt="0"/>
      <dgm:spPr/>
    </dgm:pt>
    <dgm:pt modelId="{201E46A9-1948-4AF6-B6A5-A236C9C8512C}" type="pres">
      <dgm:prSet presAssocID="{99C31579-ED9A-47E8-8473-33CFE378E3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44A8F74-DDD6-457F-9B4D-EA91DFC67B2B}" type="presOf" srcId="{4C8D94FD-D512-4E38-A2CA-9DBF8D1FFA8C}" destId="{66544F36-1934-42B4-8FD3-BD174956FFE2}" srcOrd="0" destOrd="0" presId="urn:microsoft.com/office/officeart/2018/2/layout/IconVerticalSolidList"/>
    <dgm:cxn modelId="{31773677-6049-493E-B5E8-7618DE9B2A38}" type="presOf" srcId="{22F6F3DD-8F7D-4A14-A6BD-09708191A869}" destId="{E3AD15C5-BD27-4467-B3E9-AAF558F2E827}" srcOrd="0" destOrd="0" presId="urn:microsoft.com/office/officeart/2018/2/layout/IconVerticalSolidList"/>
    <dgm:cxn modelId="{4026ADB3-07B7-412A-AFD7-E347836192DB}" type="presOf" srcId="{99C31579-ED9A-47E8-8473-33CFE378E3E6}" destId="{201E46A9-1948-4AF6-B6A5-A236C9C8512C}" srcOrd="0" destOrd="0" presId="urn:microsoft.com/office/officeart/2018/2/layout/IconVerticalSolidList"/>
    <dgm:cxn modelId="{879497BA-7DB6-4B2D-B718-02E3A224AEEA}" srcId="{22F6F3DD-8F7D-4A14-A6BD-09708191A869}" destId="{99C31579-ED9A-47E8-8473-33CFE378E3E6}" srcOrd="1" destOrd="0" parTransId="{59E27145-4C0F-40A1-B651-112E522E1E14}" sibTransId="{4C155131-19D1-4FB4-91FB-C67842143F7D}"/>
    <dgm:cxn modelId="{9563A2CE-2C13-4E26-B630-2F8F45CCD2D4}" srcId="{22F6F3DD-8F7D-4A14-A6BD-09708191A869}" destId="{4C8D94FD-D512-4E38-A2CA-9DBF8D1FFA8C}" srcOrd="0" destOrd="0" parTransId="{75E00555-511C-4429-9994-6311D69610C3}" sibTransId="{FF4B1FA1-1B12-4379-AFBA-C96E460F3C1D}"/>
    <dgm:cxn modelId="{21DE7F9A-E204-4F7E-9ABC-1196CDC7BD29}" type="presParOf" srcId="{E3AD15C5-BD27-4467-B3E9-AAF558F2E827}" destId="{618FC550-20EA-4EEF-A981-F20A5D556297}" srcOrd="0" destOrd="0" presId="urn:microsoft.com/office/officeart/2018/2/layout/IconVerticalSolidList"/>
    <dgm:cxn modelId="{564688B0-A713-4F66-B27A-D9459EC53BA2}" type="presParOf" srcId="{618FC550-20EA-4EEF-A981-F20A5D556297}" destId="{EE6E115B-C1DE-4614-995D-FD73C4F0F82B}" srcOrd="0" destOrd="0" presId="urn:microsoft.com/office/officeart/2018/2/layout/IconVerticalSolidList"/>
    <dgm:cxn modelId="{78BE2B98-A90A-4F54-AAE9-663A2E01FA31}" type="presParOf" srcId="{618FC550-20EA-4EEF-A981-F20A5D556297}" destId="{BF874BFF-4FFB-4462-B815-150570F9FD61}" srcOrd="1" destOrd="0" presId="urn:microsoft.com/office/officeart/2018/2/layout/IconVerticalSolidList"/>
    <dgm:cxn modelId="{EEB134EB-B0A2-4BC1-9819-8E3CAADE85F3}" type="presParOf" srcId="{618FC550-20EA-4EEF-A981-F20A5D556297}" destId="{565F674F-9ED0-4A26-B89E-5E13220C0872}" srcOrd="2" destOrd="0" presId="urn:microsoft.com/office/officeart/2018/2/layout/IconVerticalSolidList"/>
    <dgm:cxn modelId="{C527BBF6-8818-4C20-B58F-0DADF701A37F}" type="presParOf" srcId="{618FC550-20EA-4EEF-A981-F20A5D556297}" destId="{66544F36-1934-42B4-8FD3-BD174956FFE2}" srcOrd="3" destOrd="0" presId="urn:microsoft.com/office/officeart/2018/2/layout/IconVerticalSolidList"/>
    <dgm:cxn modelId="{5013A1B1-BB07-41B9-B444-A7A06837E6E5}" type="presParOf" srcId="{E3AD15C5-BD27-4467-B3E9-AAF558F2E827}" destId="{11F36FF1-B838-4904-AC53-339C416AB1A0}" srcOrd="1" destOrd="0" presId="urn:microsoft.com/office/officeart/2018/2/layout/IconVerticalSolidList"/>
    <dgm:cxn modelId="{958CE3E2-30CB-4137-AE30-113ECAA4AC1D}" type="presParOf" srcId="{E3AD15C5-BD27-4467-B3E9-AAF558F2E827}" destId="{A5657912-5171-4C1A-90F3-73F936FED457}" srcOrd="2" destOrd="0" presId="urn:microsoft.com/office/officeart/2018/2/layout/IconVerticalSolidList"/>
    <dgm:cxn modelId="{40605242-17A8-45CC-BB41-E2B5B6BEEA46}" type="presParOf" srcId="{A5657912-5171-4C1A-90F3-73F936FED457}" destId="{12290E38-4543-49C2-91E3-E899AD4EA724}" srcOrd="0" destOrd="0" presId="urn:microsoft.com/office/officeart/2018/2/layout/IconVerticalSolidList"/>
    <dgm:cxn modelId="{82F58583-BFED-49AB-BFF8-20B92831AC09}" type="presParOf" srcId="{A5657912-5171-4C1A-90F3-73F936FED457}" destId="{30B9CD09-CE27-4D89-A2BB-9E4C3561B563}" srcOrd="1" destOrd="0" presId="urn:microsoft.com/office/officeart/2018/2/layout/IconVerticalSolidList"/>
    <dgm:cxn modelId="{74CB8E76-2508-4D31-859F-9E5A34623BA6}" type="presParOf" srcId="{A5657912-5171-4C1A-90F3-73F936FED457}" destId="{489DE8D9-7B14-4708-B2D3-986E48117FBC}" srcOrd="2" destOrd="0" presId="urn:microsoft.com/office/officeart/2018/2/layout/IconVerticalSolidList"/>
    <dgm:cxn modelId="{6BF21DEB-F9CC-4723-9A00-35B24C532F1F}" type="presParOf" srcId="{A5657912-5171-4C1A-90F3-73F936FED457}" destId="{201E46A9-1948-4AF6-B6A5-A236C9C851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6F2C5-6598-4035-A667-582487724E8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850CFF-7557-4F8A-83D2-35551F006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 Consistency: Standardized data entry formats in SAP</a:t>
          </a:r>
        </a:p>
      </dgm:t>
    </dgm:pt>
    <dgm:pt modelId="{9B86B62F-857D-4245-91BA-140475D0840C}" type="parTrans" cxnId="{522F58A8-0D1A-46F3-91AD-2966C53C1BE5}">
      <dgm:prSet/>
      <dgm:spPr/>
      <dgm:t>
        <a:bodyPr/>
        <a:lstStyle/>
        <a:p>
          <a:endParaRPr lang="en-US"/>
        </a:p>
      </dgm:t>
    </dgm:pt>
    <dgm:pt modelId="{0BC387EB-004F-4B2B-A684-E12828DC4DA6}" type="sibTrans" cxnId="{522F58A8-0D1A-46F3-91AD-2966C53C1BE5}">
      <dgm:prSet/>
      <dgm:spPr/>
      <dgm:t>
        <a:bodyPr/>
        <a:lstStyle/>
        <a:p>
          <a:endParaRPr lang="en-US"/>
        </a:p>
      </dgm:t>
    </dgm:pt>
    <dgm:pt modelId="{92B7EC8B-D6A1-4BC7-9783-7A4CBEBA1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Training: Conducted sessions for team members to use the new system</a:t>
          </a:r>
        </a:p>
      </dgm:t>
    </dgm:pt>
    <dgm:pt modelId="{ABA478CD-8C7F-4247-968C-8DF8E81AC8D1}" type="parTrans" cxnId="{0381D20D-A718-4920-8343-C21078D4DD63}">
      <dgm:prSet/>
      <dgm:spPr/>
      <dgm:t>
        <a:bodyPr/>
        <a:lstStyle/>
        <a:p>
          <a:endParaRPr lang="en-US"/>
        </a:p>
      </dgm:t>
    </dgm:pt>
    <dgm:pt modelId="{196AEB2B-C5EC-4771-B233-5A63A106872E}" type="sibTrans" cxnId="{0381D20D-A718-4920-8343-C21078D4DD63}">
      <dgm:prSet/>
      <dgm:spPr/>
      <dgm:t>
        <a:bodyPr/>
        <a:lstStyle/>
        <a:p>
          <a:endParaRPr lang="en-US"/>
        </a:p>
      </dgm:t>
    </dgm:pt>
    <dgm:pt modelId="{5D8C2ED9-87DF-4693-9FFB-BCF338462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 Automation: Linked SAP exports to Excel for real-time updates</a:t>
          </a:r>
        </a:p>
      </dgm:t>
    </dgm:pt>
    <dgm:pt modelId="{E4E22296-295A-4F89-80A8-B230EC23723E}" type="parTrans" cxnId="{C539AF98-0526-43D6-A749-E040852E7C96}">
      <dgm:prSet/>
      <dgm:spPr/>
      <dgm:t>
        <a:bodyPr/>
        <a:lstStyle/>
        <a:p>
          <a:endParaRPr lang="en-US"/>
        </a:p>
      </dgm:t>
    </dgm:pt>
    <dgm:pt modelId="{D25C2853-745D-4FCD-A029-3CDD06CC6147}" type="sibTrans" cxnId="{C539AF98-0526-43D6-A749-E040852E7C96}">
      <dgm:prSet/>
      <dgm:spPr/>
      <dgm:t>
        <a:bodyPr/>
        <a:lstStyle/>
        <a:p>
          <a:endParaRPr lang="en-US"/>
        </a:p>
      </dgm:t>
    </dgm:pt>
    <dgm:pt modelId="{968B7862-786C-48BA-8B45-8F154D7D1BDA}" type="pres">
      <dgm:prSet presAssocID="{DDA6F2C5-6598-4035-A667-582487724E82}" presName="root" presStyleCnt="0">
        <dgm:presLayoutVars>
          <dgm:dir/>
          <dgm:resizeHandles val="exact"/>
        </dgm:presLayoutVars>
      </dgm:prSet>
      <dgm:spPr/>
    </dgm:pt>
    <dgm:pt modelId="{F7CBCF4F-A046-4E10-A30C-CECA51198BC8}" type="pres">
      <dgm:prSet presAssocID="{83850CFF-7557-4F8A-83D2-35551F006737}" presName="compNode" presStyleCnt="0"/>
      <dgm:spPr/>
    </dgm:pt>
    <dgm:pt modelId="{FE5C0D25-D8A8-416E-AF1B-B73AB491EF36}" type="pres">
      <dgm:prSet presAssocID="{83850CFF-7557-4F8A-83D2-35551F0067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760F52-41FC-4EB2-9F7E-48FB84EDF99E}" type="pres">
      <dgm:prSet presAssocID="{83850CFF-7557-4F8A-83D2-35551F006737}" presName="spaceRect" presStyleCnt="0"/>
      <dgm:spPr/>
    </dgm:pt>
    <dgm:pt modelId="{4474D4B3-959E-468F-A800-337033DD9A7A}" type="pres">
      <dgm:prSet presAssocID="{83850CFF-7557-4F8A-83D2-35551F006737}" presName="textRect" presStyleLbl="revTx" presStyleIdx="0" presStyleCnt="3">
        <dgm:presLayoutVars>
          <dgm:chMax val="1"/>
          <dgm:chPref val="1"/>
        </dgm:presLayoutVars>
      </dgm:prSet>
      <dgm:spPr/>
    </dgm:pt>
    <dgm:pt modelId="{F738FCC8-49FB-452A-9DD1-5D60273A1E9D}" type="pres">
      <dgm:prSet presAssocID="{0BC387EB-004F-4B2B-A684-E12828DC4DA6}" presName="sibTrans" presStyleCnt="0"/>
      <dgm:spPr/>
    </dgm:pt>
    <dgm:pt modelId="{F9341D10-B58A-41DD-9920-60C8F5C62BE6}" type="pres">
      <dgm:prSet presAssocID="{92B7EC8B-D6A1-4BC7-9783-7A4CBEBA1868}" presName="compNode" presStyleCnt="0"/>
      <dgm:spPr/>
    </dgm:pt>
    <dgm:pt modelId="{2C3B2CCA-6AE5-4EDE-B13D-F75AD20FA108}" type="pres">
      <dgm:prSet presAssocID="{92B7EC8B-D6A1-4BC7-9783-7A4CBEBA18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A02D93D-9FC7-4C03-ABD7-3A7B7569A11D}" type="pres">
      <dgm:prSet presAssocID="{92B7EC8B-D6A1-4BC7-9783-7A4CBEBA1868}" presName="spaceRect" presStyleCnt="0"/>
      <dgm:spPr/>
    </dgm:pt>
    <dgm:pt modelId="{483380B2-F97E-4DD6-BEAF-4DCF2853CEA9}" type="pres">
      <dgm:prSet presAssocID="{92B7EC8B-D6A1-4BC7-9783-7A4CBEBA1868}" presName="textRect" presStyleLbl="revTx" presStyleIdx="1" presStyleCnt="3">
        <dgm:presLayoutVars>
          <dgm:chMax val="1"/>
          <dgm:chPref val="1"/>
        </dgm:presLayoutVars>
      </dgm:prSet>
      <dgm:spPr/>
    </dgm:pt>
    <dgm:pt modelId="{21058CC2-C2C6-41BB-847D-2BCF1AF64A07}" type="pres">
      <dgm:prSet presAssocID="{196AEB2B-C5EC-4771-B233-5A63A106872E}" presName="sibTrans" presStyleCnt="0"/>
      <dgm:spPr/>
    </dgm:pt>
    <dgm:pt modelId="{3A7E23CC-FFC9-4D87-B065-A21B147C45AF}" type="pres">
      <dgm:prSet presAssocID="{5D8C2ED9-87DF-4693-9FFB-BCF338462C14}" presName="compNode" presStyleCnt="0"/>
      <dgm:spPr/>
    </dgm:pt>
    <dgm:pt modelId="{D41940B6-444C-4425-BF86-2F00BF59FFF4}" type="pres">
      <dgm:prSet presAssocID="{5D8C2ED9-87DF-4693-9FFB-BCF338462C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4CE20A3-B3E5-4696-9172-7404985B3645}" type="pres">
      <dgm:prSet presAssocID="{5D8C2ED9-87DF-4693-9FFB-BCF338462C14}" presName="spaceRect" presStyleCnt="0"/>
      <dgm:spPr/>
    </dgm:pt>
    <dgm:pt modelId="{8021E887-9C22-41B2-B72E-EBC82383907A}" type="pres">
      <dgm:prSet presAssocID="{5D8C2ED9-87DF-4693-9FFB-BCF338462C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81D20D-A718-4920-8343-C21078D4DD63}" srcId="{DDA6F2C5-6598-4035-A667-582487724E82}" destId="{92B7EC8B-D6A1-4BC7-9783-7A4CBEBA1868}" srcOrd="1" destOrd="0" parTransId="{ABA478CD-8C7F-4247-968C-8DF8E81AC8D1}" sibTransId="{196AEB2B-C5EC-4771-B233-5A63A106872E}"/>
    <dgm:cxn modelId="{CBEBDE18-C687-41B4-85E6-8A8C13486F8C}" type="presOf" srcId="{92B7EC8B-D6A1-4BC7-9783-7A4CBEBA1868}" destId="{483380B2-F97E-4DD6-BEAF-4DCF2853CEA9}" srcOrd="0" destOrd="0" presId="urn:microsoft.com/office/officeart/2018/2/layout/IconLabelList"/>
    <dgm:cxn modelId="{A45AFA33-FF2A-4DD2-8A62-A9A8E4C100FA}" type="presOf" srcId="{83850CFF-7557-4F8A-83D2-35551F006737}" destId="{4474D4B3-959E-468F-A800-337033DD9A7A}" srcOrd="0" destOrd="0" presId="urn:microsoft.com/office/officeart/2018/2/layout/IconLabelList"/>
    <dgm:cxn modelId="{8FE48B72-4362-4978-AED6-F99886C11F43}" type="presOf" srcId="{DDA6F2C5-6598-4035-A667-582487724E82}" destId="{968B7862-786C-48BA-8B45-8F154D7D1BDA}" srcOrd="0" destOrd="0" presId="urn:microsoft.com/office/officeart/2018/2/layout/IconLabelList"/>
    <dgm:cxn modelId="{238FE672-CFBC-47EA-BE07-A20D2DD38A09}" type="presOf" srcId="{5D8C2ED9-87DF-4693-9FFB-BCF338462C14}" destId="{8021E887-9C22-41B2-B72E-EBC82383907A}" srcOrd="0" destOrd="0" presId="urn:microsoft.com/office/officeart/2018/2/layout/IconLabelList"/>
    <dgm:cxn modelId="{C539AF98-0526-43D6-A749-E040852E7C96}" srcId="{DDA6F2C5-6598-4035-A667-582487724E82}" destId="{5D8C2ED9-87DF-4693-9FFB-BCF338462C14}" srcOrd="2" destOrd="0" parTransId="{E4E22296-295A-4F89-80A8-B230EC23723E}" sibTransId="{D25C2853-745D-4FCD-A029-3CDD06CC6147}"/>
    <dgm:cxn modelId="{522F58A8-0D1A-46F3-91AD-2966C53C1BE5}" srcId="{DDA6F2C5-6598-4035-A667-582487724E82}" destId="{83850CFF-7557-4F8A-83D2-35551F006737}" srcOrd="0" destOrd="0" parTransId="{9B86B62F-857D-4245-91BA-140475D0840C}" sibTransId="{0BC387EB-004F-4B2B-A684-E12828DC4DA6}"/>
    <dgm:cxn modelId="{58EC1CF6-D3B6-49AD-AB8F-C9E23A8EB009}" type="presParOf" srcId="{968B7862-786C-48BA-8B45-8F154D7D1BDA}" destId="{F7CBCF4F-A046-4E10-A30C-CECA51198BC8}" srcOrd="0" destOrd="0" presId="urn:microsoft.com/office/officeart/2018/2/layout/IconLabelList"/>
    <dgm:cxn modelId="{F8CF65CB-A97D-43C2-B7AF-3BB8D01279FD}" type="presParOf" srcId="{F7CBCF4F-A046-4E10-A30C-CECA51198BC8}" destId="{FE5C0D25-D8A8-416E-AF1B-B73AB491EF36}" srcOrd="0" destOrd="0" presId="urn:microsoft.com/office/officeart/2018/2/layout/IconLabelList"/>
    <dgm:cxn modelId="{CEEE7261-B7E3-45B0-9A9A-AF23865A8EC2}" type="presParOf" srcId="{F7CBCF4F-A046-4E10-A30C-CECA51198BC8}" destId="{6B760F52-41FC-4EB2-9F7E-48FB84EDF99E}" srcOrd="1" destOrd="0" presId="urn:microsoft.com/office/officeart/2018/2/layout/IconLabelList"/>
    <dgm:cxn modelId="{6CF82DB9-D858-4486-8182-14F33C312E06}" type="presParOf" srcId="{F7CBCF4F-A046-4E10-A30C-CECA51198BC8}" destId="{4474D4B3-959E-468F-A800-337033DD9A7A}" srcOrd="2" destOrd="0" presId="urn:microsoft.com/office/officeart/2018/2/layout/IconLabelList"/>
    <dgm:cxn modelId="{941ED0D3-5EC4-43CC-A01F-C1939644DEA8}" type="presParOf" srcId="{968B7862-786C-48BA-8B45-8F154D7D1BDA}" destId="{F738FCC8-49FB-452A-9DD1-5D60273A1E9D}" srcOrd="1" destOrd="0" presId="urn:microsoft.com/office/officeart/2018/2/layout/IconLabelList"/>
    <dgm:cxn modelId="{00B3A5C2-75CD-4B0E-8E6A-044518128CEB}" type="presParOf" srcId="{968B7862-786C-48BA-8B45-8F154D7D1BDA}" destId="{F9341D10-B58A-41DD-9920-60C8F5C62BE6}" srcOrd="2" destOrd="0" presId="urn:microsoft.com/office/officeart/2018/2/layout/IconLabelList"/>
    <dgm:cxn modelId="{E4E3498B-43AA-41E5-9A7F-EEDFCFD9382E}" type="presParOf" srcId="{F9341D10-B58A-41DD-9920-60C8F5C62BE6}" destId="{2C3B2CCA-6AE5-4EDE-B13D-F75AD20FA108}" srcOrd="0" destOrd="0" presId="urn:microsoft.com/office/officeart/2018/2/layout/IconLabelList"/>
    <dgm:cxn modelId="{5A5C72BF-5292-41C5-B2F9-817F8648254C}" type="presParOf" srcId="{F9341D10-B58A-41DD-9920-60C8F5C62BE6}" destId="{BA02D93D-9FC7-4C03-ABD7-3A7B7569A11D}" srcOrd="1" destOrd="0" presId="urn:microsoft.com/office/officeart/2018/2/layout/IconLabelList"/>
    <dgm:cxn modelId="{B6DA8CB3-790F-4C72-8E73-2E9F2B609296}" type="presParOf" srcId="{F9341D10-B58A-41DD-9920-60C8F5C62BE6}" destId="{483380B2-F97E-4DD6-BEAF-4DCF2853CEA9}" srcOrd="2" destOrd="0" presId="urn:microsoft.com/office/officeart/2018/2/layout/IconLabelList"/>
    <dgm:cxn modelId="{28C2E88E-8252-43D5-A49B-7F1F937E877A}" type="presParOf" srcId="{968B7862-786C-48BA-8B45-8F154D7D1BDA}" destId="{21058CC2-C2C6-41BB-847D-2BCF1AF64A07}" srcOrd="3" destOrd="0" presId="urn:microsoft.com/office/officeart/2018/2/layout/IconLabelList"/>
    <dgm:cxn modelId="{B4E22F58-0397-4D48-AB13-CDD1535E3107}" type="presParOf" srcId="{968B7862-786C-48BA-8B45-8F154D7D1BDA}" destId="{3A7E23CC-FFC9-4D87-B065-A21B147C45AF}" srcOrd="4" destOrd="0" presId="urn:microsoft.com/office/officeart/2018/2/layout/IconLabelList"/>
    <dgm:cxn modelId="{CD91BC8B-5952-4CD6-B75F-CCBCB775BBC7}" type="presParOf" srcId="{3A7E23CC-FFC9-4D87-B065-A21B147C45AF}" destId="{D41940B6-444C-4425-BF86-2F00BF59FFF4}" srcOrd="0" destOrd="0" presId="urn:microsoft.com/office/officeart/2018/2/layout/IconLabelList"/>
    <dgm:cxn modelId="{FD1098A8-8A1D-4EEA-86A8-66CABB30282A}" type="presParOf" srcId="{3A7E23CC-FFC9-4D87-B065-A21B147C45AF}" destId="{D4CE20A3-B3E5-4696-9172-7404985B3645}" srcOrd="1" destOrd="0" presId="urn:microsoft.com/office/officeart/2018/2/layout/IconLabelList"/>
    <dgm:cxn modelId="{0C9BCE6A-BA3D-4671-984A-0922E78D9AA8}" type="presParOf" srcId="{3A7E23CC-FFC9-4D87-B065-A21B147C45AF}" destId="{8021E887-9C22-41B2-B72E-EBC8238390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B6962A-2DF3-495F-AA40-595C844F55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353787-2F41-4C28-9404-00B1CC1F0952}">
      <dgm:prSet/>
      <dgm:spPr/>
      <dgm:t>
        <a:bodyPr/>
        <a:lstStyle/>
        <a:p>
          <a:pPr>
            <a:defRPr cap="all"/>
          </a:pPr>
          <a:r>
            <a:rPr lang="en-US"/>
            <a:t>Reduced reporting time by 50%</a:t>
          </a:r>
        </a:p>
      </dgm:t>
    </dgm:pt>
    <dgm:pt modelId="{5D56F50B-6A71-499A-B26A-A628903FEA2E}" type="parTrans" cxnId="{0B762DF9-D989-40AB-9ED6-B77BDF7B3625}">
      <dgm:prSet/>
      <dgm:spPr/>
      <dgm:t>
        <a:bodyPr/>
        <a:lstStyle/>
        <a:p>
          <a:endParaRPr lang="en-US"/>
        </a:p>
      </dgm:t>
    </dgm:pt>
    <dgm:pt modelId="{57C5DF34-AA9D-4FE7-8402-83BE867A2E54}" type="sibTrans" cxnId="{0B762DF9-D989-40AB-9ED6-B77BDF7B3625}">
      <dgm:prSet/>
      <dgm:spPr/>
      <dgm:t>
        <a:bodyPr/>
        <a:lstStyle/>
        <a:p>
          <a:endParaRPr lang="en-US"/>
        </a:p>
      </dgm:t>
    </dgm:pt>
    <dgm:pt modelId="{F8CB95CC-7E1C-47A8-97C4-DC5FEBA42656}">
      <dgm:prSet/>
      <dgm:spPr/>
      <dgm:t>
        <a:bodyPr/>
        <a:lstStyle/>
        <a:p>
          <a:pPr>
            <a:defRPr cap="all"/>
          </a:pPr>
          <a:r>
            <a:rPr lang="en-US"/>
            <a:t>Improved data accuracy and efficiency</a:t>
          </a:r>
        </a:p>
      </dgm:t>
    </dgm:pt>
    <dgm:pt modelId="{C7B415F7-F758-403A-917C-A7934339A29F}" type="parTrans" cxnId="{638205CD-11C4-4DE1-B92F-9A831D760085}">
      <dgm:prSet/>
      <dgm:spPr/>
      <dgm:t>
        <a:bodyPr/>
        <a:lstStyle/>
        <a:p>
          <a:endParaRPr lang="en-US"/>
        </a:p>
      </dgm:t>
    </dgm:pt>
    <dgm:pt modelId="{3A23C26E-FF8E-43F6-90E4-C047633FB73C}" type="sibTrans" cxnId="{638205CD-11C4-4DE1-B92F-9A831D760085}">
      <dgm:prSet/>
      <dgm:spPr/>
      <dgm:t>
        <a:bodyPr/>
        <a:lstStyle/>
        <a:p>
          <a:endParaRPr lang="en-US"/>
        </a:p>
      </dgm:t>
    </dgm:pt>
    <dgm:pt modelId="{93BEB6E8-92A9-4D5B-B134-33DA11805FD8}">
      <dgm:prSet/>
      <dgm:spPr/>
      <dgm:t>
        <a:bodyPr/>
        <a:lstStyle/>
        <a:p>
          <a:pPr>
            <a:defRPr cap="all"/>
          </a:pPr>
          <a:r>
            <a:rPr lang="en-US"/>
            <a:t>Enhanced proactive maintenance planning</a:t>
          </a:r>
        </a:p>
      </dgm:t>
    </dgm:pt>
    <dgm:pt modelId="{5C2487A6-9F7E-426D-8CE8-DFF7A6EB6097}" type="parTrans" cxnId="{0DEB32B0-F707-4724-B7AB-69202FFD70E8}">
      <dgm:prSet/>
      <dgm:spPr/>
      <dgm:t>
        <a:bodyPr/>
        <a:lstStyle/>
        <a:p>
          <a:endParaRPr lang="en-US"/>
        </a:p>
      </dgm:t>
    </dgm:pt>
    <dgm:pt modelId="{19E9B066-2C7C-4C3E-840A-3BDA83EA933E}" type="sibTrans" cxnId="{0DEB32B0-F707-4724-B7AB-69202FFD70E8}">
      <dgm:prSet/>
      <dgm:spPr/>
      <dgm:t>
        <a:bodyPr/>
        <a:lstStyle/>
        <a:p>
          <a:endParaRPr lang="en-US"/>
        </a:p>
      </dgm:t>
    </dgm:pt>
    <dgm:pt modelId="{21E4CF5C-799F-48C5-BC0A-230D2692C2A5}" type="pres">
      <dgm:prSet presAssocID="{85B6962A-2DF3-495F-AA40-595C844F5558}" presName="root" presStyleCnt="0">
        <dgm:presLayoutVars>
          <dgm:dir/>
          <dgm:resizeHandles val="exact"/>
        </dgm:presLayoutVars>
      </dgm:prSet>
      <dgm:spPr/>
    </dgm:pt>
    <dgm:pt modelId="{3728B97A-BECD-403A-A95A-EED5BCC6543F}" type="pres">
      <dgm:prSet presAssocID="{7C353787-2F41-4C28-9404-00B1CC1F0952}" presName="compNode" presStyleCnt="0"/>
      <dgm:spPr/>
    </dgm:pt>
    <dgm:pt modelId="{4BDCD7BC-8922-4D6B-85F1-BAC05DBF3E7A}" type="pres">
      <dgm:prSet presAssocID="{7C353787-2F41-4C28-9404-00B1CC1F0952}" presName="iconBgRect" presStyleLbl="bgShp" presStyleIdx="0" presStyleCnt="3"/>
      <dgm:spPr/>
    </dgm:pt>
    <dgm:pt modelId="{8CAE24F1-FC0D-4578-908D-D85E408F06F6}" type="pres">
      <dgm:prSet presAssocID="{7C353787-2F41-4C28-9404-00B1CC1F09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3A94357-95B3-4553-846D-9126E1D833A3}" type="pres">
      <dgm:prSet presAssocID="{7C353787-2F41-4C28-9404-00B1CC1F0952}" presName="spaceRect" presStyleCnt="0"/>
      <dgm:spPr/>
    </dgm:pt>
    <dgm:pt modelId="{D937F885-D6D2-4E09-BBE2-DED2730A79B6}" type="pres">
      <dgm:prSet presAssocID="{7C353787-2F41-4C28-9404-00B1CC1F0952}" presName="textRect" presStyleLbl="revTx" presStyleIdx="0" presStyleCnt="3">
        <dgm:presLayoutVars>
          <dgm:chMax val="1"/>
          <dgm:chPref val="1"/>
        </dgm:presLayoutVars>
      </dgm:prSet>
      <dgm:spPr/>
    </dgm:pt>
    <dgm:pt modelId="{DAC033BE-C3AE-4E0E-9AEC-497CF441C440}" type="pres">
      <dgm:prSet presAssocID="{57C5DF34-AA9D-4FE7-8402-83BE867A2E54}" presName="sibTrans" presStyleCnt="0"/>
      <dgm:spPr/>
    </dgm:pt>
    <dgm:pt modelId="{76013D27-6DC2-4FF1-B76F-0FD439D8A2B9}" type="pres">
      <dgm:prSet presAssocID="{F8CB95CC-7E1C-47A8-97C4-DC5FEBA42656}" presName="compNode" presStyleCnt="0"/>
      <dgm:spPr/>
    </dgm:pt>
    <dgm:pt modelId="{D346D81E-63B2-4576-8CA2-26657B5BFAAA}" type="pres">
      <dgm:prSet presAssocID="{F8CB95CC-7E1C-47A8-97C4-DC5FEBA42656}" presName="iconBgRect" presStyleLbl="bgShp" presStyleIdx="1" presStyleCnt="3"/>
      <dgm:spPr/>
    </dgm:pt>
    <dgm:pt modelId="{F3643974-85C4-41A4-964F-7C1FDA71D250}" type="pres">
      <dgm:prSet presAssocID="{F8CB95CC-7E1C-47A8-97C4-DC5FEBA42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F82F4E3-177C-4739-9245-FE83B62D60F3}" type="pres">
      <dgm:prSet presAssocID="{F8CB95CC-7E1C-47A8-97C4-DC5FEBA42656}" presName="spaceRect" presStyleCnt="0"/>
      <dgm:spPr/>
    </dgm:pt>
    <dgm:pt modelId="{D668B26B-9191-4291-94F3-275F9750D4D2}" type="pres">
      <dgm:prSet presAssocID="{F8CB95CC-7E1C-47A8-97C4-DC5FEBA42656}" presName="textRect" presStyleLbl="revTx" presStyleIdx="1" presStyleCnt="3">
        <dgm:presLayoutVars>
          <dgm:chMax val="1"/>
          <dgm:chPref val="1"/>
        </dgm:presLayoutVars>
      </dgm:prSet>
      <dgm:spPr/>
    </dgm:pt>
    <dgm:pt modelId="{07B6FE05-A91A-43ED-B396-C03FAF24C8B1}" type="pres">
      <dgm:prSet presAssocID="{3A23C26E-FF8E-43F6-90E4-C047633FB73C}" presName="sibTrans" presStyleCnt="0"/>
      <dgm:spPr/>
    </dgm:pt>
    <dgm:pt modelId="{36670695-F19D-430F-8139-8044F000096D}" type="pres">
      <dgm:prSet presAssocID="{93BEB6E8-92A9-4D5B-B134-33DA11805FD8}" presName="compNode" presStyleCnt="0"/>
      <dgm:spPr/>
    </dgm:pt>
    <dgm:pt modelId="{01F42830-D04F-4957-BE2E-ACB017FB7482}" type="pres">
      <dgm:prSet presAssocID="{93BEB6E8-92A9-4D5B-B134-33DA11805FD8}" presName="iconBgRect" presStyleLbl="bgShp" presStyleIdx="2" presStyleCnt="3"/>
      <dgm:spPr/>
    </dgm:pt>
    <dgm:pt modelId="{EBB5CFB0-B327-48D9-B1A0-26973599E761}" type="pres">
      <dgm:prSet presAssocID="{93BEB6E8-92A9-4D5B-B134-33DA11805F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4D31BA1-A645-47D1-96A6-35A73F67A5FC}" type="pres">
      <dgm:prSet presAssocID="{93BEB6E8-92A9-4D5B-B134-33DA11805FD8}" presName="spaceRect" presStyleCnt="0"/>
      <dgm:spPr/>
    </dgm:pt>
    <dgm:pt modelId="{367B2BD8-F67C-4E9A-B347-C30C9A5F5B4F}" type="pres">
      <dgm:prSet presAssocID="{93BEB6E8-92A9-4D5B-B134-33DA11805F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485A07-BBB5-4E7F-9F89-D90CA71137D6}" type="presOf" srcId="{7C353787-2F41-4C28-9404-00B1CC1F0952}" destId="{D937F885-D6D2-4E09-BBE2-DED2730A79B6}" srcOrd="0" destOrd="0" presId="urn:microsoft.com/office/officeart/2018/5/layout/IconCircleLabelList"/>
    <dgm:cxn modelId="{9DFEE93E-3350-4A73-A6E9-700D72D81E8B}" type="presOf" srcId="{F8CB95CC-7E1C-47A8-97C4-DC5FEBA42656}" destId="{D668B26B-9191-4291-94F3-275F9750D4D2}" srcOrd="0" destOrd="0" presId="urn:microsoft.com/office/officeart/2018/5/layout/IconCircleLabelList"/>
    <dgm:cxn modelId="{2CB3C75C-4CD5-4ADF-A4A4-9D5A6650FB1F}" type="presOf" srcId="{93BEB6E8-92A9-4D5B-B134-33DA11805FD8}" destId="{367B2BD8-F67C-4E9A-B347-C30C9A5F5B4F}" srcOrd="0" destOrd="0" presId="urn:microsoft.com/office/officeart/2018/5/layout/IconCircleLabelList"/>
    <dgm:cxn modelId="{0DEB32B0-F707-4724-B7AB-69202FFD70E8}" srcId="{85B6962A-2DF3-495F-AA40-595C844F5558}" destId="{93BEB6E8-92A9-4D5B-B134-33DA11805FD8}" srcOrd="2" destOrd="0" parTransId="{5C2487A6-9F7E-426D-8CE8-DFF7A6EB6097}" sibTransId="{19E9B066-2C7C-4C3E-840A-3BDA83EA933E}"/>
    <dgm:cxn modelId="{AE94EFC5-9089-4D2F-81C6-1ED63246BB9A}" type="presOf" srcId="{85B6962A-2DF3-495F-AA40-595C844F5558}" destId="{21E4CF5C-799F-48C5-BC0A-230D2692C2A5}" srcOrd="0" destOrd="0" presId="urn:microsoft.com/office/officeart/2018/5/layout/IconCircleLabelList"/>
    <dgm:cxn modelId="{638205CD-11C4-4DE1-B92F-9A831D760085}" srcId="{85B6962A-2DF3-495F-AA40-595C844F5558}" destId="{F8CB95CC-7E1C-47A8-97C4-DC5FEBA42656}" srcOrd="1" destOrd="0" parTransId="{C7B415F7-F758-403A-917C-A7934339A29F}" sibTransId="{3A23C26E-FF8E-43F6-90E4-C047633FB73C}"/>
    <dgm:cxn modelId="{0B762DF9-D989-40AB-9ED6-B77BDF7B3625}" srcId="{85B6962A-2DF3-495F-AA40-595C844F5558}" destId="{7C353787-2F41-4C28-9404-00B1CC1F0952}" srcOrd="0" destOrd="0" parTransId="{5D56F50B-6A71-499A-B26A-A628903FEA2E}" sibTransId="{57C5DF34-AA9D-4FE7-8402-83BE867A2E54}"/>
    <dgm:cxn modelId="{9545A9BE-CAB9-4D9C-AB58-3A276F3FCDA0}" type="presParOf" srcId="{21E4CF5C-799F-48C5-BC0A-230D2692C2A5}" destId="{3728B97A-BECD-403A-A95A-EED5BCC6543F}" srcOrd="0" destOrd="0" presId="urn:microsoft.com/office/officeart/2018/5/layout/IconCircleLabelList"/>
    <dgm:cxn modelId="{9C385179-7872-439E-8E7C-83575379248E}" type="presParOf" srcId="{3728B97A-BECD-403A-A95A-EED5BCC6543F}" destId="{4BDCD7BC-8922-4D6B-85F1-BAC05DBF3E7A}" srcOrd="0" destOrd="0" presId="urn:microsoft.com/office/officeart/2018/5/layout/IconCircleLabelList"/>
    <dgm:cxn modelId="{D37E62B8-40A2-4A05-ABEB-4E9AAE2D8CF0}" type="presParOf" srcId="{3728B97A-BECD-403A-A95A-EED5BCC6543F}" destId="{8CAE24F1-FC0D-4578-908D-D85E408F06F6}" srcOrd="1" destOrd="0" presId="urn:microsoft.com/office/officeart/2018/5/layout/IconCircleLabelList"/>
    <dgm:cxn modelId="{E5BA55D6-AF89-4D16-BFB0-00F5FA869915}" type="presParOf" srcId="{3728B97A-BECD-403A-A95A-EED5BCC6543F}" destId="{63A94357-95B3-4553-846D-9126E1D833A3}" srcOrd="2" destOrd="0" presId="urn:microsoft.com/office/officeart/2018/5/layout/IconCircleLabelList"/>
    <dgm:cxn modelId="{6279BEF7-A2FF-4139-93E4-2AE3856C3456}" type="presParOf" srcId="{3728B97A-BECD-403A-A95A-EED5BCC6543F}" destId="{D937F885-D6D2-4E09-BBE2-DED2730A79B6}" srcOrd="3" destOrd="0" presId="urn:microsoft.com/office/officeart/2018/5/layout/IconCircleLabelList"/>
    <dgm:cxn modelId="{83E7DEC3-E2DF-47BC-B255-B1FB3B966CC4}" type="presParOf" srcId="{21E4CF5C-799F-48C5-BC0A-230D2692C2A5}" destId="{DAC033BE-C3AE-4E0E-9AEC-497CF441C440}" srcOrd="1" destOrd="0" presId="urn:microsoft.com/office/officeart/2018/5/layout/IconCircleLabelList"/>
    <dgm:cxn modelId="{7CE27A74-2362-468C-877E-9C46DFDE1D9B}" type="presParOf" srcId="{21E4CF5C-799F-48C5-BC0A-230D2692C2A5}" destId="{76013D27-6DC2-4FF1-B76F-0FD439D8A2B9}" srcOrd="2" destOrd="0" presId="urn:microsoft.com/office/officeart/2018/5/layout/IconCircleLabelList"/>
    <dgm:cxn modelId="{D7DEE007-B275-4409-85D6-8FDF72448D9B}" type="presParOf" srcId="{76013D27-6DC2-4FF1-B76F-0FD439D8A2B9}" destId="{D346D81E-63B2-4576-8CA2-26657B5BFAAA}" srcOrd="0" destOrd="0" presId="urn:microsoft.com/office/officeart/2018/5/layout/IconCircleLabelList"/>
    <dgm:cxn modelId="{6A927383-B407-4F00-8257-976CD9A01706}" type="presParOf" srcId="{76013D27-6DC2-4FF1-B76F-0FD439D8A2B9}" destId="{F3643974-85C4-41A4-964F-7C1FDA71D250}" srcOrd="1" destOrd="0" presId="urn:microsoft.com/office/officeart/2018/5/layout/IconCircleLabelList"/>
    <dgm:cxn modelId="{846B4258-12D1-46EC-8DB5-E86185F79531}" type="presParOf" srcId="{76013D27-6DC2-4FF1-B76F-0FD439D8A2B9}" destId="{DF82F4E3-177C-4739-9245-FE83B62D60F3}" srcOrd="2" destOrd="0" presId="urn:microsoft.com/office/officeart/2018/5/layout/IconCircleLabelList"/>
    <dgm:cxn modelId="{72A529BE-B3D3-40C5-93FF-CF4547D492D0}" type="presParOf" srcId="{76013D27-6DC2-4FF1-B76F-0FD439D8A2B9}" destId="{D668B26B-9191-4291-94F3-275F9750D4D2}" srcOrd="3" destOrd="0" presId="urn:microsoft.com/office/officeart/2018/5/layout/IconCircleLabelList"/>
    <dgm:cxn modelId="{E5ED76DF-762A-421C-93CD-9E08CA7A78EC}" type="presParOf" srcId="{21E4CF5C-799F-48C5-BC0A-230D2692C2A5}" destId="{07B6FE05-A91A-43ED-B396-C03FAF24C8B1}" srcOrd="3" destOrd="0" presId="urn:microsoft.com/office/officeart/2018/5/layout/IconCircleLabelList"/>
    <dgm:cxn modelId="{394BC771-2460-4DE9-8850-D63FF7C507B1}" type="presParOf" srcId="{21E4CF5C-799F-48C5-BC0A-230D2692C2A5}" destId="{36670695-F19D-430F-8139-8044F000096D}" srcOrd="4" destOrd="0" presId="urn:microsoft.com/office/officeart/2018/5/layout/IconCircleLabelList"/>
    <dgm:cxn modelId="{C8ED87C1-1554-476F-8E55-9CF12BB1C971}" type="presParOf" srcId="{36670695-F19D-430F-8139-8044F000096D}" destId="{01F42830-D04F-4957-BE2E-ACB017FB7482}" srcOrd="0" destOrd="0" presId="urn:microsoft.com/office/officeart/2018/5/layout/IconCircleLabelList"/>
    <dgm:cxn modelId="{B41DF965-2D9F-4253-B437-A59D1CBA6673}" type="presParOf" srcId="{36670695-F19D-430F-8139-8044F000096D}" destId="{EBB5CFB0-B327-48D9-B1A0-26973599E761}" srcOrd="1" destOrd="0" presId="urn:microsoft.com/office/officeart/2018/5/layout/IconCircleLabelList"/>
    <dgm:cxn modelId="{D9A45D5C-4FC7-4403-AF96-BAA5B6613FC0}" type="presParOf" srcId="{36670695-F19D-430F-8139-8044F000096D}" destId="{A4D31BA1-A645-47D1-96A6-35A73F67A5FC}" srcOrd="2" destOrd="0" presId="urn:microsoft.com/office/officeart/2018/5/layout/IconCircleLabelList"/>
    <dgm:cxn modelId="{ADAF1DFB-42F3-4080-B011-5A0CBEEE98DB}" type="presParOf" srcId="{36670695-F19D-430F-8139-8044F000096D}" destId="{367B2BD8-F67C-4E9A-B347-C30C9A5F5B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687F5-64FE-416C-ABC2-762630F610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2F36E5-1BAD-4F9A-AC59-D6467E624BB8}">
      <dgm:prSet/>
      <dgm:spPr/>
      <dgm:t>
        <a:bodyPr/>
        <a:lstStyle/>
        <a:p>
          <a:r>
            <a:rPr lang="en-US"/>
            <a:t>- Teamwork: Coordinated with team to improve data standards</a:t>
          </a:r>
        </a:p>
      </dgm:t>
    </dgm:pt>
    <dgm:pt modelId="{38E589A2-DC9F-4AA5-89B9-B7E1375AE3EE}" type="parTrans" cxnId="{49374C72-8A9A-49E1-BD1F-55E1D7B4301B}">
      <dgm:prSet/>
      <dgm:spPr/>
      <dgm:t>
        <a:bodyPr/>
        <a:lstStyle/>
        <a:p>
          <a:endParaRPr lang="en-US"/>
        </a:p>
      </dgm:t>
    </dgm:pt>
    <dgm:pt modelId="{652DF7A3-E388-4D9D-861B-A01E2298CF07}" type="sibTrans" cxnId="{49374C72-8A9A-49E1-BD1F-55E1D7B4301B}">
      <dgm:prSet/>
      <dgm:spPr/>
      <dgm:t>
        <a:bodyPr/>
        <a:lstStyle/>
        <a:p>
          <a:endParaRPr lang="en-US"/>
        </a:p>
      </dgm:t>
    </dgm:pt>
    <dgm:pt modelId="{1319A4E7-5141-4433-B3DB-BC28F56E2D4D}">
      <dgm:prSet/>
      <dgm:spPr/>
      <dgm:t>
        <a:bodyPr/>
        <a:lstStyle/>
        <a:p>
          <a:r>
            <a:rPr lang="en-US"/>
            <a:t>- Communication: Presented technical info to non-technical staff</a:t>
          </a:r>
        </a:p>
      </dgm:t>
    </dgm:pt>
    <dgm:pt modelId="{0C2ECBE9-D87C-4A82-82E6-2F2710DA56F6}" type="parTrans" cxnId="{3AAE7406-07F2-4E48-9DDC-B02AFBE193B4}">
      <dgm:prSet/>
      <dgm:spPr/>
      <dgm:t>
        <a:bodyPr/>
        <a:lstStyle/>
        <a:p>
          <a:endParaRPr lang="en-US"/>
        </a:p>
      </dgm:t>
    </dgm:pt>
    <dgm:pt modelId="{12244B66-85A8-4933-8938-7E985C05770B}" type="sibTrans" cxnId="{3AAE7406-07F2-4E48-9DDC-B02AFBE193B4}">
      <dgm:prSet/>
      <dgm:spPr/>
      <dgm:t>
        <a:bodyPr/>
        <a:lstStyle/>
        <a:p>
          <a:endParaRPr lang="en-US"/>
        </a:p>
      </dgm:t>
    </dgm:pt>
    <dgm:pt modelId="{E75D6DAB-83D1-4062-9A16-8B17961FA8FE}">
      <dgm:prSet/>
      <dgm:spPr/>
      <dgm:t>
        <a:bodyPr/>
        <a:lstStyle/>
        <a:p>
          <a:r>
            <a:rPr lang="en-US"/>
            <a:t>- Problem-Solving: Identified data issues and improved accuracy</a:t>
          </a:r>
        </a:p>
      </dgm:t>
    </dgm:pt>
    <dgm:pt modelId="{648D0F4B-7C9C-4323-A479-8DB6645A6E6F}" type="parTrans" cxnId="{DA33F6CA-B433-4AF6-8619-6A1BCEE7FC67}">
      <dgm:prSet/>
      <dgm:spPr/>
      <dgm:t>
        <a:bodyPr/>
        <a:lstStyle/>
        <a:p>
          <a:endParaRPr lang="en-US"/>
        </a:p>
      </dgm:t>
    </dgm:pt>
    <dgm:pt modelId="{9840193A-453D-45EE-80D0-0307C353668A}" type="sibTrans" cxnId="{DA33F6CA-B433-4AF6-8619-6A1BCEE7FC67}">
      <dgm:prSet/>
      <dgm:spPr/>
      <dgm:t>
        <a:bodyPr/>
        <a:lstStyle/>
        <a:p>
          <a:endParaRPr lang="en-US"/>
        </a:p>
      </dgm:t>
    </dgm:pt>
    <dgm:pt modelId="{D6D8977B-9217-4041-842E-73D79016D10F}">
      <dgm:prSet/>
      <dgm:spPr/>
      <dgm:t>
        <a:bodyPr/>
        <a:lstStyle/>
        <a:p>
          <a:r>
            <a:rPr lang="en-US"/>
            <a:t>- Adaptability: Quickly learned new tools and trained others</a:t>
          </a:r>
        </a:p>
      </dgm:t>
    </dgm:pt>
    <dgm:pt modelId="{FA6AD880-DC8B-421D-B975-8097A4D972D6}" type="parTrans" cxnId="{66DBDA52-7D4A-433E-8933-FAF1F6D6228B}">
      <dgm:prSet/>
      <dgm:spPr/>
      <dgm:t>
        <a:bodyPr/>
        <a:lstStyle/>
        <a:p>
          <a:endParaRPr lang="en-US"/>
        </a:p>
      </dgm:t>
    </dgm:pt>
    <dgm:pt modelId="{79DE1A4A-6E27-49BE-B5AE-DFDB5C9C0702}" type="sibTrans" cxnId="{66DBDA52-7D4A-433E-8933-FAF1F6D6228B}">
      <dgm:prSet/>
      <dgm:spPr/>
      <dgm:t>
        <a:bodyPr/>
        <a:lstStyle/>
        <a:p>
          <a:endParaRPr lang="en-US"/>
        </a:p>
      </dgm:t>
    </dgm:pt>
    <dgm:pt modelId="{DBEEA746-37F8-4A6E-B6F0-2C2E111F91B2}" type="pres">
      <dgm:prSet presAssocID="{FAB687F5-64FE-416C-ABC2-762630F61091}" presName="root" presStyleCnt="0">
        <dgm:presLayoutVars>
          <dgm:dir/>
          <dgm:resizeHandles val="exact"/>
        </dgm:presLayoutVars>
      </dgm:prSet>
      <dgm:spPr/>
    </dgm:pt>
    <dgm:pt modelId="{5893C443-7FBE-42A5-A855-9778DF0B4B19}" type="pres">
      <dgm:prSet presAssocID="{C62F36E5-1BAD-4F9A-AC59-D6467E624BB8}" presName="compNode" presStyleCnt="0"/>
      <dgm:spPr/>
    </dgm:pt>
    <dgm:pt modelId="{BCB62CD0-4468-41CE-B189-DD679586607D}" type="pres">
      <dgm:prSet presAssocID="{C62F36E5-1BAD-4F9A-AC59-D6467E624BB8}" presName="bgRect" presStyleLbl="bgShp" presStyleIdx="0" presStyleCnt="4"/>
      <dgm:spPr/>
    </dgm:pt>
    <dgm:pt modelId="{C4A43319-1895-4781-9D61-AE2885397FB3}" type="pres">
      <dgm:prSet presAssocID="{C62F36E5-1BAD-4F9A-AC59-D6467E624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E4A18D17-FD08-49A2-9129-411E6AD8A337}" type="pres">
      <dgm:prSet presAssocID="{C62F36E5-1BAD-4F9A-AC59-D6467E624BB8}" presName="spaceRect" presStyleCnt="0"/>
      <dgm:spPr/>
    </dgm:pt>
    <dgm:pt modelId="{0B7FB0DD-2466-4DE1-A3F8-6860297A51FC}" type="pres">
      <dgm:prSet presAssocID="{C62F36E5-1BAD-4F9A-AC59-D6467E624BB8}" presName="parTx" presStyleLbl="revTx" presStyleIdx="0" presStyleCnt="4">
        <dgm:presLayoutVars>
          <dgm:chMax val="0"/>
          <dgm:chPref val="0"/>
        </dgm:presLayoutVars>
      </dgm:prSet>
      <dgm:spPr/>
    </dgm:pt>
    <dgm:pt modelId="{30D98F7E-7D34-4283-A71A-FB8E0256D357}" type="pres">
      <dgm:prSet presAssocID="{652DF7A3-E388-4D9D-861B-A01E2298CF07}" presName="sibTrans" presStyleCnt="0"/>
      <dgm:spPr/>
    </dgm:pt>
    <dgm:pt modelId="{A4EA1414-7029-433C-9227-D0CD52F0AFE1}" type="pres">
      <dgm:prSet presAssocID="{1319A4E7-5141-4433-B3DB-BC28F56E2D4D}" presName="compNode" presStyleCnt="0"/>
      <dgm:spPr/>
    </dgm:pt>
    <dgm:pt modelId="{8D453E90-2B0B-49C3-AAF5-F17CCA1C99CC}" type="pres">
      <dgm:prSet presAssocID="{1319A4E7-5141-4433-B3DB-BC28F56E2D4D}" presName="bgRect" presStyleLbl="bgShp" presStyleIdx="1" presStyleCnt="4"/>
      <dgm:spPr/>
    </dgm:pt>
    <dgm:pt modelId="{CA5DE0CF-835A-4D8D-881F-6DADE0399E2A}" type="pres">
      <dgm:prSet presAssocID="{1319A4E7-5141-4433-B3DB-BC28F56E2D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C8D50B3-F8AD-46C2-A3FD-D60CF275BB20}" type="pres">
      <dgm:prSet presAssocID="{1319A4E7-5141-4433-B3DB-BC28F56E2D4D}" presName="spaceRect" presStyleCnt="0"/>
      <dgm:spPr/>
    </dgm:pt>
    <dgm:pt modelId="{620F0A59-D444-4B00-8088-E206ADB16794}" type="pres">
      <dgm:prSet presAssocID="{1319A4E7-5141-4433-B3DB-BC28F56E2D4D}" presName="parTx" presStyleLbl="revTx" presStyleIdx="1" presStyleCnt="4">
        <dgm:presLayoutVars>
          <dgm:chMax val="0"/>
          <dgm:chPref val="0"/>
        </dgm:presLayoutVars>
      </dgm:prSet>
      <dgm:spPr/>
    </dgm:pt>
    <dgm:pt modelId="{224A3128-90B8-48B5-A096-4F09ACDAECB9}" type="pres">
      <dgm:prSet presAssocID="{12244B66-85A8-4933-8938-7E985C05770B}" presName="sibTrans" presStyleCnt="0"/>
      <dgm:spPr/>
    </dgm:pt>
    <dgm:pt modelId="{AF13C095-1F5E-4EEA-8C85-CBCB2E9EE331}" type="pres">
      <dgm:prSet presAssocID="{E75D6DAB-83D1-4062-9A16-8B17961FA8FE}" presName="compNode" presStyleCnt="0"/>
      <dgm:spPr/>
    </dgm:pt>
    <dgm:pt modelId="{10E4C1E4-FBC8-46DC-9550-76DBC7671BA1}" type="pres">
      <dgm:prSet presAssocID="{E75D6DAB-83D1-4062-9A16-8B17961FA8FE}" presName="bgRect" presStyleLbl="bgShp" presStyleIdx="2" presStyleCnt="4"/>
      <dgm:spPr/>
    </dgm:pt>
    <dgm:pt modelId="{AC10FD9A-6A4B-4E11-8F10-462593A1ABA5}" type="pres">
      <dgm:prSet presAssocID="{E75D6DAB-83D1-4062-9A16-8B17961FA8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BB36BED-21BE-42D9-BC05-627FECE2550D}" type="pres">
      <dgm:prSet presAssocID="{E75D6DAB-83D1-4062-9A16-8B17961FA8FE}" presName="spaceRect" presStyleCnt="0"/>
      <dgm:spPr/>
    </dgm:pt>
    <dgm:pt modelId="{17C38F15-90D0-4643-A24B-A97CED475529}" type="pres">
      <dgm:prSet presAssocID="{E75D6DAB-83D1-4062-9A16-8B17961FA8FE}" presName="parTx" presStyleLbl="revTx" presStyleIdx="2" presStyleCnt="4">
        <dgm:presLayoutVars>
          <dgm:chMax val="0"/>
          <dgm:chPref val="0"/>
        </dgm:presLayoutVars>
      </dgm:prSet>
      <dgm:spPr/>
    </dgm:pt>
    <dgm:pt modelId="{E2F8005F-B7B5-4B35-93D8-FEE31441D2B1}" type="pres">
      <dgm:prSet presAssocID="{9840193A-453D-45EE-80D0-0307C353668A}" presName="sibTrans" presStyleCnt="0"/>
      <dgm:spPr/>
    </dgm:pt>
    <dgm:pt modelId="{F53A310B-B580-4404-BC2A-DC69EB2A0E2C}" type="pres">
      <dgm:prSet presAssocID="{D6D8977B-9217-4041-842E-73D79016D10F}" presName="compNode" presStyleCnt="0"/>
      <dgm:spPr/>
    </dgm:pt>
    <dgm:pt modelId="{64D73CD1-A179-47F9-A352-B2DE6B05A517}" type="pres">
      <dgm:prSet presAssocID="{D6D8977B-9217-4041-842E-73D79016D10F}" presName="bgRect" presStyleLbl="bgShp" presStyleIdx="3" presStyleCnt="4"/>
      <dgm:spPr/>
    </dgm:pt>
    <dgm:pt modelId="{AE599200-4929-49BA-9558-C9AB57462568}" type="pres">
      <dgm:prSet presAssocID="{D6D8977B-9217-4041-842E-73D79016D1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7923AF6-74BD-4644-8D56-EA50CCD48B0E}" type="pres">
      <dgm:prSet presAssocID="{D6D8977B-9217-4041-842E-73D79016D10F}" presName="spaceRect" presStyleCnt="0"/>
      <dgm:spPr/>
    </dgm:pt>
    <dgm:pt modelId="{60AFE713-A9C4-48CE-9EA7-415AF64434D2}" type="pres">
      <dgm:prSet presAssocID="{D6D8977B-9217-4041-842E-73D79016D1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AE7406-07F2-4E48-9DDC-B02AFBE193B4}" srcId="{FAB687F5-64FE-416C-ABC2-762630F61091}" destId="{1319A4E7-5141-4433-B3DB-BC28F56E2D4D}" srcOrd="1" destOrd="0" parTransId="{0C2ECBE9-D87C-4A82-82E6-2F2710DA56F6}" sibTransId="{12244B66-85A8-4933-8938-7E985C05770B}"/>
    <dgm:cxn modelId="{28DEEA0A-F84E-4E79-8472-CFB3AB4F24C2}" type="presOf" srcId="{C62F36E5-1BAD-4F9A-AC59-D6467E624BB8}" destId="{0B7FB0DD-2466-4DE1-A3F8-6860297A51FC}" srcOrd="0" destOrd="0" presId="urn:microsoft.com/office/officeart/2018/2/layout/IconVerticalSolidList"/>
    <dgm:cxn modelId="{48A7F00C-8179-4BBB-A259-652A4829B7E8}" type="presOf" srcId="{FAB687F5-64FE-416C-ABC2-762630F61091}" destId="{DBEEA746-37F8-4A6E-B6F0-2C2E111F91B2}" srcOrd="0" destOrd="0" presId="urn:microsoft.com/office/officeart/2018/2/layout/IconVerticalSolidList"/>
    <dgm:cxn modelId="{F02C7F38-6495-4746-88D6-CEF56FB5C718}" type="presOf" srcId="{E75D6DAB-83D1-4062-9A16-8B17961FA8FE}" destId="{17C38F15-90D0-4643-A24B-A97CED475529}" srcOrd="0" destOrd="0" presId="urn:microsoft.com/office/officeart/2018/2/layout/IconVerticalSolidList"/>
    <dgm:cxn modelId="{C847766C-647F-4EE7-AAFA-35D2A7F44F97}" type="presOf" srcId="{D6D8977B-9217-4041-842E-73D79016D10F}" destId="{60AFE713-A9C4-48CE-9EA7-415AF64434D2}" srcOrd="0" destOrd="0" presId="urn:microsoft.com/office/officeart/2018/2/layout/IconVerticalSolidList"/>
    <dgm:cxn modelId="{49374C72-8A9A-49E1-BD1F-55E1D7B4301B}" srcId="{FAB687F5-64FE-416C-ABC2-762630F61091}" destId="{C62F36E5-1BAD-4F9A-AC59-D6467E624BB8}" srcOrd="0" destOrd="0" parTransId="{38E589A2-DC9F-4AA5-89B9-B7E1375AE3EE}" sibTransId="{652DF7A3-E388-4D9D-861B-A01E2298CF07}"/>
    <dgm:cxn modelId="{66DBDA52-7D4A-433E-8933-FAF1F6D6228B}" srcId="{FAB687F5-64FE-416C-ABC2-762630F61091}" destId="{D6D8977B-9217-4041-842E-73D79016D10F}" srcOrd="3" destOrd="0" parTransId="{FA6AD880-DC8B-421D-B975-8097A4D972D6}" sibTransId="{79DE1A4A-6E27-49BE-B5AE-DFDB5C9C0702}"/>
    <dgm:cxn modelId="{DA33F6CA-B433-4AF6-8619-6A1BCEE7FC67}" srcId="{FAB687F5-64FE-416C-ABC2-762630F61091}" destId="{E75D6DAB-83D1-4062-9A16-8B17961FA8FE}" srcOrd="2" destOrd="0" parTransId="{648D0F4B-7C9C-4323-A479-8DB6645A6E6F}" sibTransId="{9840193A-453D-45EE-80D0-0307C353668A}"/>
    <dgm:cxn modelId="{A25D59CF-90B3-45CB-A4E5-6837C5C6C7E1}" type="presOf" srcId="{1319A4E7-5141-4433-B3DB-BC28F56E2D4D}" destId="{620F0A59-D444-4B00-8088-E206ADB16794}" srcOrd="0" destOrd="0" presId="urn:microsoft.com/office/officeart/2018/2/layout/IconVerticalSolidList"/>
    <dgm:cxn modelId="{BD1D5041-2E66-475A-A516-8EE25F8F2A67}" type="presParOf" srcId="{DBEEA746-37F8-4A6E-B6F0-2C2E111F91B2}" destId="{5893C443-7FBE-42A5-A855-9778DF0B4B19}" srcOrd="0" destOrd="0" presId="urn:microsoft.com/office/officeart/2018/2/layout/IconVerticalSolidList"/>
    <dgm:cxn modelId="{0F28D5B0-36A0-4651-AF6C-679AAB0B4A9B}" type="presParOf" srcId="{5893C443-7FBE-42A5-A855-9778DF0B4B19}" destId="{BCB62CD0-4468-41CE-B189-DD679586607D}" srcOrd="0" destOrd="0" presId="urn:microsoft.com/office/officeart/2018/2/layout/IconVerticalSolidList"/>
    <dgm:cxn modelId="{08237868-4FD6-4D86-93ED-A735E2F32CD4}" type="presParOf" srcId="{5893C443-7FBE-42A5-A855-9778DF0B4B19}" destId="{C4A43319-1895-4781-9D61-AE2885397FB3}" srcOrd="1" destOrd="0" presId="urn:microsoft.com/office/officeart/2018/2/layout/IconVerticalSolidList"/>
    <dgm:cxn modelId="{FFF7570F-1F12-4679-9D8A-299BBB8455F3}" type="presParOf" srcId="{5893C443-7FBE-42A5-A855-9778DF0B4B19}" destId="{E4A18D17-FD08-49A2-9129-411E6AD8A337}" srcOrd="2" destOrd="0" presId="urn:microsoft.com/office/officeart/2018/2/layout/IconVerticalSolidList"/>
    <dgm:cxn modelId="{02A82F96-A437-44BB-AB2A-E963F84C6E26}" type="presParOf" srcId="{5893C443-7FBE-42A5-A855-9778DF0B4B19}" destId="{0B7FB0DD-2466-4DE1-A3F8-6860297A51FC}" srcOrd="3" destOrd="0" presId="urn:microsoft.com/office/officeart/2018/2/layout/IconVerticalSolidList"/>
    <dgm:cxn modelId="{5ED8F5CD-7B80-42E0-A586-C145CFA7C562}" type="presParOf" srcId="{DBEEA746-37F8-4A6E-B6F0-2C2E111F91B2}" destId="{30D98F7E-7D34-4283-A71A-FB8E0256D357}" srcOrd="1" destOrd="0" presId="urn:microsoft.com/office/officeart/2018/2/layout/IconVerticalSolidList"/>
    <dgm:cxn modelId="{86C8EF3B-6F8C-405E-8FAE-BF9CC750E19C}" type="presParOf" srcId="{DBEEA746-37F8-4A6E-B6F0-2C2E111F91B2}" destId="{A4EA1414-7029-433C-9227-D0CD52F0AFE1}" srcOrd="2" destOrd="0" presId="urn:microsoft.com/office/officeart/2018/2/layout/IconVerticalSolidList"/>
    <dgm:cxn modelId="{23CE4B90-95B7-40B4-ACFA-85B9A3160A2C}" type="presParOf" srcId="{A4EA1414-7029-433C-9227-D0CD52F0AFE1}" destId="{8D453E90-2B0B-49C3-AAF5-F17CCA1C99CC}" srcOrd="0" destOrd="0" presId="urn:microsoft.com/office/officeart/2018/2/layout/IconVerticalSolidList"/>
    <dgm:cxn modelId="{A6F3829E-5B28-41FC-9836-8963123402E2}" type="presParOf" srcId="{A4EA1414-7029-433C-9227-D0CD52F0AFE1}" destId="{CA5DE0CF-835A-4D8D-881F-6DADE0399E2A}" srcOrd="1" destOrd="0" presId="urn:microsoft.com/office/officeart/2018/2/layout/IconVerticalSolidList"/>
    <dgm:cxn modelId="{46D295A2-0C9A-451A-A225-0807CF077E2A}" type="presParOf" srcId="{A4EA1414-7029-433C-9227-D0CD52F0AFE1}" destId="{6C8D50B3-F8AD-46C2-A3FD-D60CF275BB20}" srcOrd="2" destOrd="0" presId="urn:microsoft.com/office/officeart/2018/2/layout/IconVerticalSolidList"/>
    <dgm:cxn modelId="{02EBD680-C23B-4ABB-9EE6-CDCCF51B4D4E}" type="presParOf" srcId="{A4EA1414-7029-433C-9227-D0CD52F0AFE1}" destId="{620F0A59-D444-4B00-8088-E206ADB16794}" srcOrd="3" destOrd="0" presId="urn:microsoft.com/office/officeart/2018/2/layout/IconVerticalSolidList"/>
    <dgm:cxn modelId="{D7EBC18E-7663-44C8-86D0-9C128BC9739B}" type="presParOf" srcId="{DBEEA746-37F8-4A6E-B6F0-2C2E111F91B2}" destId="{224A3128-90B8-48B5-A096-4F09ACDAECB9}" srcOrd="3" destOrd="0" presId="urn:microsoft.com/office/officeart/2018/2/layout/IconVerticalSolidList"/>
    <dgm:cxn modelId="{137DF7A2-665A-4488-A4D3-2080F879B3FC}" type="presParOf" srcId="{DBEEA746-37F8-4A6E-B6F0-2C2E111F91B2}" destId="{AF13C095-1F5E-4EEA-8C85-CBCB2E9EE331}" srcOrd="4" destOrd="0" presId="urn:microsoft.com/office/officeart/2018/2/layout/IconVerticalSolidList"/>
    <dgm:cxn modelId="{E6E7C244-9E2C-4E58-A4EB-694D9808E833}" type="presParOf" srcId="{AF13C095-1F5E-4EEA-8C85-CBCB2E9EE331}" destId="{10E4C1E4-FBC8-46DC-9550-76DBC7671BA1}" srcOrd="0" destOrd="0" presId="urn:microsoft.com/office/officeart/2018/2/layout/IconVerticalSolidList"/>
    <dgm:cxn modelId="{E4351DF7-236C-4275-B8CD-876E83F3D25E}" type="presParOf" srcId="{AF13C095-1F5E-4EEA-8C85-CBCB2E9EE331}" destId="{AC10FD9A-6A4B-4E11-8F10-462593A1ABA5}" srcOrd="1" destOrd="0" presId="urn:microsoft.com/office/officeart/2018/2/layout/IconVerticalSolidList"/>
    <dgm:cxn modelId="{A84FE107-DD13-4E99-B257-167A41C58923}" type="presParOf" srcId="{AF13C095-1F5E-4EEA-8C85-CBCB2E9EE331}" destId="{1BB36BED-21BE-42D9-BC05-627FECE2550D}" srcOrd="2" destOrd="0" presId="urn:microsoft.com/office/officeart/2018/2/layout/IconVerticalSolidList"/>
    <dgm:cxn modelId="{94428A08-61E9-4BBA-BB07-20E8F4119100}" type="presParOf" srcId="{AF13C095-1F5E-4EEA-8C85-CBCB2E9EE331}" destId="{17C38F15-90D0-4643-A24B-A97CED475529}" srcOrd="3" destOrd="0" presId="urn:microsoft.com/office/officeart/2018/2/layout/IconVerticalSolidList"/>
    <dgm:cxn modelId="{DA0147E4-7323-4DA2-9800-4D9B8277DD64}" type="presParOf" srcId="{DBEEA746-37F8-4A6E-B6F0-2C2E111F91B2}" destId="{E2F8005F-B7B5-4B35-93D8-FEE31441D2B1}" srcOrd="5" destOrd="0" presId="urn:microsoft.com/office/officeart/2018/2/layout/IconVerticalSolidList"/>
    <dgm:cxn modelId="{620A2C8F-BD74-41EA-B903-EB31121A5C43}" type="presParOf" srcId="{DBEEA746-37F8-4A6E-B6F0-2C2E111F91B2}" destId="{F53A310B-B580-4404-BC2A-DC69EB2A0E2C}" srcOrd="6" destOrd="0" presId="urn:microsoft.com/office/officeart/2018/2/layout/IconVerticalSolidList"/>
    <dgm:cxn modelId="{9E693103-03E4-43D3-BAFC-CBDAAFB90B8D}" type="presParOf" srcId="{F53A310B-B580-4404-BC2A-DC69EB2A0E2C}" destId="{64D73CD1-A179-47F9-A352-B2DE6B05A517}" srcOrd="0" destOrd="0" presId="urn:microsoft.com/office/officeart/2018/2/layout/IconVerticalSolidList"/>
    <dgm:cxn modelId="{36B86B79-A97F-470D-AA51-9434C4DBE5EF}" type="presParOf" srcId="{F53A310B-B580-4404-BC2A-DC69EB2A0E2C}" destId="{AE599200-4929-49BA-9558-C9AB57462568}" srcOrd="1" destOrd="0" presId="urn:microsoft.com/office/officeart/2018/2/layout/IconVerticalSolidList"/>
    <dgm:cxn modelId="{BC915D85-5B6B-42A1-86C7-F90F4B0555FC}" type="presParOf" srcId="{F53A310B-B580-4404-BC2A-DC69EB2A0E2C}" destId="{27923AF6-74BD-4644-8D56-EA50CCD48B0E}" srcOrd="2" destOrd="0" presId="urn:microsoft.com/office/officeart/2018/2/layout/IconVerticalSolidList"/>
    <dgm:cxn modelId="{F9D2F64B-CE4E-432F-8DB7-5DDE4D008392}" type="presParOf" srcId="{F53A310B-B580-4404-BC2A-DC69EB2A0E2C}" destId="{60AFE713-A9C4-48CE-9EA7-415AF64434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52D7CA-DC34-4A91-A731-578E9464A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CD5496-69A6-4DE5-B101-675DAEB88FFF}">
      <dgm:prSet/>
      <dgm:spPr/>
      <dgm:t>
        <a:bodyPr/>
        <a:lstStyle/>
        <a:p>
          <a:r>
            <a:rPr lang="en-US"/>
            <a:t>Impact on business goals:</a:t>
          </a:r>
        </a:p>
      </dgm:t>
    </dgm:pt>
    <dgm:pt modelId="{68209859-DAA3-4664-85EE-AB910C7FDDD3}" type="parTrans" cxnId="{44CA7341-D7AD-448C-9D32-7F973BE99CB6}">
      <dgm:prSet/>
      <dgm:spPr/>
      <dgm:t>
        <a:bodyPr/>
        <a:lstStyle/>
        <a:p>
          <a:endParaRPr lang="en-US"/>
        </a:p>
      </dgm:t>
    </dgm:pt>
    <dgm:pt modelId="{020565B1-157C-45E4-9B36-41C94846988E}" type="sibTrans" cxnId="{44CA7341-D7AD-448C-9D32-7F973BE99CB6}">
      <dgm:prSet/>
      <dgm:spPr/>
      <dgm:t>
        <a:bodyPr/>
        <a:lstStyle/>
        <a:p>
          <a:endParaRPr lang="en-US"/>
        </a:p>
      </dgm:t>
    </dgm:pt>
    <dgm:pt modelId="{B5CB0164-A4F2-4DE7-9DE2-B2D96AFFC39E}">
      <dgm:prSet/>
      <dgm:spPr/>
      <dgm:t>
        <a:bodyPr/>
        <a:lstStyle/>
        <a:p>
          <a:r>
            <a:rPr lang="en-US"/>
            <a:t>- Improved operational efficiency and equipment reliability</a:t>
          </a:r>
        </a:p>
      </dgm:t>
    </dgm:pt>
    <dgm:pt modelId="{DA66DF6E-855F-4834-B56E-B853867849A8}" type="parTrans" cxnId="{0FDC857D-9B42-48B9-85BF-E8C057B19CBF}">
      <dgm:prSet/>
      <dgm:spPr/>
      <dgm:t>
        <a:bodyPr/>
        <a:lstStyle/>
        <a:p>
          <a:endParaRPr lang="en-US"/>
        </a:p>
      </dgm:t>
    </dgm:pt>
    <dgm:pt modelId="{7D610EBA-F4E2-408D-B666-2CFFF69C3A51}" type="sibTrans" cxnId="{0FDC857D-9B42-48B9-85BF-E8C057B19CBF}">
      <dgm:prSet/>
      <dgm:spPr/>
      <dgm:t>
        <a:bodyPr/>
        <a:lstStyle/>
        <a:p>
          <a:endParaRPr lang="en-US"/>
        </a:p>
      </dgm:t>
    </dgm:pt>
    <dgm:pt modelId="{E5643C7E-4702-4C65-983E-858A721B5010}">
      <dgm:prSet/>
      <dgm:spPr/>
      <dgm:t>
        <a:bodyPr/>
        <a:lstStyle/>
        <a:p>
          <a:r>
            <a:rPr lang="en-US"/>
            <a:t>- Proactive maintenance planning, reducing downtime</a:t>
          </a:r>
        </a:p>
      </dgm:t>
    </dgm:pt>
    <dgm:pt modelId="{30DEDF16-6C72-4857-904B-41E9DA148467}" type="parTrans" cxnId="{59A26B94-2347-4076-A921-2317CB2D708B}">
      <dgm:prSet/>
      <dgm:spPr/>
      <dgm:t>
        <a:bodyPr/>
        <a:lstStyle/>
        <a:p>
          <a:endParaRPr lang="en-US"/>
        </a:p>
      </dgm:t>
    </dgm:pt>
    <dgm:pt modelId="{C8D35A43-47E9-4117-9EB5-703627D80334}" type="sibTrans" cxnId="{59A26B94-2347-4076-A921-2317CB2D708B}">
      <dgm:prSet/>
      <dgm:spPr/>
      <dgm:t>
        <a:bodyPr/>
        <a:lstStyle/>
        <a:p>
          <a:endParaRPr lang="en-US"/>
        </a:p>
      </dgm:t>
    </dgm:pt>
    <dgm:pt modelId="{B84B8576-2B8D-4DCA-A665-8E1108271A42}" type="pres">
      <dgm:prSet presAssocID="{3652D7CA-DC34-4A91-A731-578E9464A7FC}" presName="root" presStyleCnt="0">
        <dgm:presLayoutVars>
          <dgm:dir/>
          <dgm:resizeHandles val="exact"/>
        </dgm:presLayoutVars>
      </dgm:prSet>
      <dgm:spPr/>
    </dgm:pt>
    <dgm:pt modelId="{2776F76F-3D3D-45D5-B89F-70E0202F2E54}" type="pres">
      <dgm:prSet presAssocID="{07CD5496-69A6-4DE5-B101-675DAEB88FFF}" presName="compNode" presStyleCnt="0"/>
      <dgm:spPr/>
    </dgm:pt>
    <dgm:pt modelId="{045BE0F5-C354-4617-9A90-441D815A363B}" type="pres">
      <dgm:prSet presAssocID="{07CD5496-69A6-4DE5-B101-675DAEB88FFF}" presName="bgRect" presStyleLbl="bgShp" presStyleIdx="0" presStyleCnt="3"/>
      <dgm:spPr/>
    </dgm:pt>
    <dgm:pt modelId="{1E011F3B-068B-4C85-841C-824AEE234478}" type="pres">
      <dgm:prSet presAssocID="{07CD5496-69A6-4DE5-B101-675DAEB88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E238C2-A8C3-44B3-AE0A-689F811C9F22}" type="pres">
      <dgm:prSet presAssocID="{07CD5496-69A6-4DE5-B101-675DAEB88FFF}" presName="spaceRect" presStyleCnt="0"/>
      <dgm:spPr/>
    </dgm:pt>
    <dgm:pt modelId="{6EFFCAC6-DBD5-4C74-AF51-12EC90596F13}" type="pres">
      <dgm:prSet presAssocID="{07CD5496-69A6-4DE5-B101-675DAEB88FFF}" presName="parTx" presStyleLbl="revTx" presStyleIdx="0" presStyleCnt="3">
        <dgm:presLayoutVars>
          <dgm:chMax val="0"/>
          <dgm:chPref val="0"/>
        </dgm:presLayoutVars>
      </dgm:prSet>
      <dgm:spPr/>
    </dgm:pt>
    <dgm:pt modelId="{43F802D5-F5E9-48D9-A274-2E9CE2327754}" type="pres">
      <dgm:prSet presAssocID="{020565B1-157C-45E4-9B36-41C94846988E}" presName="sibTrans" presStyleCnt="0"/>
      <dgm:spPr/>
    </dgm:pt>
    <dgm:pt modelId="{36AF971E-6219-49EB-9A29-3AB7207E5AF8}" type="pres">
      <dgm:prSet presAssocID="{B5CB0164-A4F2-4DE7-9DE2-B2D96AFFC39E}" presName="compNode" presStyleCnt="0"/>
      <dgm:spPr/>
    </dgm:pt>
    <dgm:pt modelId="{F7922655-542F-4E73-B478-F322E69B4575}" type="pres">
      <dgm:prSet presAssocID="{B5CB0164-A4F2-4DE7-9DE2-B2D96AFFC39E}" presName="bgRect" presStyleLbl="bgShp" presStyleIdx="1" presStyleCnt="3"/>
      <dgm:spPr/>
    </dgm:pt>
    <dgm:pt modelId="{84AB67E8-0C93-4F79-BA3D-33DFCA5E2F16}" type="pres">
      <dgm:prSet presAssocID="{B5CB0164-A4F2-4DE7-9DE2-B2D96AFFC3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D413DD7-6299-4A2A-955F-3CF8BDD339BD}" type="pres">
      <dgm:prSet presAssocID="{B5CB0164-A4F2-4DE7-9DE2-B2D96AFFC39E}" presName="spaceRect" presStyleCnt="0"/>
      <dgm:spPr/>
    </dgm:pt>
    <dgm:pt modelId="{8BAA4E66-196D-40E9-903B-A9714B15459A}" type="pres">
      <dgm:prSet presAssocID="{B5CB0164-A4F2-4DE7-9DE2-B2D96AFFC39E}" presName="parTx" presStyleLbl="revTx" presStyleIdx="1" presStyleCnt="3">
        <dgm:presLayoutVars>
          <dgm:chMax val="0"/>
          <dgm:chPref val="0"/>
        </dgm:presLayoutVars>
      </dgm:prSet>
      <dgm:spPr/>
    </dgm:pt>
    <dgm:pt modelId="{423E4823-747A-4882-8A0B-37E88CB78879}" type="pres">
      <dgm:prSet presAssocID="{7D610EBA-F4E2-408D-B666-2CFFF69C3A51}" presName="sibTrans" presStyleCnt="0"/>
      <dgm:spPr/>
    </dgm:pt>
    <dgm:pt modelId="{95832A01-2913-459B-A7F9-871CB40E68B6}" type="pres">
      <dgm:prSet presAssocID="{E5643C7E-4702-4C65-983E-858A721B5010}" presName="compNode" presStyleCnt="0"/>
      <dgm:spPr/>
    </dgm:pt>
    <dgm:pt modelId="{FAC4FCE7-926E-4DF5-8135-9F1FB6E5FCDF}" type="pres">
      <dgm:prSet presAssocID="{E5643C7E-4702-4C65-983E-858A721B5010}" presName="bgRect" presStyleLbl="bgShp" presStyleIdx="2" presStyleCnt="3"/>
      <dgm:spPr/>
    </dgm:pt>
    <dgm:pt modelId="{15BDEDE4-2E9D-48D0-AD6F-1A75FBE049DC}" type="pres">
      <dgm:prSet presAssocID="{E5643C7E-4702-4C65-983E-858A721B50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680197AF-04A0-4693-BBFF-ED79DB513CE0}" type="pres">
      <dgm:prSet presAssocID="{E5643C7E-4702-4C65-983E-858A721B5010}" presName="spaceRect" presStyleCnt="0"/>
      <dgm:spPr/>
    </dgm:pt>
    <dgm:pt modelId="{CBBFECCD-848B-45E3-8246-8A7A1D234D0F}" type="pres">
      <dgm:prSet presAssocID="{E5643C7E-4702-4C65-983E-858A721B50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37E338-FC53-492C-AAB9-20B04F1D7644}" type="presOf" srcId="{07CD5496-69A6-4DE5-B101-675DAEB88FFF}" destId="{6EFFCAC6-DBD5-4C74-AF51-12EC90596F13}" srcOrd="0" destOrd="0" presId="urn:microsoft.com/office/officeart/2018/2/layout/IconVerticalSolidList"/>
    <dgm:cxn modelId="{44CA7341-D7AD-448C-9D32-7F973BE99CB6}" srcId="{3652D7CA-DC34-4A91-A731-578E9464A7FC}" destId="{07CD5496-69A6-4DE5-B101-675DAEB88FFF}" srcOrd="0" destOrd="0" parTransId="{68209859-DAA3-4664-85EE-AB910C7FDDD3}" sibTransId="{020565B1-157C-45E4-9B36-41C94846988E}"/>
    <dgm:cxn modelId="{0FDC857D-9B42-48B9-85BF-E8C057B19CBF}" srcId="{3652D7CA-DC34-4A91-A731-578E9464A7FC}" destId="{B5CB0164-A4F2-4DE7-9DE2-B2D96AFFC39E}" srcOrd="1" destOrd="0" parTransId="{DA66DF6E-855F-4834-B56E-B853867849A8}" sibTransId="{7D610EBA-F4E2-408D-B666-2CFFF69C3A51}"/>
    <dgm:cxn modelId="{59A26B94-2347-4076-A921-2317CB2D708B}" srcId="{3652D7CA-DC34-4A91-A731-578E9464A7FC}" destId="{E5643C7E-4702-4C65-983E-858A721B5010}" srcOrd="2" destOrd="0" parTransId="{30DEDF16-6C72-4857-904B-41E9DA148467}" sibTransId="{C8D35A43-47E9-4117-9EB5-703627D80334}"/>
    <dgm:cxn modelId="{7F53C9D8-ED20-41F6-B163-BDB337ECC3BE}" type="presOf" srcId="{E5643C7E-4702-4C65-983E-858A721B5010}" destId="{CBBFECCD-848B-45E3-8246-8A7A1D234D0F}" srcOrd="0" destOrd="0" presId="urn:microsoft.com/office/officeart/2018/2/layout/IconVerticalSolidList"/>
    <dgm:cxn modelId="{B58DE7E5-C85B-43CE-9397-EE1A89BE7D59}" type="presOf" srcId="{B5CB0164-A4F2-4DE7-9DE2-B2D96AFFC39E}" destId="{8BAA4E66-196D-40E9-903B-A9714B15459A}" srcOrd="0" destOrd="0" presId="urn:microsoft.com/office/officeart/2018/2/layout/IconVerticalSolidList"/>
    <dgm:cxn modelId="{CD37D1FE-961B-4783-A4DA-BCC2ADDF7245}" type="presOf" srcId="{3652D7CA-DC34-4A91-A731-578E9464A7FC}" destId="{B84B8576-2B8D-4DCA-A665-8E1108271A42}" srcOrd="0" destOrd="0" presId="urn:microsoft.com/office/officeart/2018/2/layout/IconVerticalSolidList"/>
    <dgm:cxn modelId="{891A933F-E6C5-4702-A461-2A894E668D15}" type="presParOf" srcId="{B84B8576-2B8D-4DCA-A665-8E1108271A42}" destId="{2776F76F-3D3D-45D5-B89F-70E0202F2E54}" srcOrd="0" destOrd="0" presId="urn:microsoft.com/office/officeart/2018/2/layout/IconVerticalSolidList"/>
    <dgm:cxn modelId="{441DC39E-5F82-4C5E-B4D4-97CF2BF37E35}" type="presParOf" srcId="{2776F76F-3D3D-45D5-B89F-70E0202F2E54}" destId="{045BE0F5-C354-4617-9A90-441D815A363B}" srcOrd="0" destOrd="0" presId="urn:microsoft.com/office/officeart/2018/2/layout/IconVerticalSolidList"/>
    <dgm:cxn modelId="{1E025391-D1DA-451C-BC28-127D888C8A56}" type="presParOf" srcId="{2776F76F-3D3D-45D5-B89F-70E0202F2E54}" destId="{1E011F3B-068B-4C85-841C-824AEE234478}" srcOrd="1" destOrd="0" presId="urn:microsoft.com/office/officeart/2018/2/layout/IconVerticalSolidList"/>
    <dgm:cxn modelId="{56069D75-E3BC-4A05-83E8-F0F28E003C71}" type="presParOf" srcId="{2776F76F-3D3D-45D5-B89F-70E0202F2E54}" destId="{04E238C2-A8C3-44B3-AE0A-689F811C9F22}" srcOrd="2" destOrd="0" presId="urn:microsoft.com/office/officeart/2018/2/layout/IconVerticalSolidList"/>
    <dgm:cxn modelId="{7366AF3A-FF74-4B37-871A-9BBF3078C15D}" type="presParOf" srcId="{2776F76F-3D3D-45D5-B89F-70E0202F2E54}" destId="{6EFFCAC6-DBD5-4C74-AF51-12EC90596F13}" srcOrd="3" destOrd="0" presId="urn:microsoft.com/office/officeart/2018/2/layout/IconVerticalSolidList"/>
    <dgm:cxn modelId="{635C08FF-D09D-4665-BE95-A1E924C6A619}" type="presParOf" srcId="{B84B8576-2B8D-4DCA-A665-8E1108271A42}" destId="{43F802D5-F5E9-48D9-A274-2E9CE2327754}" srcOrd="1" destOrd="0" presId="urn:microsoft.com/office/officeart/2018/2/layout/IconVerticalSolidList"/>
    <dgm:cxn modelId="{E2B7E09D-1AA1-4516-92E4-8FE9A54C9E89}" type="presParOf" srcId="{B84B8576-2B8D-4DCA-A665-8E1108271A42}" destId="{36AF971E-6219-49EB-9A29-3AB7207E5AF8}" srcOrd="2" destOrd="0" presId="urn:microsoft.com/office/officeart/2018/2/layout/IconVerticalSolidList"/>
    <dgm:cxn modelId="{B35D3682-1C34-468E-8186-F51726F5986D}" type="presParOf" srcId="{36AF971E-6219-49EB-9A29-3AB7207E5AF8}" destId="{F7922655-542F-4E73-B478-F322E69B4575}" srcOrd="0" destOrd="0" presId="urn:microsoft.com/office/officeart/2018/2/layout/IconVerticalSolidList"/>
    <dgm:cxn modelId="{8BA2B6AF-49BA-4584-98FC-85B131D8E1B7}" type="presParOf" srcId="{36AF971E-6219-49EB-9A29-3AB7207E5AF8}" destId="{84AB67E8-0C93-4F79-BA3D-33DFCA5E2F16}" srcOrd="1" destOrd="0" presId="urn:microsoft.com/office/officeart/2018/2/layout/IconVerticalSolidList"/>
    <dgm:cxn modelId="{57806F07-349C-402D-8ADD-1A955C7032FA}" type="presParOf" srcId="{36AF971E-6219-49EB-9A29-3AB7207E5AF8}" destId="{DD413DD7-6299-4A2A-955F-3CF8BDD339BD}" srcOrd="2" destOrd="0" presId="urn:microsoft.com/office/officeart/2018/2/layout/IconVerticalSolidList"/>
    <dgm:cxn modelId="{3C37AFCA-C5C3-4CCC-A27B-F155DD67D852}" type="presParOf" srcId="{36AF971E-6219-49EB-9A29-3AB7207E5AF8}" destId="{8BAA4E66-196D-40E9-903B-A9714B15459A}" srcOrd="3" destOrd="0" presId="urn:microsoft.com/office/officeart/2018/2/layout/IconVerticalSolidList"/>
    <dgm:cxn modelId="{EA7C8CF8-CC51-4EB3-A5E9-5D0846FD6310}" type="presParOf" srcId="{B84B8576-2B8D-4DCA-A665-8E1108271A42}" destId="{423E4823-747A-4882-8A0B-37E88CB78879}" srcOrd="3" destOrd="0" presId="urn:microsoft.com/office/officeart/2018/2/layout/IconVerticalSolidList"/>
    <dgm:cxn modelId="{EEFFB095-7085-4C7E-9ED0-E64EF51CAB5B}" type="presParOf" srcId="{B84B8576-2B8D-4DCA-A665-8E1108271A42}" destId="{95832A01-2913-459B-A7F9-871CB40E68B6}" srcOrd="4" destOrd="0" presId="urn:microsoft.com/office/officeart/2018/2/layout/IconVerticalSolidList"/>
    <dgm:cxn modelId="{FD88DA83-4071-4133-8AF7-9E14516C56F9}" type="presParOf" srcId="{95832A01-2913-459B-A7F9-871CB40E68B6}" destId="{FAC4FCE7-926E-4DF5-8135-9F1FB6E5FCDF}" srcOrd="0" destOrd="0" presId="urn:microsoft.com/office/officeart/2018/2/layout/IconVerticalSolidList"/>
    <dgm:cxn modelId="{7161F296-07FA-4EEE-BBC6-53AE5D3CB345}" type="presParOf" srcId="{95832A01-2913-459B-A7F9-871CB40E68B6}" destId="{15BDEDE4-2E9D-48D0-AD6F-1A75FBE049DC}" srcOrd="1" destOrd="0" presId="urn:microsoft.com/office/officeart/2018/2/layout/IconVerticalSolidList"/>
    <dgm:cxn modelId="{05865228-9B8D-4D27-B2C0-A7170ECA68BD}" type="presParOf" srcId="{95832A01-2913-459B-A7F9-871CB40E68B6}" destId="{680197AF-04A0-4693-BBFF-ED79DB513CE0}" srcOrd="2" destOrd="0" presId="urn:microsoft.com/office/officeart/2018/2/layout/IconVerticalSolidList"/>
    <dgm:cxn modelId="{9531B160-84CF-4440-A9B3-319660E4AE15}" type="presParOf" srcId="{95832A01-2913-459B-A7F9-871CB40E68B6}" destId="{CBBFECCD-848B-45E3-8246-8A7A1D234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1E775D-9F6C-4E5D-8512-A89029CF5D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F4842-3E85-4A17-95D1-644C8F05B599}">
      <dgm:prSet/>
      <dgm:spPr/>
      <dgm:t>
        <a:bodyPr/>
        <a:lstStyle/>
        <a:p>
          <a:r>
            <a:rPr lang="en-US"/>
            <a:t>Importance of data consistency and automation</a:t>
          </a:r>
        </a:p>
      </dgm:t>
    </dgm:pt>
    <dgm:pt modelId="{A799F5AF-B571-4A30-98F2-80640569FD64}" type="parTrans" cxnId="{2BCA86CF-166A-4AF6-9611-DB5512FE4109}">
      <dgm:prSet/>
      <dgm:spPr/>
      <dgm:t>
        <a:bodyPr/>
        <a:lstStyle/>
        <a:p>
          <a:endParaRPr lang="en-US"/>
        </a:p>
      </dgm:t>
    </dgm:pt>
    <dgm:pt modelId="{E0FDA99F-0801-4664-BA5D-4DC986AA4C02}" type="sibTrans" cxnId="{2BCA86CF-166A-4AF6-9611-DB5512FE4109}">
      <dgm:prSet/>
      <dgm:spPr/>
      <dgm:t>
        <a:bodyPr/>
        <a:lstStyle/>
        <a:p>
          <a:endParaRPr lang="en-US"/>
        </a:p>
      </dgm:t>
    </dgm:pt>
    <dgm:pt modelId="{9E926C0B-B1F5-48E1-883A-8E7C82A1ABD1}">
      <dgm:prSet/>
      <dgm:spPr/>
      <dgm:t>
        <a:bodyPr/>
        <a:lstStyle/>
        <a:p>
          <a:r>
            <a:rPr lang="en-US"/>
            <a:t>Effective communication with diverse teams</a:t>
          </a:r>
        </a:p>
      </dgm:t>
    </dgm:pt>
    <dgm:pt modelId="{10A79788-E61A-4336-A645-6E6D24816501}" type="parTrans" cxnId="{3F6AA2AB-50F5-4464-A71B-7F1FFA114F2C}">
      <dgm:prSet/>
      <dgm:spPr/>
      <dgm:t>
        <a:bodyPr/>
        <a:lstStyle/>
        <a:p>
          <a:endParaRPr lang="en-US"/>
        </a:p>
      </dgm:t>
    </dgm:pt>
    <dgm:pt modelId="{61A568D3-9832-4CCF-8498-1093F9707E4F}" type="sibTrans" cxnId="{3F6AA2AB-50F5-4464-A71B-7F1FFA114F2C}">
      <dgm:prSet/>
      <dgm:spPr/>
      <dgm:t>
        <a:bodyPr/>
        <a:lstStyle/>
        <a:p>
          <a:endParaRPr lang="en-US"/>
        </a:p>
      </dgm:t>
    </dgm:pt>
    <dgm:pt modelId="{DAB30FB6-9C0C-476B-9A77-13F79E5458FB}">
      <dgm:prSet/>
      <dgm:spPr/>
      <dgm:t>
        <a:bodyPr/>
        <a:lstStyle/>
        <a:p>
          <a:r>
            <a:rPr lang="en-US"/>
            <a:t>Problem-solving in complex data environments</a:t>
          </a:r>
        </a:p>
      </dgm:t>
    </dgm:pt>
    <dgm:pt modelId="{58F23C05-9049-48C7-B0D0-8BCEE286CD5B}" type="parTrans" cxnId="{F8674755-085C-4D7A-914B-E49A65C476EB}">
      <dgm:prSet/>
      <dgm:spPr/>
      <dgm:t>
        <a:bodyPr/>
        <a:lstStyle/>
        <a:p>
          <a:endParaRPr lang="en-US"/>
        </a:p>
      </dgm:t>
    </dgm:pt>
    <dgm:pt modelId="{027D6477-3562-4056-8625-90EA413F6E7F}" type="sibTrans" cxnId="{F8674755-085C-4D7A-914B-E49A65C476EB}">
      <dgm:prSet/>
      <dgm:spPr/>
      <dgm:t>
        <a:bodyPr/>
        <a:lstStyle/>
        <a:p>
          <a:endParaRPr lang="en-US"/>
        </a:p>
      </dgm:t>
    </dgm:pt>
    <dgm:pt modelId="{5ED376B3-F90A-424D-B804-8E315AC6D551}" type="pres">
      <dgm:prSet presAssocID="{CA1E775D-9F6C-4E5D-8512-A89029CF5D28}" presName="root" presStyleCnt="0">
        <dgm:presLayoutVars>
          <dgm:dir/>
          <dgm:resizeHandles val="exact"/>
        </dgm:presLayoutVars>
      </dgm:prSet>
      <dgm:spPr/>
    </dgm:pt>
    <dgm:pt modelId="{B36468A8-B2B6-4665-ACBC-28F4DDE1FF28}" type="pres">
      <dgm:prSet presAssocID="{7B9F4842-3E85-4A17-95D1-644C8F05B599}" presName="compNode" presStyleCnt="0"/>
      <dgm:spPr/>
    </dgm:pt>
    <dgm:pt modelId="{E1D6C6C8-7D37-434B-81A7-B2B0D1E6B222}" type="pres">
      <dgm:prSet presAssocID="{7B9F4842-3E85-4A17-95D1-644C8F05B5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957880-68FE-4BD1-B4CA-4FFE900F8634}" type="pres">
      <dgm:prSet presAssocID="{7B9F4842-3E85-4A17-95D1-644C8F05B599}" presName="spaceRect" presStyleCnt="0"/>
      <dgm:spPr/>
    </dgm:pt>
    <dgm:pt modelId="{2F8EE595-BB5F-4465-80C3-F26B2BA3C9FD}" type="pres">
      <dgm:prSet presAssocID="{7B9F4842-3E85-4A17-95D1-644C8F05B599}" presName="textRect" presStyleLbl="revTx" presStyleIdx="0" presStyleCnt="3">
        <dgm:presLayoutVars>
          <dgm:chMax val="1"/>
          <dgm:chPref val="1"/>
        </dgm:presLayoutVars>
      </dgm:prSet>
      <dgm:spPr/>
    </dgm:pt>
    <dgm:pt modelId="{EC02EACD-8B4E-49E7-9DAC-31D7854C79B4}" type="pres">
      <dgm:prSet presAssocID="{E0FDA99F-0801-4664-BA5D-4DC986AA4C02}" presName="sibTrans" presStyleCnt="0"/>
      <dgm:spPr/>
    </dgm:pt>
    <dgm:pt modelId="{2D7D2D0C-19CC-42F1-A161-AA511711EC42}" type="pres">
      <dgm:prSet presAssocID="{9E926C0B-B1F5-48E1-883A-8E7C82A1ABD1}" presName="compNode" presStyleCnt="0"/>
      <dgm:spPr/>
    </dgm:pt>
    <dgm:pt modelId="{D824ADC1-6EC3-4EB9-85BF-05A3B46EDC95}" type="pres">
      <dgm:prSet presAssocID="{9E926C0B-B1F5-48E1-883A-8E7C82A1AB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2978760-1F5C-4FF3-826E-6BE894F865C3}" type="pres">
      <dgm:prSet presAssocID="{9E926C0B-B1F5-48E1-883A-8E7C82A1ABD1}" presName="spaceRect" presStyleCnt="0"/>
      <dgm:spPr/>
    </dgm:pt>
    <dgm:pt modelId="{4BB087F1-A788-45FB-9FCC-10553C3DA648}" type="pres">
      <dgm:prSet presAssocID="{9E926C0B-B1F5-48E1-883A-8E7C82A1ABD1}" presName="textRect" presStyleLbl="revTx" presStyleIdx="1" presStyleCnt="3">
        <dgm:presLayoutVars>
          <dgm:chMax val="1"/>
          <dgm:chPref val="1"/>
        </dgm:presLayoutVars>
      </dgm:prSet>
      <dgm:spPr/>
    </dgm:pt>
    <dgm:pt modelId="{394BB56F-89B0-433A-8A5B-C60ED9D62371}" type="pres">
      <dgm:prSet presAssocID="{61A568D3-9832-4CCF-8498-1093F9707E4F}" presName="sibTrans" presStyleCnt="0"/>
      <dgm:spPr/>
    </dgm:pt>
    <dgm:pt modelId="{47A1B379-A581-4AFA-85BF-AA3CD6E5D0D7}" type="pres">
      <dgm:prSet presAssocID="{DAB30FB6-9C0C-476B-9A77-13F79E5458FB}" presName="compNode" presStyleCnt="0"/>
      <dgm:spPr/>
    </dgm:pt>
    <dgm:pt modelId="{C7B05A40-932F-418D-8EA3-8339BAC3042B}" type="pres">
      <dgm:prSet presAssocID="{DAB30FB6-9C0C-476B-9A77-13F79E5458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DFF4D45-082C-4944-9C57-310C37CF7BF6}" type="pres">
      <dgm:prSet presAssocID="{DAB30FB6-9C0C-476B-9A77-13F79E5458FB}" presName="spaceRect" presStyleCnt="0"/>
      <dgm:spPr/>
    </dgm:pt>
    <dgm:pt modelId="{DD3BD0FD-2FA9-4B57-96F2-A751B5E813F2}" type="pres">
      <dgm:prSet presAssocID="{DAB30FB6-9C0C-476B-9A77-13F79E5458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AABF28-CFAC-417C-8900-1CBB4272E28B}" type="presOf" srcId="{DAB30FB6-9C0C-476B-9A77-13F79E5458FB}" destId="{DD3BD0FD-2FA9-4B57-96F2-A751B5E813F2}" srcOrd="0" destOrd="0" presId="urn:microsoft.com/office/officeart/2018/2/layout/IconLabelList"/>
    <dgm:cxn modelId="{C407B860-E1C0-483C-8BEF-C5A260A2F1DE}" type="presOf" srcId="{7B9F4842-3E85-4A17-95D1-644C8F05B599}" destId="{2F8EE595-BB5F-4465-80C3-F26B2BA3C9FD}" srcOrd="0" destOrd="0" presId="urn:microsoft.com/office/officeart/2018/2/layout/IconLabelList"/>
    <dgm:cxn modelId="{B438F562-C0CF-4EA1-A6C5-CB0A3B830B78}" type="presOf" srcId="{9E926C0B-B1F5-48E1-883A-8E7C82A1ABD1}" destId="{4BB087F1-A788-45FB-9FCC-10553C3DA648}" srcOrd="0" destOrd="0" presId="urn:microsoft.com/office/officeart/2018/2/layout/IconLabelList"/>
    <dgm:cxn modelId="{F8674755-085C-4D7A-914B-E49A65C476EB}" srcId="{CA1E775D-9F6C-4E5D-8512-A89029CF5D28}" destId="{DAB30FB6-9C0C-476B-9A77-13F79E5458FB}" srcOrd="2" destOrd="0" parTransId="{58F23C05-9049-48C7-B0D0-8BCEE286CD5B}" sibTransId="{027D6477-3562-4056-8625-90EA413F6E7F}"/>
    <dgm:cxn modelId="{EB21EB57-7F69-4079-A86B-7B51899DA2F3}" type="presOf" srcId="{CA1E775D-9F6C-4E5D-8512-A89029CF5D28}" destId="{5ED376B3-F90A-424D-B804-8E315AC6D551}" srcOrd="0" destOrd="0" presId="urn:microsoft.com/office/officeart/2018/2/layout/IconLabelList"/>
    <dgm:cxn modelId="{3F6AA2AB-50F5-4464-A71B-7F1FFA114F2C}" srcId="{CA1E775D-9F6C-4E5D-8512-A89029CF5D28}" destId="{9E926C0B-B1F5-48E1-883A-8E7C82A1ABD1}" srcOrd="1" destOrd="0" parTransId="{10A79788-E61A-4336-A645-6E6D24816501}" sibTransId="{61A568D3-9832-4CCF-8498-1093F9707E4F}"/>
    <dgm:cxn modelId="{2BCA86CF-166A-4AF6-9611-DB5512FE4109}" srcId="{CA1E775D-9F6C-4E5D-8512-A89029CF5D28}" destId="{7B9F4842-3E85-4A17-95D1-644C8F05B599}" srcOrd="0" destOrd="0" parTransId="{A799F5AF-B571-4A30-98F2-80640569FD64}" sibTransId="{E0FDA99F-0801-4664-BA5D-4DC986AA4C02}"/>
    <dgm:cxn modelId="{7FF0220D-9E12-4C2C-AB2E-1DBC74918FE9}" type="presParOf" srcId="{5ED376B3-F90A-424D-B804-8E315AC6D551}" destId="{B36468A8-B2B6-4665-ACBC-28F4DDE1FF28}" srcOrd="0" destOrd="0" presId="urn:microsoft.com/office/officeart/2018/2/layout/IconLabelList"/>
    <dgm:cxn modelId="{A05EA58E-7C64-4409-B25E-E1580E2737EC}" type="presParOf" srcId="{B36468A8-B2B6-4665-ACBC-28F4DDE1FF28}" destId="{E1D6C6C8-7D37-434B-81A7-B2B0D1E6B222}" srcOrd="0" destOrd="0" presId="urn:microsoft.com/office/officeart/2018/2/layout/IconLabelList"/>
    <dgm:cxn modelId="{7E44CEF1-1690-4D27-A8AB-B3B729BC2E3D}" type="presParOf" srcId="{B36468A8-B2B6-4665-ACBC-28F4DDE1FF28}" destId="{A5957880-68FE-4BD1-B4CA-4FFE900F8634}" srcOrd="1" destOrd="0" presId="urn:microsoft.com/office/officeart/2018/2/layout/IconLabelList"/>
    <dgm:cxn modelId="{7C1D5E03-A33C-4015-B2D4-E427EAD8D184}" type="presParOf" srcId="{B36468A8-B2B6-4665-ACBC-28F4DDE1FF28}" destId="{2F8EE595-BB5F-4465-80C3-F26B2BA3C9FD}" srcOrd="2" destOrd="0" presId="urn:microsoft.com/office/officeart/2018/2/layout/IconLabelList"/>
    <dgm:cxn modelId="{942ED3C2-DBBF-4EEF-BD97-19421826DFE0}" type="presParOf" srcId="{5ED376B3-F90A-424D-B804-8E315AC6D551}" destId="{EC02EACD-8B4E-49E7-9DAC-31D7854C79B4}" srcOrd="1" destOrd="0" presId="urn:microsoft.com/office/officeart/2018/2/layout/IconLabelList"/>
    <dgm:cxn modelId="{9DFFB84D-F37A-4471-A36B-986FB0671923}" type="presParOf" srcId="{5ED376B3-F90A-424D-B804-8E315AC6D551}" destId="{2D7D2D0C-19CC-42F1-A161-AA511711EC42}" srcOrd="2" destOrd="0" presId="urn:microsoft.com/office/officeart/2018/2/layout/IconLabelList"/>
    <dgm:cxn modelId="{83D2D1FD-7A98-4131-9279-5B005D70E4FD}" type="presParOf" srcId="{2D7D2D0C-19CC-42F1-A161-AA511711EC42}" destId="{D824ADC1-6EC3-4EB9-85BF-05A3B46EDC95}" srcOrd="0" destOrd="0" presId="urn:microsoft.com/office/officeart/2018/2/layout/IconLabelList"/>
    <dgm:cxn modelId="{7BA21B50-C4E3-4A5B-9DFF-69681C612BB3}" type="presParOf" srcId="{2D7D2D0C-19CC-42F1-A161-AA511711EC42}" destId="{12978760-1F5C-4FF3-826E-6BE894F865C3}" srcOrd="1" destOrd="0" presId="urn:microsoft.com/office/officeart/2018/2/layout/IconLabelList"/>
    <dgm:cxn modelId="{1A76190A-A334-488C-BF8E-9BA770FAD35B}" type="presParOf" srcId="{2D7D2D0C-19CC-42F1-A161-AA511711EC42}" destId="{4BB087F1-A788-45FB-9FCC-10553C3DA648}" srcOrd="2" destOrd="0" presId="urn:microsoft.com/office/officeart/2018/2/layout/IconLabelList"/>
    <dgm:cxn modelId="{5BF3D29F-C7FA-440F-9081-296103C18CC3}" type="presParOf" srcId="{5ED376B3-F90A-424D-B804-8E315AC6D551}" destId="{394BB56F-89B0-433A-8A5B-C60ED9D62371}" srcOrd="3" destOrd="0" presId="urn:microsoft.com/office/officeart/2018/2/layout/IconLabelList"/>
    <dgm:cxn modelId="{D5455D33-F2B3-4668-A931-4EE702E31B17}" type="presParOf" srcId="{5ED376B3-F90A-424D-B804-8E315AC6D551}" destId="{47A1B379-A581-4AFA-85BF-AA3CD6E5D0D7}" srcOrd="4" destOrd="0" presId="urn:microsoft.com/office/officeart/2018/2/layout/IconLabelList"/>
    <dgm:cxn modelId="{1ABB9E38-D794-4511-AE5D-DE5999827143}" type="presParOf" srcId="{47A1B379-A581-4AFA-85BF-AA3CD6E5D0D7}" destId="{C7B05A40-932F-418D-8EA3-8339BAC3042B}" srcOrd="0" destOrd="0" presId="urn:microsoft.com/office/officeart/2018/2/layout/IconLabelList"/>
    <dgm:cxn modelId="{644AF1DD-800F-4F44-83C1-D213883B43FE}" type="presParOf" srcId="{47A1B379-A581-4AFA-85BF-AA3CD6E5D0D7}" destId="{8DFF4D45-082C-4944-9C57-310C37CF7BF6}" srcOrd="1" destOrd="0" presId="urn:microsoft.com/office/officeart/2018/2/layout/IconLabelList"/>
    <dgm:cxn modelId="{3C8D4209-8956-4EFD-AE1A-428F94AA0EC8}" type="presParOf" srcId="{47A1B379-A581-4AFA-85BF-AA3CD6E5D0D7}" destId="{DD3BD0FD-2FA9-4B57-96F2-A751B5E813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5F889-4385-4880-BFEB-836AD198846C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03708-BD74-4627-93A5-18DAF243DD9D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- SAP: Data management and report generation</a:t>
          </a:r>
          <a:endParaRPr lang="en-US" sz="1800" kern="1200"/>
        </a:p>
      </dsp:txBody>
      <dsp:txXfrm>
        <a:off x="157144" y="2485519"/>
        <a:ext cx="2777266" cy="720000"/>
      </dsp:txXfrm>
    </dsp:sp>
    <dsp:sp modelId="{AEE0D11A-9143-4AEE-8DFA-72232A1F81ED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3181-DC12-440A-B7CC-B48E34267CE3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- Microsoft Excel: Data analysis, reporting, pivot tables</a:t>
          </a:r>
          <a:endParaRPr lang="en-US" sz="1800" kern="1200"/>
        </a:p>
      </dsp:txBody>
      <dsp:txXfrm>
        <a:off x="3420433" y="2485519"/>
        <a:ext cx="2777266" cy="720000"/>
      </dsp:txXfrm>
    </dsp:sp>
    <dsp:sp modelId="{9849EE40-5C95-4C00-A60D-7A5B95A7660D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42485-70FF-4A7F-ADDA-FFC211446CAA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- Database Management: Data consistency and accuracy in SAP</a:t>
          </a:r>
          <a:endParaRPr lang="en-US" sz="1800" kern="1200"/>
        </a:p>
      </dsp:txBody>
      <dsp:txXfrm>
        <a:off x="6683721" y="2485519"/>
        <a:ext cx="277726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E115B-C1DE-4614-995D-FD73C4F0F82B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74BFF-4FFB-4462-B815-150570F9FD61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44F36-1934-42B4-8FD3-BD174956FFE2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Automate reporting to save time and improve accuracy</a:t>
          </a:r>
        </a:p>
      </dsp:txBody>
      <dsp:txXfrm>
        <a:off x="1418391" y="665190"/>
        <a:ext cx="8199741" cy="1228044"/>
      </dsp:txXfrm>
    </dsp:sp>
    <dsp:sp modelId="{12290E38-4543-49C2-91E3-E899AD4EA724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CD09-CE27-4D89-A2BB-9E4C3561B563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E46A9-1948-4AF6-B6A5-A236C9C8512C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Role: Designed and implemented automated Excel template linked to SAP</a:t>
          </a:r>
        </a:p>
      </dsp:txBody>
      <dsp:txXfrm>
        <a:off x="1418391" y="2200246"/>
        <a:ext cx="8199741" cy="1228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C0D25-D8A8-416E-AF1B-B73AB491EF36}">
      <dsp:nvSpPr>
        <dsp:cNvPr id="0" name=""/>
        <dsp:cNvSpPr/>
      </dsp:nvSpPr>
      <dsp:spPr>
        <a:xfrm>
          <a:off x="886271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4D4B3-959E-468F-A800-337033DD9A7A}">
      <dsp:nvSpPr>
        <dsp:cNvPr id="0" name=""/>
        <dsp:cNvSpPr/>
      </dsp:nvSpPr>
      <dsp:spPr>
        <a:xfrm>
          <a:off x="216044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Data Consistency: Standardized data entry formats in SAP</a:t>
          </a:r>
        </a:p>
      </dsp:txBody>
      <dsp:txXfrm>
        <a:off x="216044" y="2289062"/>
        <a:ext cx="2437187" cy="720000"/>
      </dsp:txXfrm>
    </dsp:sp>
    <dsp:sp modelId="{2C3B2CCA-6AE5-4EDE-B13D-F75AD20FA108}">
      <dsp:nvSpPr>
        <dsp:cNvPr id="0" name=""/>
        <dsp:cNvSpPr/>
      </dsp:nvSpPr>
      <dsp:spPr>
        <a:xfrm>
          <a:off x="3749966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380B2-F97E-4DD6-BEAF-4DCF2853CEA9}">
      <dsp:nvSpPr>
        <dsp:cNvPr id="0" name=""/>
        <dsp:cNvSpPr/>
      </dsp:nvSpPr>
      <dsp:spPr>
        <a:xfrm>
          <a:off x="3079740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Training: Conducted sessions for team members to use the new system</a:t>
          </a:r>
        </a:p>
      </dsp:txBody>
      <dsp:txXfrm>
        <a:off x="3079740" y="2289062"/>
        <a:ext cx="2437187" cy="720000"/>
      </dsp:txXfrm>
    </dsp:sp>
    <dsp:sp modelId="{D41940B6-444C-4425-BF86-2F00BF59FFF4}">
      <dsp:nvSpPr>
        <dsp:cNvPr id="0" name=""/>
        <dsp:cNvSpPr/>
      </dsp:nvSpPr>
      <dsp:spPr>
        <a:xfrm>
          <a:off x="6613662" y="871710"/>
          <a:ext cx="1096734" cy="109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1E887-9C22-41B2-B72E-EBC82383907A}">
      <dsp:nvSpPr>
        <dsp:cNvPr id="0" name=""/>
        <dsp:cNvSpPr/>
      </dsp:nvSpPr>
      <dsp:spPr>
        <a:xfrm>
          <a:off x="5943435" y="2289062"/>
          <a:ext cx="24371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Data Automation: Linked SAP exports to Excel for real-time updates</a:t>
          </a:r>
        </a:p>
      </dsp:txBody>
      <dsp:txXfrm>
        <a:off x="5943435" y="2289062"/>
        <a:ext cx="243718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CD7BC-8922-4D6B-85F1-BAC05DBF3E7A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24F1-FC0D-4578-908D-D85E408F06F6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7F885-D6D2-4E09-BBE2-DED2730A79B6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Reduced reporting time by 50%</a:t>
          </a:r>
        </a:p>
      </dsp:txBody>
      <dsp:txXfrm>
        <a:off x="3910" y="2834241"/>
        <a:ext cx="2868750" cy="720000"/>
      </dsp:txXfrm>
    </dsp:sp>
    <dsp:sp modelId="{D346D81E-63B2-4576-8CA2-26657B5BFAAA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43974-85C4-41A4-964F-7C1FDA71D250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8B26B-9191-4291-94F3-275F9750D4D2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Improved data accuracy and efficiency</a:t>
          </a:r>
        </a:p>
      </dsp:txBody>
      <dsp:txXfrm>
        <a:off x="3374691" y="2834241"/>
        <a:ext cx="2868750" cy="720000"/>
      </dsp:txXfrm>
    </dsp:sp>
    <dsp:sp modelId="{01F42830-D04F-4957-BE2E-ACB017FB7482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5CFB0-B327-48D9-B1A0-26973599E761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B2BD8-F67C-4E9A-B347-C30C9A5F5B4F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Enhanced proactive maintenance planning</a:t>
          </a:r>
        </a:p>
      </dsp:txBody>
      <dsp:txXfrm>
        <a:off x="6745472" y="28342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62CD0-4468-41CE-B189-DD679586607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43319-1895-4781-9D61-AE2885397FB3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FB0DD-2466-4DE1-A3F8-6860297A51F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Teamwork: Coordinated with team to improve data standards</a:t>
          </a:r>
        </a:p>
      </dsp:txBody>
      <dsp:txXfrm>
        <a:off x="1209819" y="2066"/>
        <a:ext cx="5418984" cy="1047462"/>
      </dsp:txXfrm>
    </dsp:sp>
    <dsp:sp modelId="{8D453E90-2B0B-49C3-AAF5-F17CCA1C99CC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DE0CF-835A-4D8D-881F-6DADE0399E2A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F0A59-D444-4B00-8088-E206ADB16794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Communication: Presented technical info to non-technical staff</a:t>
          </a:r>
        </a:p>
      </dsp:txBody>
      <dsp:txXfrm>
        <a:off x="1209819" y="1311395"/>
        <a:ext cx="5418984" cy="1047462"/>
      </dsp:txXfrm>
    </dsp:sp>
    <dsp:sp modelId="{10E4C1E4-FBC8-46DC-9550-76DBC7671BA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0FD9A-6A4B-4E11-8F10-462593A1ABA5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38F15-90D0-4643-A24B-A97CED475529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Problem-Solving: Identified data issues and improved accuracy</a:t>
          </a:r>
        </a:p>
      </dsp:txBody>
      <dsp:txXfrm>
        <a:off x="1209819" y="2620723"/>
        <a:ext cx="5418984" cy="1047462"/>
      </dsp:txXfrm>
    </dsp:sp>
    <dsp:sp modelId="{64D73CD1-A179-47F9-A352-B2DE6B05A517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99200-4929-49BA-9558-C9AB57462568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FE713-A9C4-48CE-9EA7-415AF64434D2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Adaptability: Quickly learned new tools and trained others</a:t>
          </a:r>
        </a:p>
      </dsp:txBody>
      <dsp:txXfrm>
        <a:off x="1209819" y="3930051"/>
        <a:ext cx="5418984" cy="104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E0F5-C354-4617-9A90-441D815A363B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11F3B-068B-4C85-841C-824AEE234478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CAC6-DBD5-4C74-AF51-12EC90596F13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Impact on business goals:</a:t>
          </a:r>
        </a:p>
      </dsp:txBody>
      <dsp:txXfrm>
        <a:off x="1642860" y="607"/>
        <a:ext cx="4985943" cy="1422390"/>
      </dsp:txXfrm>
    </dsp:sp>
    <dsp:sp modelId="{F7922655-542F-4E73-B478-F322E69B4575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B67E8-0C93-4F79-BA3D-33DFCA5E2F16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A4E66-196D-40E9-903B-A9714B15459A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Improved operational efficiency and equipment reliability</a:t>
          </a:r>
        </a:p>
      </dsp:txBody>
      <dsp:txXfrm>
        <a:off x="1642860" y="1778595"/>
        <a:ext cx="4985943" cy="1422390"/>
      </dsp:txXfrm>
    </dsp:sp>
    <dsp:sp modelId="{FAC4FCE7-926E-4DF5-8135-9F1FB6E5FCDF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DEDE4-2E9D-48D0-AD6F-1A75FBE049DC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FECCD-848B-45E3-8246-8A7A1D234D0F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Proactive maintenance planning, reducing downtime</a:t>
          </a:r>
        </a:p>
      </dsp:txBody>
      <dsp:txXfrm>
        <a:off x="1642860" y="3556583"/>
        <a:ext cx="4985943" cy="14223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6C6C8-7D37-434B-81A7-B2B0D1E6B222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EE595-BB5F-4465-80C3-F26B2BA3C9FD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Importance of data consistency and automation</a:t>
          </a:r>
        </a:p>
      </dsp:txBody>
      <dsp:txXfrm>
        <a:off x="157144" y="2485519"/>
        <a:ext cx="2777266" cy="720000"/>
      </dsp:txXfrm>
    </dsp:sp>
    <dsp:sp modelId="{D824ADC1-6EC3-4EB9-85BF-05A3B46EDC95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087F1-A788-45FB-9FCC-10553C3DA648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Effective communication with diverse teams</a:t>
          </a:r>
        </a:p>
      </dsp:txBody>
      <dsp:txXfrm>
        <a:off x="3420433" y="2485519"/>
        <a:ext cx="2777266" cy="720000"/>
      </dsp:txXfrm>
    </dsp:sp>
    <dsp:sp modelId="{C7B05A40-932F-418D-8EA3-8339BAC3042B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BD0FD-2FA9-4B57-96F2-A751B5E813F2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Problem-solving in complex data environments</a:t>
          </a:r>
        </a:p>
      </dsp:txBody>
      <dsp:txXfrm>
        <a:off x="6683721" y="2485519"/>
        <a:ext cx="27772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63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953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07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9660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91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86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506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4258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1E3-AA4D-AB7F-3198-59A3A4A8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7EE5-4337-2913-AFDC-6F0B12C94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2094-D2C9-A780-AA40-98BED15D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096E-941F-BB43-6ECC-CBA652D8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8C0C2-C400-6C58-3604-B2599AE7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34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71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26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68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01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61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6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47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F398-C560-48CE-B61C-236C1B80C7EE}" type="datetimeFigureOut">
              <a:rPr lang="en-MY" smtClean="0"/>
              <a:t>14/11/2024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38B30A-B59A-4D6D-89F1-2FF7602EE5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37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ght bulb with business icons">
            <a:extLst>
              <a:ext uri="{FF2B5EF4-FFF2-40B4-BE49-F238E27FC236}">
                <a16:creationId xmlns:a16="http://schemas.microsoft.com/office/drawing/2014/main" id="{BA65561B-C861-4E27-C273-00D0E7F7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55" r="24979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49A843-2D6F-7525-D1BF-FF7B089C1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5000"/>
              <a:t>IT Work Experience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DEFC-6693-F391-70F7-5A24384F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MY" dirty="0"/>
              <a:t>Electrical Technician</a:t>
            </a:r>
          </a:p>
        </p:txBody>
      </p:sp>
    </p:spTree>
    <p:extLst>
      <p:ext uri="{BB962C8B-B14F-4D97-AF65-F5344CB8AC3E}">
        <p14:creationId xmlns:p14="http://schemas.microsoft.com/office/powerpoint/2010/main" val="17496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DBA1C847-73E1-270A-E8F0-90C9910A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71" r="382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0E426-8B7B-2FCC-5944-8B9B692D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68FF-5403-7F10-732F-28969DB6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Summary of experience in SAP, Excel, and data automation</a:t>
            </a:r>
          </a:p>
          <a:p>
            <a:r>
              <a:rPr lang="en-US"/>
              <a:t>Emphasis on teamwork, problem-solving, and adaptability</a:t>
            </a:r>
          </a:p>
          <a:p>
            <a:r>
              <a:rPr lang="en-US"/>
              <a:t>Prepared for further IT-related roles and projects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27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D01C7-8FC0-A861-F5EE-33FAEC40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Technical Skills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63" name="Text Placeholder 2">
            <a:extLst>
              <a:ext uri="{FF2B5EF4-FFF2-40B4-BE49-F238E27FC236}">
                <a16:creationId xmlns:a16="http://schemas.microsoft.com/office/drawing/2014/main" id="{24E80CB6-9592-4AE9-DD86-31EA7718C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87351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0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6FE4-46C7-5783-7260-E316FFB4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Project Overview: Automated Inspection Reporting System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A80B4FF-365F-7351-8E96-FF5001BF8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6352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0CB9-3CF5-7414-32F6-A7A6AD0B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and Solutions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70C4DBE1-CF4A-36FA-2E53-4C21A6868248}"/>
              </a:ext>
            </a:extLst>
          </p:cNvPr>
          <p:cNvGraphicFramePr/>
          <p:nvPr/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78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0B6B-9C3B-687B-01F3-78F904C6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Outcome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3D05AD9-7B45-CC29-A948-E4F26E087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322657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93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3800C-7F70-B880-5C48-7FCC49B1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Workplace Culture and Soft Skills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79FDF795-2628-5919-485F-B4B9A5043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726977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96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E382-83AE-6FB2-FF73-891EFDB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Real-World Applications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288ECA6-D2E3-0D35-A358-718A7FC87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46705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54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E370D-436B-ACCB-8A5B-87EB1A27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Learnings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C2C9F3B4-7792-3851-2092-5C29CDD66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8248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3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4DDE8D-AD8D-0A9E-E645-3D16A597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13737-1B8D-0B4A-429B-3D24E2C3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Future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A8E7-0A94-31CF-CAA3-DE0AF16D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- Enhance skills in data analysis and automation</a:t>
            </a:r>
          </a:p>
          <a:p>
            <a:r>
              <a:rPr lang="en-US"/>
              <a:t>- Learn programming languages like Python</a:t>
            </a:r>
          </a:p>
          <a:p>
            <a:r>
              <a:rPr lang="en-US"/>
              <a:t>- Contribute further to operational efficiency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6259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IT Work Experience Presentation</vt:lpstr>
      <vt:lpstr>Technical Skills</vt:lpstr>
      <vt:lpstr>Project Overview: Automated Inspection Reporting System</vt:lpstr>
      <vt:lpstr>Challenges and Solutions</vt:lpstr>
      <vt:lpstr>Project Outcome</vt:lpstr>
      <vt:lpstr>Workplace Culture and Soft Skills</vt:lpstr>
      <vt:lpstr>Real-World Applications</vt:lpstr>
      <vt:lpstr>Key Learnings</vt:lpstr>
      <vt:lpstr>Future Goals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Munzir bin Mohamed Dauzkaply Nor</dc:creator>
  <cp:lastModifiedBy>Muhammad Munzir bin Mohamed Dauzkaply Nor</cp:lastModifiedBy>
  <cp:revision>4</cp:revision>
  <dcterms:created xsi:type="dcterms:W3CDTF">2024-11-09T16:46:04Z</dcterms:created>
  <dcterms:modified xsi:type="dcterms:W3CDTF">2024-11-14T05:25:14Z</dcterms:modified>
</cp:coreProperties>
</file>