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7"/>
  </p:notesMasterIdLst>
  <p:sldIdLst>
    <p:sldId id="256" r:id="rId2"/>
    <p:sldId id="257" r:id="rId3"/>
    <p:sldId id="258"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8FBA3-EDE8-4B65-B13D-56DF8CD3857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C33B5C1-C0D2-43DD-BFC5-42D483C97137}">
      <dgm:prSet/>
      <dgm:spPr/>
      <dgm:t>
        <a:bodyPr/>
        <a:lstStyle/>
        <a:p>
          <a:r>
            <a:rPr lang="en-US" dirty="0"/>
            <a:t>-Experience with </a:t>
          </a:r>
          <a:r>
            <a:rPr lang="en-MY" dirty="0"/>
            <a:t>Microsoft </a:t>
          </a:r>
          <a:r>
            <a:rPr lang="en-US" dirty="0"/>
            <a:t>Excel. these skills are essential because many IT roles involve managing and analyzing data.</a:t>
          </a:r>
        </a:p>
      </dgm:t>
    </dgm:pt>
    <dgm:pt modelId="{46C4FBFF-7298-4298-B323-5485F0F4D0D9}" type="parTrans" cxnId="{4521970C-84CF-4CD5-BB97-24ABA564BCF3}">
      <dgm:prSet/>
      <dgm:spPr/>
      <dgm:t>
        <a:bodyPr/>
        <a:lstStyle/>
        <a:p>
          <a:endParaRPr lang="en-US"/>
        </a:p>
      </dgm:t>
    </dgm:pt>
    <dgm:pt modelId="{533A0871-D871-4CAB-8DDE-58EFAB589322}" type="sibTrans" cxnId="{4521970C-84CF-4CD5-BB97-24ABA564BCF3}">
      <dgm:prSet/>
      <dgm:spPr/>
      <dgm:t>
        <a:bodyPr/>
        <a:lstStyle/>
        <a:p>
          <a:endParaRPr lang="en-US"/>
        </a:p>
      </dgm:t>
    </dgm:pt>
    <dgm:pt modelId="{973353A7-1D1F-486E-83F3-C0186B100ACA}">
      <dgm:prSet/>
      <dgm:spPr/>
      <dgm:t>
        <a:bodyPr/>
        <a:lstStyle/>
        <a:p>
          <a:r>
            <a:rPr lang="en-US" dirty="0"/>
            <a:t>-Preparation for a Career in Business Intelligence </a:t>
          </a:r>
          <a:r>
            <a:rPr lang="en-MY" dirty="0"/>
            <a:t>Analyst, my </a:t>
          </a:r>
          <a:r>
            <a:rPr lang="en-US" dirty="0"/>
            <a:t>skills in Excel and SAP will allow me to navigate and analyze business data stored in ERP systems</a:t>
          </a:r>
        </a:p>
      </dgm:t>
    </dgm:pt>
    <dgm:pt modelId="{903BD3ED-B5C4-49B0-B471-0925E77DFB52}" type="parTrans" cxnId="{E2B92324-EA46-437F-B301-FBB4E2F07957}">
      <dgm:prSet/>
      <dgm:spPr/>
      <dgm:t>
        <a:bodyPr/>
        <a:lstStyle/>
        <a:p>
          <a:endParaRPr lang="en-US"/>
        </a:p>
      </dgm:t>
    </dgm:pt>
    <dgm:pt modelId="{63025FED-AC4F-445F-8194-57C95BE8DBE2}" type="sibTrans" cxnId="{E2B92324-EA46-437F-B301-FBB4E2F07957}">
      <dgm:prSet/>
      <dgm:spPr/>
      <dgm:t>
        <a:bodyPr/>
        <a:lstStyle/>
        <a:p>
          <a:endParaRPr lang="en-US"/>
        </a:p>
      </dgm:t>
    </dgm:pt>
    <dgm:pt modelId="{E8C91FD3-FA32-434F-96A6-E021F9FCA73D}" type="pres">
      <dgm:prSet presAssocID="{40A8FBA3-EDE8-4B65-B13D-56DF8CD38570}" presName="hierChild1" presStyleCnt="0">
        <dgm:presLayoutVars>
          <dgm:chPref val="1"/>
          <dgm:dir/>
          <dgm:animOne val="branch"/>
          <dgm:animLvl val="lvl"/>
          <dgm:resizeHandles/>
        </dgm:presLayoutVars>
      </dgm:prSet>
      <dgm:spPr/>
    </dgm:pt>
    <dgm:pt modelId="{731F4FA4-EB3D-47BC-B453-ECD139F18827}" type="pres">
      <dgm:prSet presAssocID="{BC33B5C1-C0D2-43DD-BFC5-42D483C97137}" presName="hierRoot1" presStyleCnt="0"/>
      <dgm:spPr/>
    </dgm:pt>
    <dgm:pt modelId="{0D7D002F-C367-4F83-8AC8-55F13AC9137A}" type="pres">
      <dgm:prSet presAssocID="{BC33B5C1-C0D2-43DD-BFC5-42D483C97137}" presName="composite" presStyleCnt="0"/>
      <dgm:spPr/>
    </dgm:pt>
    <dgm:pt modelId="{4F9585FB-6965-40B3-8CAD-7CB64C6B4E2A}" type="pres">
      <dgm:prSet presAssocID="{BC33B5C1-C0D2-43DD-BFC5-42D483C97137}" presName="background" presStyleLbl="node0" presStyleIdx="0" presStyleCnt="2"/>
      <dgm:spPr/>
    </dgm:pt>
    <dgm:pt modelId="{F98DFBD3-F3FA-47FC-959C-1093B09C0F3E}" type="pres">
      <dgm:prSet presAssocID="{BC33B5C1-C0D2-43DD-BFC5-42D483C97137}" presName="text" presStyleLbl="fgAcc0" presStyleIdx="0" presStyleCnt="2">
        <dgm:presLayoutVars>
          <dgm:chPref val="3"/>
        </dgm:presLayoutVars>
      </dgm:prSet>
      <dgm:spPr/>
    </dgm:pt>
    <dgm:pt modelId="{0FCC4C21-4147-4CB2-BA88-50DF0C1665C4}" type="pres">
      <dgm:prSet presAssocID="{BC33B5C1-C0D2-43DD-BFC5-42D483C97137}" presName="hierChild2" presStyleCnt="0"/>
      <dgm:spPr/>
    </dgm:pt>
    <dgm:pt modelId="{7548CBFE-665B-4880-B8D9-2704D36CF8B7}" type="pres">
      <dgm:prSet presAssocID="{973353A7-1D1F-486E-83F3-C0186B100ACA}" presName="hierRoot1" presStyleCnt="0"/>
      <dgm:spPr/>
    </dgm:pt>
    <dgm:pt modelId="{51CC50D0-0B45-40B1-A646-3C456A219A30}" type="pres">
      <dgm:prSet presAssocID="{973353A7-1D1F-486E-83F3-C0186B100ACA}" presName="composite" presStyleCnt="0"/>
      <dgm:spPr/>
    </dgm:pt>
    <dgm:pt modelId="{C3F6CD58-F2AA-4CA5-9732-03E79AC30D5C}" type="pres">
      <dgm:prSet presAssocID="{973353A7-1D1F-486E-83F3-C0186B100ACA}" presName="background" presStyleLbl="node0" presStyleIdx="1" presStyleCnt="2"/>
      <dgm:spPr/>
    </dgm:pt>
    <dgm:pt modelId="{29B65731-A967-487F-B97C-F53C0D77F4C5}" type="pres">
      <dgm:prSet presAssocID="{973353A7-1D1F-486E-83F3-C0186B100ACA}" presName="text" presStyleLbl="fgAcc0" presStyleIdx="1" presStyleCnt="2">
        <dgm:presLayoutVars>
          <dgm:chPref val="3"/>
        </dgm:presLayoutVars>
      </dgm:prSet>
      <dgm:spPr/>
    </dgm:pt>
    <dgm:pt modelId="{C356EC4E-637E-4524-9A57-582B9071E36D}" type="pres">
      <dgm:prSet presAssocID="{973353A7-1D1F-486E-83F3-C0186B100ACA}" presName="hierChild2" presStyleCnt="0"/>
      <dgm:spPr/>
    </dgm:pt>
  </dgm:ptLst>
  <dgm:cxnLst>
    <dgm:cxn modelId="{4521970C-84CF-4CD5-BB97-24ABA564BCF3}" srcId="{40A8FBA3-EDE8-4B65-B13D-56DF8CD38570}" destId="{BC33B5C1-C0D2-43DD-BFC5-42D483C97137}" srcOrd="0" destOrd="0" parTransId="{46C4FBFF-7298-4298-B323-5485F0F4D0D9}" sibTransId="{533A0871-D871-4CAB-8DDE-58EFAB589322}"/>
    <dgm:cxn modelId="{E2B92324-EA46-437F-B301-FBB4E2F07957}" srcId="{40A8FBA3-EDE8-4B65-B13D-56DF8CD38570}" destId="{973353A7-1D1F-486E-83F3-C0186B100ACA}" srcOrd="1" destOrd="0" parTransId="{903BD3ED-B5C4-49B0-B471-0925E77DFB52}" sibTransId="{63025FED-AC4F-445F-8194-57C95BE8DBE2}"/>
    <dgm:cxn modelId="{739669AC-9A03-48DF-814B-BD50DF22C145}" type="presOf" srcId="{40A8FBA3-EDE8-4B65-B13D-56DF8CD38570}" destId="{E8C91FD3-FA32-434F-96A6-E021F9FCA73D}" srcOrd="0" destOrd="0" presId="urn:microsoft.com/office/officeart/2005/8/layout/hierarchy1"/>
    <dgm:cxn modelId="{ADE372B4-4072-4A50-A3A0-F5179E008266}" type="presOf" srcId="{BC33B5C1-C0D2-43DD-BFC5-42D483C97137}" destId="{F98DFBD3-F3FA-47FC-959C-1093B09C0F3E}" srcOrd="0" destOrd="0" presId="urn:microsoft.com/office/officeart/2005/8/layout/hierarchy1"/>
    <dgm:cxn modelId="{EF273BB5-D990-4F5F-916D-78F9FFAFE127}" type="presOf" srcId="{973353A7-1D1F-486E-83F3-C0186B100ACA}" destId="{29B65731-A967-487F-B97C-F53C0D77F4C5}" srcOrd="0" destOrd="0" presId="urn:microsoft.com/office/officeart/2005/8/layout/hierarchy1"/>
    <dgm:cxn modelId="{AEE63958-6524-43B5-884E-C59A5FFE0256}" type="presParOf" srcId="{E8C91FD3-FA32-434F-96A6-E021F9FCA73D}" destId="{731F4FA4-EB3D-47BC-B453-ECD139F18827}" srcOrd="0" destOrd="0" presId="urn:microsoft.com/office/officeart/2005/8/layout/hierarchy1"/>
    <dgm:cxn modelId="{8811255D-4A71-45C9-9D89-AE933AF5AD37}" type="presParOf" srcId="{731F4FA4-EB3D-47BC-B453-ECD139F18827}" destId="{0D7D002F-C367-4F83-8AC8-55F13AC9137A}" srcOrd="0" destOrd="0" presId="urn:microsoft.com/office/officeart/2005/8/layout/hierarchy1"/>
    <dgm:cxn modelId="{6B4691D9-CF8A-4DA1-ACA7-1688871F2F63}" type="presParOf" srcId="{0D7D002F-C367-4F83-8AC8-55F13AC9137A}" destId="{4F9585FB-6965-40B3-8CAD-7CB64C6B4E2A}" srcOrd="0" destOrd="0" presId="urn:microsoft.com/office/officeart/2005/8/layout/hierarchy1"/>
    <dgm:cxn modelId="{A258CCE0-4819-4A66-8E56-6ECE5E05112B}" type="presParOf" srcId="{0D7D002F-C367-4F83-8AC8-55F13AC9137A}" destId="{F98DFBD3-F3FA-47FC-959C-1093B09C0F3E}" srcOrd="1" destOrd="0" presId="urn:microsoft.com/office/officeart/2005/8/layout/hierarchy1"/>
    <dgm:cxn modelId="{4641E16B-130E-446B-A855-D11379B51EB8}" type="presParOf" srcId="{731F4FA4-EB3D-47BC-B453-ECD139F18827}" destId="{0FCC4C21-4147-4CB2-BA88-50DF0C1665C4}" srcOrd="1" destOrd="0" presId="urn:microsoft.com/office/officeart/2005/8/layout/hierarchy1"/>
    <dgm:cxn modelId="{83E3AA1A-AA41-42A4-B5C7-6CDCB9FDF791}" type="presParOf" srcId="{E8C91FD3-FA32-434F-96A6-E021F9FCA73D}" destId="{7548CBFE-665B-4880-B8D9-2704D36CF8B7}" srcOrd="1" destOrd="0" presId="urn:microsoft.com/office/officeart/2005/8/layout/hierarchy1"/>
    <dgm:cxn modelId="{1110E3CC-8470-42CD-853B-EEE385B6ADD6}" type="presParOf" srcId="{7548CBFE-665B-4880-B8D9-2704D36CF8B7}" destId="{51CC50D0-0B45-40B1-A646-3C456A219A30}" srcOrd="0" destOrd="0" presId="urn:microsoft.com/office/officeart/2005/8/layout/hierarchy1"/>
    <dgm:cxn modelId="{13CF8C31-FDA2-415A-BE8E-4F69F0F0441C}" type="presParOf" srcId="{51CC50D0-0B45-40B1-A646-3C456A219A30}" destId="{C3F6CD58-F2AA-4CA5-9732-03E79AC30D5C}" srcOrd="0" destOrd="0" presId="urn:microsoft.com/office/officeart/2005/8/layout/hierarchy1"/>
    <dgm:cxn modelId="{4EB587AA-BE1F-4115-8932-E4F57696BD3E}" type="presParOf" srcId="{51CC50D0-0B45-40B1-A646-3C456A219A30}" destId="{29B65731-A967-487F-B97C-F53C0D77F4C5}" srcOrd="1" destOrd="0" presId="urn:microsoft.com/office/officeart/2005/8/layout/hierarchy1"/>
    <dgm:cxn modelId="{B7B4FAAF-1B7E-42A8-8FF1-63D231086B32}" type="presParOf" srcId="{7548CBFE-665B-4880-B8D9-2704D36CF8B7}" destId="{C356EC4E-637E-4524-9A57-582B9071E3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9B708-1EB8-4520-8F1F-5B50CA2F71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2024AC-882F-40F9-AD6E-47D701748ED6}">
      <dgm:prSet/>
      <dgm:spPr/>
      <dgm:t>
        <a:bodyPr/>
        <a:lstStyle/>
        <a:p>
          <a:pPr>
            <a:lnSpc>
              <a:spcPct val="100000"/>
            </a:lnSpc>
          </a:pPr>
          <a:r>
            <a:rPr lang="en-US" b="1" dirty="0"/>
            <a:t>Using SAP</a:t>
          </a:r>
          <a:r>
            <a:rPr lang="en-US" dirty="0"/>
            <a:t> </a:t>
          </a:r>
          <a:br>
            <a:rPr lang="en-US" dirty="0"/>
          </a:br>
          <a:r>
            <a:rPr lang="en-US" dirty="0"/>
            <a:t>-I gained experience using SAP to access and organize customer record information. ERP systems like SAP are used to manage business processes and data across industries.</a:t>
          </a:r>
        </a:p>
      </dgm:t>
    </dgm:pt>
    <dgm:pt modelId="{51C4734D-212B-40E3-AC6F-ABA3D00C025E}" type="parTrans" cxnId="{FE8BFB65-F876-48E7-9D61-F39767CA9C73}">
      <dgm:prSet/>
      <dgm:spPr/>
      <dgm:t>
        <a:bodyPr/>
        <a:lstStyle/>
        <a:p>
          <a:endParaRPr lang="en-US"/>
        </a:p>
      </dgm:t>
    </dgm:pt>
    <dgm:pt modelId="{C42BAC63-70AB-4EAA-B23F-0D3255B605CB}" type="sibTrans" cxnId="{FE8BFB65-F876-48E7-9D61-F39767CA9C73}">
      <dgm:prSet/>
      <dgm:spPr/>
      <dgm:t>
        <a:bodyPr/>
        <a:lstStyle/>
        <a:p>
          <a:endParaRPr lang="en-US"/>
        </a:p>
      </dgm:t>
    </dgm:pt>
    <dgm:pt modelId="{E7982F0F-3159-41EF-A371-68B507EB94E9}">
      <dgm:prSet/>
      <dgm:spPr/>
      <dgm:t>
        <a:bodyPr/>
        <a:lstStyle/>
        <a:p>
          <a:pPr>
            <a:lnSpc>
              <a:spcPct val="100000"/>
            </a:lnSpc>
          </a:pPr>
          <a:r>
            <a:rPr lang="en-US" b="1" dirty="0"/>
            <a:t>Preparation for a Career in System Management or IT Support</a:t>
          </a:r>
          <a:br>
            <a:rPr lang="en-US" dirty="0"/>
          </a:br>
          <a:r>
            <a:rPr lang="en-US" dirty="0"/>
            <a:t>-I will help users access and manage ERP systems or other software applications. Experience with SAP gives me insight into how ERP systems function, which is essential for troubleshooting or supporting end-users.</a:t>
          </a:r>
        </a:p>
      </dgm:t>
    </dgm:pt>
    <dgm:pt modelId="{E2AA72F6-7954-498D-8EC9-242409AA3CEF}" type="parTrans" cxnId="{08F7DE7B-754D-4B17-BF30-E59B8C831609}">
      <dgm:prSet/>
      <dgm:spPr/>
      <dgm:t>
        <a:bodyPr/>
        <a:lstStyle/>
        <a:p>
          <a:endParaRPr lang="en-US"/>
        </a:p>
      </dgm:t>
    </dgm:pt>
    <dgm:pt modelId="{16B53833-C2C4-4C57-BDB1-CCB901B87F6A}" type="sibTrans" cxnId="{08F7DE7B-754D-4B17-BF30-E59B8C831609}">
      <dgm:prSet/>
      <dgm:spPr/>
      <dgm:t>
        <a:bodyPr/>
        <a:lstStyle/>
        <a:p>
          <a:endParaRPr lang="en-US"/>
        </a:p>
      </dgm:t>
    </dgm:pt>
    <dgm:pt modelId="{B3C8C7B1-8658-486E-99FB-A60F7656F6DC}" type="pres">
      <dgm:prSet presAssocID="{F959B708-1EB8-4520-8F1F-5B50CA2F7154}" presName="root" presStyleCnt="0">
        <dgm:presLayoutVars>
          <dgm:dir/>
          <dgm:resizeHandles val="exact"/>
        </dgm:presLayoutVars>
      </dgm:prSet>
      <dgm:spPr/>
    </dgm:pt>
    <dgm:pt modelId="{17EF70BD-A647-444A-B99A-96548C0245B9}" type="pres">
      <dgm:prSet presAssocID="{DD2024AC-882F-40F9-AD6E-47D701748ED6}" presName="compNode" presStyleCnt="0"/>
      <dgm:spPr/>
    </dgm:pt>
    <dgm:pt modelId="{EFD4BF89-6FEE-49DC-90D3-F6D93553E018}" type="pres">
      <dgm:prSet presAssocID="{DD2024AC-882F-40F9-AD6E-47D701748ED6}" presName="bgRect" presStyleLbl="bgShp" presStyleIdx="0" presStyleCnt="2"/>
      <dgm:spPr/>
    </dgm:pt>
    <dgm:pt modelId="{D8A5688F-9B72-46DA-A398-8F5B87D4BA7B}" type="pres">
      <dgm:prSet presAssocID="{DD2024AC-882F-40F9-AD6E-47D701748E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A27C06E-3F82-4455-A1DB-4CEBF0FD1C45}" type="pres">
      <dgm:prSet presAssocID="{DD2024AC-882F-40F9-AD6E-47D701748ED6}" presName="spaceRect" presStyleCnt="0"/>
      <dgm:spPr/>
    </dgm:pt>
    <dgm:pt modelId="{76B184F8-758E-475C-9216-6A74ADDB49B6}" type="pres">
      <dgm:prSet presAssocID="{DD2024AC-882F-40F9-AD6E-47D701748ED6}" presName="parTx" presStyleLbl="revTx" presStyleIdx="0" presStyleCnt="2">
        <dgm:presLayoutVars>
          <dgm:chMax val="0"/>
          <dgm:chPref val="0"/>
        </dgm:presLayoutVars>
      </dgm:prSet>
      <dgm:spPr/>
    </dgm:pt>
    <dgm:pt modelId="{D1441988-F895-4414-885D-9EA0527086B4}" type="pres">
      <dgm:prSet presAssocID="{C42BAC63-70AB-4EAA-B23F-0D3255B605CB}" presName="sibTrans" presStyleCnt="0"/>
      <dgm:spPr/>
    </dgm:pt>
    <dgm:pt modelId="{6FE5A442-EA57-4C9D-9488-68E7C045558D}" type="pres">
      <dgm:prSet presAssocID="{E7982F0F-3159-41EF-A371-68B507EB94E9}" presName="compNode" presStyleCnt="0"/>
      <dgm:spPr/>
    </dgm:pt>
    <dgm:pt modelId="{1A846401-35C8-4496-AD03-5566C27B70C1}" type="pres">
      <dgm:prSet presAssocID="{E7982F0F-3159-41EF-A371-68B507EB94E9}" presName="bgRect" presStyleLbl="bgShp" presStyleIdx="1" presStyleCnt="2"/>
      <dgm:spPr/>
    </dgm:pt>
    <dgm:pt modelId="{B24EA2C6-A0FA-4046-8517-6F26FE182287}" type="pres">
      <dgm:prSet presAssocID="{E7982F0F-3159-41EF-A371-68B507EB94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2936178-2EDD-4D62-96F8-DF167D95DDD7}" type="pres">
      <dgm:prSet presAssocID="{E7982F0F-3159-41EF-A371-68B507EB94E9}" presName="spaceRect" presStyleCnt="0"/>
      <dgm:spPr/>
    </dgm:pt>
    <dgm:pt modelId="{E7C7E927-EF5C-4935-B232-A9C61F6F18EB}" type="pres">
      <dgm:prSet presAssocID="{E7982F0F-3159-41EF-A371-68B507EB94E9}" presName="parTx" presStyleLbl="revTx" presStyleIdx="1" presStyleCnt="2">
        <dgm:presLayoutVars>
          <dgm:chMax val="0"/>
          <dgm:chPref val="0"/>
        </dgm:presLayoutVars>
      </dgm:prSet>
      <dgm:spPr/>
    </dgm:pt>
  </dgm:ptLst>
  <dgm:cxnLst>
    <dgm:cxn modelId="{FE8BFB65-F876-48E7-9D61-F39767CA9C73}" srcId="{F959B708-1EB8-4520-8F1F-5B50CA2F7154}" destId="{DD2024AC-882F-40F9-AD6E-47D701748ED6}" srcOrd="0" destOrd="0" parTransId="{51C4734D-212B-40E3-AC6F-ABA3D00C025E}" sibTransId="{C42BAC63-70AB-4EAA-B23F-0D3255B605CB}"/>
    <dgm:cxn modelId="{A308DB69-A278-4B60-BC8D-F107E51211E4}" type="presOf" srcId="{E7982F0F-3159-41EF-A371-68B507EB94E9}" destId="{E7C7E927-EF5C-4935-B232-A9C61F6F18EB}" srcOrd="0" destOrd="0" presId="urn:microsoft.com/office/officeart/2018/2/layout/IconVerticalSolidList"/>
    <dgm:cxn modelId="{08F7DE7B-754D-4B17-BF30-E59B8C831609}" srcId="{F959B708-1EB8-4520-8F1F-5B50CA2F7154}" destId="{E7982F0F-3159-41EF-A371-68B507EB94E9}" srcOrd="1" destOrd="0" parTransId="{E2AA72F6-7954-498D-8EC9-242409AA3CEF}" sibTransId="{16B53833-C2C4-4C57-BDB1-CCB901B87F6A}"/>
    <dgm:cxn modelId="{AE6A08D9-D82C-4279-AAFC-6CD9B53D8159}" type="presOf" srcId="{DD2024AC-882F-40F9-AD6E-47D701748ED6}" destId="{76B184F8-758E-475C-9216-6A74ADDB49B6}" srcOrd="0" destOrd="0" presId="urn:microsoft.com/office/officeart/2018/2/layout/IconVerticalSolidList"/>
    <dgm:cxn modelId="{4EEB1DDC-DFCF-4CE3-9F21-4914C75773D5}" type="presOf" srcId="{F959B708-1EB8-4520-8F1F-5B50CA2F7154}" destId="{B3C8C7B1-8658-486E-99FB-A60F7656F6DC}" srcOrd="0" destOrd="0" presId="urn:microsoft.com/office/officeart/2018/2/layout/IconVerticalSolidList"/>
    <dgm:cxn modelId="{7AC6CA70-CA0B-4870-BFAD-12CC80B6C445}" type="presParOf" srcId="{B3C8C7B1-8658-486E-99FB-A60F7656F6DC}" destId="{17EF70BD-A647-444A-B99A-96548C0245B9}" srcOrd="0" destOrd="0" presId="urn:microsoft.com/office/officeart/2018/2/layout/IconVerticalSolidList"/>
    <dgm:cxn modelId="{BE6D36C9-8806-4521-A039-D1967E72AF07}" type="presParOf" srcId="{17EF70BD-A647-444A-B99A-96548C0245B9}" destId="{EFD4BF89-6FEE-49DC-90D3-F6D93553E018}" srcOrd="0" destOrd="0" presId="urn:microsoft.com/office/officeart/2018/2/layout/IconVerticalSolidList"/>
    <dgm:cxn modelId="{1CA50B62-DECA-4744-AEE2-62252E1B1AF0}" type="presParOf" srcId="{17EF70BD-A647-444A-B99A-96548C0245B9}" destId="{D8A5688F-9B72-46DA-A398-8F5B87D4BA7B}" srcOrd="1" destOrd="0" presId="urn:microsoft.com/office/officeart/2018/2/layout/IconVerticalSolidList"/>
    <dgm:cxn modelId="{CA8C1B63-44E3-4C06-AF97-4A2B305E9FDA}" type="presParOf" srcId="{17EF70BD-A647-444A-B99A-96548C0245B9}" destId="{7A27C06E-3F82-4455-A1DB-4CEBF0FD1C45}" srcOrd="2" destOrd="0" presId="urn:microsoft.com/office/officeart/2018/2/layout/IconVerticalSolidList"/>
    <dgm:cxn modelId="{D0708B17-BB40-4A06-9565-551A6D0532B4}" type="presParOf" srcId="{17EF70BD-A647-444A-B99A-96548C0245B9}" destId="{76B184F8-758E-475C-9216-6A74ADDB49B6}" srcOrd="3" destOrd="0" presId="urn:microsoft.com/office/officeart/2018/2/layout/IconVerticalSolidList"/>
    <dgm:cxn modelId="{13B622A0-BCFF-426F-B9E9-A74681D3788B}" type="presParOf" srcId="{B3C8C7B1-8658-486E-99FB-A60F7656F6DC}" destId="{D1441988-F895-4414-885D-9EA0527086B4}" srcOrd="1" destOrd="0" presId="urn:microsoft.com/office/officeart/2018/2/layout/IconVerticalSolidList"/>
    <dgm:cxn modelId="{A6B86382-AA51-456E-9DDF-26BF86FADF07}" type="presParOf" srcId="{B3C8C7B1-8658-486E-99FB-A60F7656F6DC}" destId="{6FE5A442-EA57-4C9D-9488-68E7C045558D}" srcOrd="2" destOrd="0" presId="urn:microsoft.com/office/officeart/2018/2/layout/IconVerticalSolidList"/>
    <dgm:cxn modelId="{74E2CA2D-62C9-465F-82B7-AA4BC94ECB09}" type="presParOf" srcId="{6FE5A442-EA57-4C9D-9488-68E7C045558D}" destId="{1A846401-35C8-4496-AD03-5566C27B70C1}" srcOrd="0" destOrd="0" presId="urn:microsoft.com/office/officeart/2018/2/layout/IconVerticalSolidList"/>
    <dgm:cxn modelId="{4393DB72-042E-497D-83A2-0C18F85063DC}" type="presParOf" srcId="{6FE5A442-EA57-4C9D-9488-68E7C045558D}" destId="{B24EA2C6-A0FA-4046-8517-6F26FE182287}" srcOrd="1" destOrd="0" presId="urn:microsoft.com/office/officeart/2018/2/layout/IconVerticalSolidList"/>
    <dgm:cxn modelId="{35389704-684D-4BC0-8595-8510FB4B95DF}" type="presParOf" srcId="{6FE5A442-EA57-4C9D-9488-68E7C045558D}" destId="{42936178-2EDD-4D62-96F8-DF167D95DDD7}" srcOrd="2" destOrd="0" presId="urn:microsoft.com/office/officeart/2018/2/layout/IconVerticalSolidList"/>
    <dgm:cxn modelId="{CC96F460-3C3D-4AA8-B069-7967E2B2EC00}" type="presParOf" srcId="{6FE5A442-EA57-4C9D-9488-68E7C045558D}" destId="{E7C7E927-EF5C-4935-B232-A9C61F6F18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8F34B-4927-4A7F-BDA9-C82B531F64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A135B7-EA2C-4373-AF94-008463232461}">
      <dgm:prSet/>
      <dgm:spPr/>
      <dgm:t>
        <a:bodyPr/>
        <a:lstStyle/>
        <a:p>
          <a:pPr>
            <a:lnSpc>
              <a:spcPct val="100000"/>
            </a:lnSpc>
          </a:pPr>
          <a:r>
            <a:rPr lang="en-US" b="1" dirty="0"/>
            <a:t>Preparation for a Career in IT Infrastructure or Network Engineering</a:t>
          </a:r>
        </a:p>
        <a:p>
          <a:pPr>
            <a:lnSpc>
              <a:spcPct val="100000"/>
            </a:lnSpc>
          </a:pPr>
          <a:r>
            <a:rPr lang="en-US" dirty="0"/>
            <a:t>-My technical background prepares me to work with and manage IT infrastructure, such as computer networks, servers, and cloud systems. </a:t>
          </a:r>
          <a:br>
            <a:rPr lang="en-US" dirty="0"/>
          </a:br>
          <a:r>
            <a:rPr lang="en-US" dirty="0"/>
            <a:t>-Responsible for ensuring that IT infrastructure functions smoothly, and experience in troubleshooting and managing technical systems</a:t>
          </a:r>
        </a:p>
      </dgm:t>
    </dgm:pt>
    <dgm:pt modelId="{C709C8F0-28E7-46C4-B589-DBC57AE38ACE}" type="parTrans" cxnId="{04161B4C-1ED4-40B3-8BA0-094FC6F622E3}">
      <dgm:prSet/>
      <dgm:spPr/>
      <dgm:t>
        <a:bodyPr/>
        <a:lstStyle/>
        <a:p>
          <a:endParaRPr lang="en-US"/>
        </a:p>
      </dgm:t>
    </dgm:pt>
    <dgm:pt modelId="{A2E95375-6B29-4846-B0FC-FF8C82C8A2C8}" type="sibTrans" cxnId="{04161B4C-1ED4-40B3-8BA0-094FC6F622E3}">
      <dgm:prSet/>
      <dgm:spPr/>
      <dgm:t>
        <a:bodyPr/>
        <a:lstStyle/>
        <a:p>
          <a:endParaRPr lang="en-US"/>
        </a:p>
      </dgm:t>
    </dgm:pt>
    <dgm:pt modelId="{B36D7DC7-5EFF-4208-9931-E91713277A69}" type="pres">
      <dgm:prSet presAssocID="{2618F34B-4927-4A7F-BDA9-C82B531F6464}" presName="root" presStyleCnt="0">
        <dgm:presLayoutVars>
          <dgm:dir/>
          <dgm:resizeHandles val="exact"/>
        </dgm:presLayoutVars>
      </dgm:prSet>
      <dgm:spPr/>
    </dgm:pt>
    <dgm:pt modelId="{3F2F55FD-3537-4471-A9B4-C67B33D4CD9B}" type="pres">
      <dgm:prSet presAssocID="{E6A135B7-EA2C-4373-AF94-008463232461}" presName="compNode" presStyleCnt="0"/>
      <dgm:spPr/>
    </dgm:pt>
    <dgm:pt modelId="{6FD41273-3528-4DD5-8B54-C2671F822079}" type="pres">
      <dgm:prSet presAssocID="{E6A135B7-EA2C-4373-AF94-008463232461}" presName="bgRect" presStyleLbl="bgShp" presStyleIdx="0" presStyleCnt="1"/>
      <dgm:spPr/>
    </dgm:pt>
    <dgm:pt modelId="{F1246CAE-31F4-482F-A47F-64360EE740D2}" type="pres">
      <dgm:prSet presAssocID="{E6A135B7-EA2C-4373-AF94-00846323246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5725B6-1DE4-4F22-87E3-548C973D95AC}" type="pres">
      <dgm:prSet presAssocID="{E6A135B7-EA2C-4373-AF94-008463232461}" presName="spaceRect" presStyleCnt="0"/>
      <dgm:spPr/>
    </dgm:pt>
    <dgm:pt modelId="{92A288FD-15D4-441C-B4F6-A9DB72DD8308}" type="pres">
      <dgm:prSet presAssocID="{E6A135B7-EA2C-4373-AF94-008463232461}" presName="parTx" presStyleLbl="revTx" presStyleIdx="0" presStyleCnt="1">
        <dgm:presLayoutVars>
          <dgm:chMax val="0"/>
          <dgm:chPref val="0"/>
        </dgm:presLayoutVars>
      </dgm:prSet>
      <dgm:spPr/>
    </dgm:pt>
  </dgm:ptLst>
  <dgm:cxnLst>
    <dgm:cxn modelId="{04161B4C-1ED4-40B3-8BA0-094FC6F622E3}" srcId="{2618F34B-4927-4A7F-BDA9-C82B531F6464}" destId="{E6A135B7-EA2C-4373-AF94-008463232461}" srcOrd="0" destOrd="0" parTransId="{C709C8F0-28E7-46C4-B589-DBC57AE38ACE}" sibTransId="{A2E95375-6B29-4846-B0FC-FF8C82C8A2C8}"/>
    <dgm:cxn modelId="{C7A8D67A-982A-4D53-9A96-C287841730B6}" type="presOf" srcId="{2618F34B-4927-4A7F-BDA9-C82B531F6464}" destId="{B36D7DC7-5EFF-4208-9931-E91713277A69}" srcOrd="0" destOrd="0" presId="urn:microsoft.com/office/officeart/2018/2/layout/IconVerticalSolidList"/>
    <dgm:cxn modelId="{0519ED89-2DB7-4BF0-914D-3B20B9A40D94}" type="presOf" srcId="{E6A135B7-EA2C-4373-AF94-008463232461}" destId="{92A288FD-15D4-441C-B4F6-A9DB72DD8308}" srcOrd="0" destOrd="0" presId="urn:microsoft.com/office/officeart/2018/2/layout/IconVerticalSolidList"/>
    <dgm:cxn modelId="{035D45EF-891F-4577-878D-2303D9AC5792}" type="presParOf" srcId="{B36D7DC7-5EFF-4208-9931-E91713277A69}" destId="{3F2F55FD-3537-4471-A9B4-C67B33D4CD9B}" srcOrd="0" destOrd="0" presId="urn:microsoft.com/office/officeart/2018/2/layout/IconVerticalSolidList"/>
    <dgm:cxn modelId="{24C6FFE2-7742-4816-9667-2B24DAB24D83}" type="presParOf" srcId="{3F2F55FD-3537-4471-A9B4-C67B33D4CD9B}" destId="{6FD41273-3528-4DD5-8B54-C2671F822079}" srcOrd="0" destOrd="0" presId="urn:microsoft.com/office/officeart/2018/2/layout/IconVerticalSolidList"/>
    <dgm:cxn modelId="{2F7046F1-2440-4E5C-8280-C7AEE327795C}" type="presParOf" srcId="{3F2F55FD-3537-4471-A9B4-C67B33D4CD9B}" destId="{F1246CAE-31F4-482F-A47F-64360EE740D2}" srcOrd="1" destOrd="0" presId="urn:microsoft.com/office/officeart/2018/2/layout/IconVerticalSolidList"/>
    <dgm:cxn modelId="{85B9A78C-3C32-458C-B1A1-8B1B1BDA2CD8}" type="presParOf" srcId="{3F2F55FD-3537-4471-A9B4-C67B33D4CD9B}" destId="{0F5725B6-1DE4-4F22-87E3-548C973D95AC}" srcOrd="2" destOrd="0" presId="urn:microsoft.com/office/officeart/2018/2/layout/IconVerticalSolidList"/>
    <dgm:cxn modelId="{E85B1C1A-3156-4D9E-8BE9-34BB18E4AA22}" type="presParOf" srcId="{3F2F55FD-3537-4471-A9B4-C67B33D4CD9B}" destId="{92A288FD-15D4-441C-B4F6-A9DB72DD83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A2927-55E1-4AFE-947F-6D56A2E7FB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54A6D6-12CA-4FD6-B2C2-B86D1B414B55}">
      <dgm:prSet/>
      <dgm:spPr/>
      <dgm:t>
        <a:bodyPr/>
        <a:lstStyle/>
        <a:p>
          <a:r>
            <a:rPr lang="en-US" b="1"/>
            <a:t>Problem-Solving in Excel and SAP</a:t>
          </a:r>
          <a:endParaRPr lang="en-US"/>
        </a:p>
      </dgm:t>
    </dgm:pt>
    <dgm:pt modelId="{8C69B870-8B3F-49B9-ADBA-1FC880EA1DCC}" type="parTrans" cxnId="{C95B7E26-8D10-4D74-8ACD-DE0807992628}">
      <dgm:prSet/>
      <dgm:spPr/>
      <dgm:t>
        <a:bodyPr/>
        <a:lstStyle/>
        <a:p>
          <a:endParaRPr lang="en-US"/>
        </a:p>
      </dgm:t>
    </dgm:pt>
    <dgm:pt modelId="{1E5AAF04-C9D3-4151-8B88-267E4D2DC89D}" type="sibTrans" cxnId="{C95B7E26-8D10-4D74-8ACD-DE0807992628}">
      <dgm:prSet/>
      <dgm:spPr/>
      <dgm:t>
        <a:bodyPr/>
        <a:lstStyle/>
        <a:p>
          <a:endParaRPr lang="en-US"/>
        </a:p>
      </dgm:t>
    </dgm:pt>
    <dgm:pt modelId="{2D2BE5F6-DC6B-44E3-8099-9F06B625BF99}">
      <dgm:prSet/>
      <dgm:spPr/>
      <dgm:t>
        <a:bodyPr/>
        <a:lstStyle/>
        <a:p>
          <a:r>
            <a:rPr lang="en-US" dirty="0"/>
            <a:t>-Involved in troubleshooting or resolving issues related to data in Excel or SAP. These problem-solving skills are crucial in IT roles, where diagnosing and resolving technical problems is part of the job.</a:t>
          </a:r>
        </a:p>
      </dgm:t>
    </dgm:pt>
    <dgm:pt modelId="{40208CDE-D413-4A62-A591-F9097B0F1F0F}" type="parTrans" cxnId="{BFFC785F-3299-4B07-AADF-742D2AFFCD39}">
      <dgm:prSet/>
      <dgm:spPr/>
      <dgm:t>
        <a:bodyPr/>
        <a:lstStyle/>
        <a:p>
          <a:endParaRPr lang="en-US"/>
        </a:p>
      </dgm:t>
    </dgm:pt>
    <dgm:pt modelId="{DF8F5256-0974-4AE5-B6F0-89B8E63B3250}" type="sibTrans" cxnId="{BFFC785F-3299-4B07-AADF-742D2AFFCD39}">
      <dgm:prSet/>
      <dgm:spPr/>
      <dgm:t>
        <a:bodyPr/>
        <a:lstStyle/>
        <a:p>
          <a:endParaRPr lang="en-US"/>
        </a:p>
      </dgm:t>
    </dgm:pt>
    <dgm:pt modelId="{AE062761-F5B8-48DD-8E0A-F76C5BC90B83}">
      <dgm:prSet/>
      <dgm:spPr/>
      <dgm:t>
        <a:bodyPr/>
        <a:lstStyle/>
        <a:p>
          <a:r>
            <a:rPr lang="en-US" b="1"/>
            <a:t>Preparation for a Career in IT Support or Technical Support</a:t>
          </a:r>
          <a:endParaRPr lang="en-US"/>
        </a:p>
      </dgm:t>
    </dgm:pt>
    <dgm:pt modelId="{DFF63DB5-D897-4DF5-9928-29A0AEAB7D49}" type="parTrans" cxnId="{086385AF-49FD-4FF5-80C7-2A79DA6C4F0D}">
      <dgm:prSet/>
      <dgm:spPr/>
      <dgm:t>
        <a:bodyPr/>
        <a:lstStyle/>
        <a:p>
          <a:endParaRPr lang="en-US"/>
        </a:p>
      </dgm:t>
    </dgm:pt>
    <dgm:pt modelId="{DA570FAE-B090-4AF8-8605-2A2D68B3141F}" type="sibTrans" cxnId="{086385AF-49FD-4FF5-80C7-2A79DA6C4F0D}">
      <dgm:prSet/>
      <dgm:spPr/>
      <dgm:t>
        <a:bodyPr/>
        <a:lstStyle/>
        <a:p>
          <a:endParaRPr lang="en-US"/>
        </a:p>
      </dgm:t>
    </dgm:pt>
    <dgm:pt modelId="{7AAD1336-A7AC-4AE4-9CD4-5959BE3D0A88}">
      <dgm:prSet/>
      <dgm:spPr/>
      <dgm:t>
        <a:bodyPr/>
        <a:lstStyle/>
        <a:p>
          <a:r>
            <a:rPr lang="en-US" dirty="0"/>
            <a:t>-I will be helping users with system or software issues. My experience in identifying and resolving issues within systems like SAP will give me the necessary skills to provide effective support.</a:t>
          </a:r>
        </a:p>
      </dgm:t>
    </dgm:pt>
    <dgm:pt modelId="{050B0B33-22F3-401F-8A95-05C46AAE889E}" type="parTrans" cxnId="{CD9D66A5-28FD-48B3-B3D4-61DC1EB61040}">
      <dgm:prSet/>
      <dgm:spPr/>
      <dgm:t>
        <a:bodyPr/>
        <a:lstStyle/>
        <a:p>
          <a:endParaRPr lang="en-US"/>
        </a:p>
      </dgm:t>
    </dgm:pt>
    <dgm:pt modelId="{3970E300-4E0A-4A75-9595-93EF31C630D7}" type="sibTrans" cxnId="{CD9D66A5-28FD-48B3-B3D4-61DC1EB61040}">
      <dgm:prSet/>
      <dgm:spPr/>
      <dgm:t>
        <a:bodyPr/>
        <a:lstStyle/>
        <a:p>
          <a:endParaRPr lang="en-US"/>
        </a:p>
      </dgm:t>
    </dgm:pt>
    <dgm:pt modelId="{54157943-5D46-47A7-8601-0AD38359101A}" type="pres">
      <dgm:prSet presAssocID="{95AA2927-55E1-4AFE-947F-6D56A2E7FB4E}" presName="root" presStyleCnt="0">
        <dgm:presLayoutVars>
          <dgm:dir/>
          <dgm:resizeHandles val="exact"/>
        </dgm:presLayoutVars>
      </dgm:prSet>
      <dgm:spPr/>
    </dgm:pt>
    <dgm:pt modelId="{69989A2D-6B86-4D72-B46B-05AC2C77BC99}" type="pres">
      <dgm:prSet presAssocID="{2154A6D6-12CA-4FD6-B2C2-B86D1B414B55}" presName="compNode" presStyleCnt="0"/>
      <dgm:spPr/>
    </dgm:pt>
    <dgm:pt modelId="{01A4214E-370C-40B3-AE7C-21F43F79CEFA}" type="pres">
      <dgm:prSet presAssocID="{2154A6D6-12CA-4FD6-B2C2-B86D1B414B55}" presName="bgRect" presStyleLbl="bgShp" presStyleIdx="0" presStyleCnt="4"/>
      <dgm:spPr/>
    </dgm:pt>
    <dgm:pt modelId="{08FA29DD-3836-44C9-8D33-82127C43634C}" type="pres">
      <dgm:prSet presAssocID="{2154A6D6-12CA-4FD6-B2C2-B86D1B414B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BD42407D-BBC6-4DF1-B47E-166653B4A44E}" type="pres">
      <dgm:prSet presAssocID="{2154A6D6-12CA-4FD6-B2C2-B86D1B414B55}" presName="spaceRect" presStyleCnt="0"/>
      <dgm:spPr/>
    </dgm:pt>
    <dgm:pt modelId="{53BEB68B-D21A-4D01-B01D-73545E33CE25}" type="pres">
      <dgm:prSet presAssocID="{2154A6D6-12CA-4FD6-B2C2-B86D1B414B55}" presName="parTx" presStyleLbl="revTx" presStyleIdx="0" presStyleCnt="4">
        <dgm:presLayoutVars>
          <dgm:chMax val="0"/>
          <dgm:chPref val="0"/>
        </dgm:presLayoutVars>
      </dgm:prSet>
      <dgm:spPr/>
    </dgm:pt>
    <dgm:pt modelId="{45C3DBCF-AF12-4AEA-9D90-B7778AB5AB1A}" type="pres">
      <dgm:prSet presAssocID="{1E5AAF04-C9D3-4151-8B88-267E4D2DC89D}" presName="sibTrans" presStyleCnt="0"/>
      <dgm:spPr/>
    </dgm:pt>
    <dgm:pt modelId="{5E54FAD0-810D-4622-AD62-BC11726BDB6F}" type="pres">
      <dgm:prSet presAssocID="{2D2BE5F6-DC6B-44E3-8099-9F06B625BF99}" presName="compNode" presStyleCnt="0"/>
      <dgm:spPr/>
    </dgm:pt>
    <dgm:pt modelId="{460F180F-D5B8-4836-B06B-8D0D87220D8A}" type="pres">
      <dgm:prSet presAssocID="{2D2BE5F6-DC6B-44E3-8099-9F06B625BF99}" presName="bgRect" presStyleLbl="bgShp" presStyleIdx="1" presStyleCnt="4"/>
      <dgm:spPr/>
    </dgm:pt>
    <dgm:pt modelId="{F3B03898-8D18-43F9-BA4C-7CB892C0C542}" type="pres">
      <dgm:prSet presAssocID="{2D2BE5F6-DC6B-44E3-8099-9F06B625BF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2851748-9488-4E0A-BF9F-D54565BCEEA2}" type="pres">
      <dgm:prSet presAssocID="{2D2BE5F6-DC6B-44E3-8099-9F06B625BF99}" presName="spaceRect" presStyleCnt="0"/>
      <dgm:spPr/>
    </dgm:pt>
    <dgm:pt modelId="{4EB28436-98F6-46D2-A855-DC893790E52E}" type="pres">
      <dgm:prSet presAssocID="{2D2BE5F6-DC6B-44E3-8099-9F06B625BF99}" presName="parTx" presStyleLbl="revTx" presStyleIdx="1" presStyleCnt="4">
        <dgm:presLayoutVars>
          <dgm:chMax val="0"/>
          <dgm:chPref val="0"/>
        </dgm:presLayoutVars>
      </dgm:prSet>
      <dgm:spPr/>
    </dgm:pt>
    <dgm:pt modelId="{8300524B-784C-48A4-B134-7BA6DC913B93}" type="pres">
      <dgm:prSet presAssocID="{DF8F5256-0974-4AE5-B6F0-89B8E63B3250}" presName="sibTrans" presStyleCnt="0"/>
      <dgm:spPr/>
    </dgm:pt>
    <dgm:pt modelId="{45B6DA99-AED6-42D1-852D-61D8E6B87A27}" type="pres">
      <dgm:prSet presAssocID="{AE062761-F5B8-48DD-8E0A-F76C5BC90B83}" presName="compNode" presStyleCnt="0"/>
      <dgm:spPr/>
    </dgm:pt>
    <dgm:pt modelId="{CD25D690-4FAA-4D9B-A78E-876C8F5174E7}" type="pres">
      <dgm:prSet presAssocID="{AE062761-F5B8-48DD-8E0A-F76C5BC90B83}" presName="bgRect" presStyleLbl="bgShp" presStyleIdx="2" presStyleCnt="4"/>
      <dgm:spPr/>
    </dgm:pt>
    <dgm:pt modelId="{1F1BCEA6-A278-4DF8-B72A-404AE6946EBB}" type="pres">
      <dgm:prSet presAssocID="{AE062761-F5B8-48DD-8E0A-F76C5BC90B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A76C96C7-B1D4-4D8D-9F42-63A122DD0449}" type="pres">
      <dgm:prSet presAssocID="{AE062761-F5B8-48DD-8E0A-F76C5BC90B83}" presName="spaceRect" presStyleCnt="0"/>
      <dgm:spPr/>
    </dgm:pt>
    <dgm:pt modelId="{13917E66-2693-4E16-B85B-439D7223AD9E}" type="pres">
      <dgm:prSet presAssocID="{AE062761-F5B8-48DD-8E0A-F76C5BC90B83}" presName="parTx" presStyleLbl="revTx" presStyleIdx="2" presStyleCnt="4">
        <dgm:presLayoutVars>
          <dgm:chMax val="0"/>
          <dgm:chPref val="0"/>
        </dgm:presLayoutVars>
      </dgm:prSet>
      <dgm:spPr/>
    </dgm:pt>
    <dgm:pt modelId="{DAC92E31-6283-4B22-9922-366D130D2074}" type="pres">
      <dgm:prSet presAssocID="{DA570FAE-B090-4AF8-8605-2A2D68B3141F}" presName="sibTrans" presStyleCnt="0"/>
      <dgm:spPr/>
    </dgm:pt>
    <dgm:pt modelId="{B6CE14B2-76E5-4E73-9D6F-EB6F5733251C}" type="pres">
      <dgm:prSet presAssocID="{7AAD1336-A7AC-4AE4-9CD4-5959BE3D0A88}" presName="compNode" presStyleCnt="0"/>
      <dgm:spPr/>
    </dgm:pt>
    <dgm:pt modelId="{C140C1B7-8E0D-46D6-B0EF-A1FB16FFBFBB}" type="pres">
      <dgm:prSet presAssocID="{7AAD1336-A7AC-4AE4-9CD4-5959BE3D0A88}" presName="bgRect" presStyleLbl="bgShp" presStyleIdx="3" presStyleCnt="4"/>
      <dgm:spPr/>
    </dgm:pt>
    <dgm:pt modelId="{31C1B412-899A-4E54-A278-2EC2B6838244}" type="pres">
      <dgm:prSet presAssocID="{7AAD1336-A7AC-4AE4-9CD4-5959BE3D0A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93755354-255D-4A02-8541-6B4007C426A4}" type="pres">
      <dgm:prSet presAssocID="{7AAD1336-A7AC-4AE4-9CD4-5959BE3D0A88}" presName="spaceRect" presStyleCnt="0"/>
      <dgm:spPr/>
    </dgm:pt>
    <dgm:pt modelId="{ED7B423F-7E3E-49F1-AFE8-F7322B4787D9}" type="pres">
      <dgm:prSet presAssocID="{7AAD1336-A7AC-4AE4-9CD4-5959BE3D0A88}" presName="parTx" presStyleLbl="revTx" presStyleIdx="3" presStyleCnt="4">
        <dgm:presLayoutVars>
          <dgm:chMax val="0"/>
          <dgm:chPref val="0"/>
        </dgm:presLayoutVars>
      </dgm:prSet>
      <dgm:spPr/>
    </dgm:pt>
  </dgm:ptLst>
  <dgm:cxnLst>
    <dgm:cxn modelId="{C95B7E26-8D10-4D74-8ACD-DE0807992628}" srcId="{95AA2927-55E1-4AFE-947F-6D56A2E7FB4E}" destId="{2154A6D6-12CA-4FD6-B2C2-B86D1B414B55}" srcOrd="0" destOrd="0" parTransId="{8C69B870-8B3F-49B9-ADBA-1FC880EA1DCC}" sibTransId="{1E5AAF04-C9D3-4151-8B88-267E4D2DC89D}"/>
    <dgm:cxn modelId="{BFFC785F-3299-4B07-AADF-742D2AFFCD39}" srcId="{95AA2927-55E1-4AFE-947F-6D56A2E7FB4E}" destId="{2D2BE5F6-DC6B-44E3-8099-9F06B625BF99}" srcOrd="1" destOrd="0" parTransId="{40208CDE-D413-4A62-A591-F9097B0F1F0F}" sibTransId="{DF8F5256-0974-4AE5-B6F0-89B8E63B3250}"/>
    <dgm:cxn modelId="{3A8B1C93-6135-47AA-996C-4B6070ABCE18}" type="presOf" srcId="{7AAD1336-A7AC-4AE4-9CD4-5959BE3D0A88}" destId="{ED7B423F-7E3E-49F1-AFE8-F7322B4787D9}" srcOrd="0" destOrd="0" presId="urn:microsoft.com/office/officeart/2018/2/layout/IconVerticalSolidList"/>
    <dgm:cxn modelId="{CD9D66A5-28FD-48B3-B3D4-61DC1EB61040}" srcId="{95AA2927-55E1-4AFE-947F-6D56A2E7FB4E}" destId="{7AAD1336-A7AC-4AE4-9CD4-5959BE3D0A88}" srcOrd="3" destOrd="0" parTransId="{050B0B33-22F3-401F-8A95-05C46AAE889E}" sibTransId="{3970E300-4E0A-4A75-9595-93EF31C630D7}"/>
    <dgm:cxn modelId="{086385AF-49FD-4FF5-80C7-2A79DA6C4F0D}" srcId="{95AA2927-55E1-4AFE-947F-6D56A2E7FB4E}" destId="{AE062761-F5B8-48DD-8E0A-F76C5BC90B83}" srcOrd="2" destOrd="0" parTransId="{DFF63DB5-D897-4DF5-9928-29A0AEAB7D49}" sibTransId="{DA570FAE-B090-4AF8-8605-2A2D68B3141F}"/>
    <dgm:cxn modelId="{4926EDB1-D6BB-4229-8B79-80C004B8176E}" type="presOf" srcId="{2154A6D6-12CA-4FD6-B2C2-B86D1B414B55}" destId="{53BEB68B-D21A-4D01-B01D-73545E33CE25}" srcOrd="0" destOrd="0" presId="urn:microsoft.com/office/officeart/2018/2/layout/IconVerticalSolidList"/>
    <dgm:cxn modelId="{F5EC33BB-FA84-48E1-90D9-C2E8FCE4793D}" type="presOf" srcId="{95AA2927-55E1-4AFE-947F-6D56A2E7FB4E}" destId="{54157943-5D46-47A7-8601-0AD38359101A}" srcOrd="0" destOrd="0" presId="urn:microsoft.com/office/officeart/2018/2/layout/IconVerticalSolidList"/>
    <dgm:cxn modelId="{5B438ADF-403D-4095-A067-174CD2CEF3B3}" type="presOf" srcId="{2D2BE5F6-DC6B-44E3-8099-9F06B625BF99}" destId="{4EB28436-98F6-46D2-A855-DC893790E52E}" srcOrd="0" destOrd="0" presId="urn:microsoft.com/office/officeart/2018/2/layout/IconVerticalSolidList"/>
    <dgm:cxn modelId="{168E1EE3-D45E-4CF9-9A02-AF54F9596B24}" type="presOf" srcId="{AE062761-F5B8-48DD-8E0A-F76C5BC90B83}" destId="{13917E66-2693-4E16-B85B-439D7223AD9E}" srcOrd="0" destOrd="0" presId="urn:microsoft.com/office/officeart/2018/2/layout/IconVerticalSolidList"/>
    <dgm:cxn modelId="{AE0607B7-6FD3-49F7-860E-BA32B8806D17}" type="presParOf" srcId="{54157943-5D46-47A7-8601-0AD38359101A}" destId="{69989A2D-6B86-4D72-B46B-05AC2C77BC99}" srcOrd="0" destOrd="0" presId="urn:microsoft.com/office/officeart/2018/2/layout/IconVerticalSolidList"/>
    <dgm:cxn modelId="{44005CC4-1460-44BF-9872-6A2CE06606ED}" type="presParOf" srcId="{69989A2D-6B86-4D72-B46B-05AC2C77BC99}" destId="{01A4214E-370C-40B3-AE7C-21F43F79CEFA}" srcOrd="0" destOrd="0" presId="urn:microsoft.com/office/officeart/2018/2/layout/IconVerticalSolidList"/>
    <dgm:cxn modelId="{5D74D3B3-AE31-44E9-AF13-063CA9306B63}" type="presParOf" srcId="{69989A2D-6B86-4D72-B46B-05AC2C77BC99}" destId="{08FA29DD-3836-44C9-8D33-82127C43634C}" srcOrd="1" destOrd="0" presId="urn:microsoft.com/office/officeart/2018/2/layout/IconVerticalSolidList"/>
    <dgm:cxn modelId="{4FA2C94C-FF56-43A4-80CB-E9A41458D94C}" type="presParOf" srcId="{69989A2D-6B86-4D72-B46B-05AC2C77BC99}" destId="{BD42407D-BBC6-4DF1-B47E-166653B4A44E}" srcOrd="2" destOrd="0" presId="urn:microsoft.com/office/officeart/2018/2/layout/IconVerticalSolidList"/>
    <dgm:cxn modelId="{7F43394E-7B0B-4374-B60D-7A3F665FB9DD}" type="presParOf" srcId="{69989A2D-6B86-4D72-B46B-05AC2C77BC99}" destId="{53BEB68B-D21A-4D01-B01D-73545E33CE25}" srcOrd="3" destOrd="0" presId="urn:microsoft.com/office/officeart/2018/2/layout/IconVerticalSolidList"/>
    <dgm:cxn modelId="{83D88CA0-69A5-417F-A90F-534757E53F55}" type="presParOf" srcId="{54157943-5D46-47A7-8601-0AD38359101A}" destId="{45C3DBCF-AF12-4AEA-9D90-B7778AB5AB1A}" srcOrd="1" destOrd="0" presId="urn:microsoft.com/office/officeart/2018/2/layout/IconVerticalSolidList"/>
    <dgm:cxn modelId="{541907A6-1D06-411D-B3A1-DB57BEB1026E}" type="presParOf" srcId="{54157943-5D46-47A7-8601-0AD38359101A}" destId="{5E54FAD0-810D-4622-AD62-BC11726BDB6F}" srcOrd="2" destOrd="0" presId="urn:microsoft.com/office/officeart/2018/2/layout/IconVerticalSolidList"/>
    <dgm:cxn modelId="{9FF163F1-D7F7-4150-9BCA-D023D6C04222}" type="presParOf" srcId="{5E54FAD0-810D-4622-AD62-BC11726BDB6F}" destId="{460F180F-D5B8-4836-B06B-8D0D87220D8A}" srcOrd="0" destOrd="0" presId="urn:microsoft.com/office/officeart/2018/2/layout/IconVerticalSolidList"/>
    <dgm:cxn modelId="{59233BED-8D4A-4A00-9906-93F8569D597F}" type="presParOf" srcId="{5E54FAD0-810D-4622-AD62-BC11726BDB6F}" destId="{F3B03898-8D18-43F9-BA4C-7CB892C0C542}" srcOrd="1" destOrd="0" presId="urn:microsoft.com/office/officeart/2018/2/layout/IconVerticalSolidList"/>
    <dgm:cxn modelId="{82C454E4-064C-4FA7-8145-83D309F8253B}" type="presParOf" srcId="{5E54FAD0-810D-4622-AD62-BC11726BDB6F}" destId="{A2851748-9488-4E0A-BF9F-D54565BCEEA2}" srcOrd="2" destOrd="0" presId="urn:microsoft.com/office/officeart/2018/2/layout/IconVerticalSolidList"/>
    <dgm:cxn modelId="{9C9CEB00-5C15-4A1A-9613-9ECAE91FB641}" type="presParOf" srcId="{5E54FAD0-810D-4622-AD62-BC11726BDB6F}" destId="{4EB28436-98F6-46D2-A855-DC893790E52E}" srcOrd="3" destOrd="0" presId="urn:microsoft.com/office/officeart/2018/2/layout/IconVerticalSolidList"/>
    <dgm:cxn modelId="{D1441698-4F02-4F51-B411-587A6F02731D}" type="presParOf" srcId="{54157943-5D46-47A7-8601-0AD38359101A}" destId="{8300524B-784C-48A4-B134-7BA6DC913B93}" srcOrd="3" destOrd="0" presId="urn:microsoft.com/office/officeart/2018/2/layout/IconVerticalSolidList"/>
    <dgm:cxn modelId="{B17133C1-4B5C-42B4-A8E2-F1F56775B2B4}" type="presParOf" srcId="{54157943-5D46-47A7-8601-0AD38359101A}" destId="{45B6DA99-AED6-42D1-852D-61D8E6B87A27}" srcOrd="4" destOrd="0" presId="urn:microsoft.com/office/officeart/2018/2/layout/IconVerticalSolidList"/>
    <dgm:cxn modelId="{523B2056-82CE-4312-9E28-CBAFA178ECDE}" type="presParOf" srcId="{45B6DA99-AED6-42D1-852D-61D8E6B87A27}" destId="{CD25D690-4FAA-4D9B-A78E-876C8F5174E7}" srcOrd="0" destOrd="0" presId="urn:microsoft.com/office/officeart/2018/2/layout/IconVerticalSolidList"/>
    <dgm:cxn modelId="{FDB69549-40F2-4843-ACFA-22D8D55BE2CD}" type="presParOf" srcId="{45B6DA99-AED6-42D1-852D-61D8E6B87A27}" destId="{1F1BCEA6-A278-4DF8-B72A-404AE6946EBB}" srcOrd="1" destOrd="0" presId="urn:microsoft.com/office/officeart/2018/2/layout/IconVerticalSolidList"/>
    <dgm:cxn modelId="{26555F3E-D5D5-46F0-A32A-3FFEFF401C10}" type="presParOf" srcId="{45B6DA99-AED6-42D1-852D-61D8E6B87A27}" destId="{A76C96C7-B1D4-4D8D-9F42-63A122DD0449}" srcOrd="2" destOrd="0" presId="urn:microsoft.com/office/officeart/2018/2/layout/IconVerticalSolidList"/>
    <dgm:cxn modelId="{8F5BFB8F-4948-439D-8DBE-7A00AF461225}" type="presParOf" srcId="{45B6DA99-AED6-42D1-852D-61D8E6B87A27}" destId="{13917E66-2693-4E16-B85B-439D7223AD9E}" srcOrd="3" destOrd="0" presId="urn:microsoft.com/office/officeart/2018/2/layout/IconVerticalSolidList"/>
    <dgm:cxn modelId="{3F08B560-11CF-45AC-B996-D2924A6B8662}" type="presParOf" srcId="{54157943-5D46-47A7-8601-0AD38359101A}" destId="{DAC92E31-6283-4B22-9922-366D130D2074}" srcOrd="5" destOrd="0" presId="urn:microsoft.com/office/officeart/2018/2/layout/IconVerticalSolidList"/>
    <dgm:cxn modelId="{BFCE60E0-B43E-448A-AEB7-A08A4C146428}" type="presParOf" srcId="{54157943-5D46-47A7-8601-0AD38359101A}" destId="{B6CE14B2-76E5-4E73-9D6F-EB6F5733251C}" srcOrd="6" destOrd="0" presId="urn:microsoft.com/office/officeart/2018/2/layout/IconVerticalSolidList"/>
    <dgm:cxn modelId="{FF46151B-3F21-4FFB-8B3B-5F633BDCAE7D}" type="presParOf" srcId="{B6CE14B2-76E5-4E73-9D6F-EB6F5733251C}" destId="{C140C1B7-8E0D-46D6-B0EF-A1FB16FFBFBB}" srcOrd="0" destOrd="0" presId="urn:microsoft.com/office/officeart/2018/2/layout/IconVerticalSolidList"/>
    <dgm:cxn modelId="{F37BD172-4C74-4DF1-A619-2013538B10A0}" type="presParOf" srcId="{B6CE14B2-76E5-4E73-9D6F-EB6F5733251C}" destId="{31C1B412-899A-4E54-A278-2EC2B6838244}" srcOrd="1" destOrd="0" presId="urn:microsoft.com/office/officeart/2018/2/layout/IconVerticalSolidList"/>
    <dgm:cxn modelId="{4DBB0A9A-6A31-43F3-86CD-CDBF06517182}" type="presParOf" srcId="{B6CE14B2-76E5-4E73-9D6F-EB6F5733251C}" destId="{93755354-255D-4A02-8541-6B4007C426A4}" srcOrd="2" destOrd="0" presId="urn:microsoft.com/office/officeart/2018/2/layout/IconVerticalSolidList"/>
    <dgm:cxn modelId="{CFFAED27-F101-447E-953D-0D4886B12F37}" type="presParOf" srcId="{B6CE14B2-76E5-4E73-9D6F-EB6F5733251C}" destId="{ED7B423F-7E3E-49F1-AFE8-F7322B4787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585FB-6965-40B3-8CAD-7CB64C6B4E2A}">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DFBD3-F3FA-47FC-959C-1093B09C0F3E}">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-Experience with </a:t>
          </a:r>
          <a:r>
            <a:rPr lang="en-MY" sz="2600" kern="1200" dirty="0"/>
            <a:t>Microsoft </a:t>
          </a:r>
          <a:r>
            <a:rPr lang="en-US" sz="2600" kern="1200" dirty="0"/>
            <a:t>Excel. these skills are essential because many IT roles involve managing and analyzing data.</a:t>
          </a:r>
        </a:p>
      </dsp:txBody>
      <dsp:txXfrm>
        <a:off x="560236" y="832323"/>
        <a:ext cx="4149382" cy="2576345"/>
      </dsp:txXfrm>
    </dsp:sp>
    <dsp:sp modelId="{C3F6CD58-F2AA-4CA5-9732-03E79AC30D5C}">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B65731-A967-487F-B97C-F53C0D77F4C5}">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-Preparation for a Career in Business Intelligence </a:t>
          </a:r>
          <a:r>
            <a:rPr lang="en-MY" sz="2600" kern="1200" dirty="0"/>
            <a:t>Analyst, my </a:t>
          </a:r>
          <a:r>
            <a:rPr lang="en-US" sz="2600" kern="1200" dirty="0"/>
            <a:t>skills in Excel and SAP will allow me to navigate and analyze business data stored in ERP systems</a:t>
          </a: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4BF89-6FEE-49DC-90D3-F6D93553E018}">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5688F-9B72-46DA-A398-8F5B87D4BA7B}">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B184F8-758E-475C-9216-6A74ADDB49B6}">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666750">
            <a:lnSpc>
              <a:spcPct val="100000"/>
            </a:lnSpc>
            <a:spcBef>
              <a:spcPct val="0"/>
            </a:spcBef>
            <a:spcAft>
              <a:spcPct val="35000"/>
            </a:spcAft>
            <a:buNone/>
          </a:pPr>
          <a:r>
            <a:rPr lang="en-US" sz="1500" b="1" kern="1200" dirty="0"/>
            <a:t>Using SAP</a:t>
          </a:r>
          <a:r>
            <a:rPr lang="en-US" sz="1500" kern="1200" dirty="0"/>
            <a:t> </a:t>
          </a:r>
          <a:br>
            <a:rPr lang="en-US" sz="1500" kern="1200" dirty="0"/>
          </a:br>
          <a:r>
            <a:rPr lang="en-US" sz="1500" kern="1200" dirty="0"/>
            <a:t>-I gained experience using SAP to access and organize customer record information. ERP systems like SAP are used to manage business processes and data across industries.</a:t>
          </a:r>
        </a:p>
      </dsp:txBody>
      <dsp:txXfrm>
        <a:off x="1311876" y="615237"/>
        <a:ext cx="8746523" cy="1135824"/>
      </dsp:txXfrm>
    </dsp:sp>
    <dsp:sp modelId="{1A846401-35C8-4496-AD03-5566C27B70C1}">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EA2C6-A0FA-4046-8517-6F26FE182287}">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C7E927-EF5C-4935-B232-A9C61F6F18EB}">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666750">
            <a:lnSpc>
              <a:spcPct val="100000"/>
            </a:lnSpc>
            <a:spcBef>
              <a:spcPct val="0"/>
            </a:spcBef>
            <a:spcAft>
              <a:spcPct val="35000"/>
            </a:spcAft>
            <a:buNone/>
          </a:pPr>
          <a:r>
            <a:rPr lang="en-US" sz="1500" b="1" kern="1200" dirty="0"/>
            <a:t>Preparation for a Career in System Management or IT Support</a:t>
          </a:r>
          <a:br>
            <a:rPr lang="en-US" sz="1500" kern="1200" dirty="0"/>
          </a:br>
          <a:r>
            <a:rPr lang="en-US" sz="1500" kern="1200" dirty="0"/>
            <a:t>-I will help users access and manage ERP systems or other software applications. Experience with SAP gives me insight into how ERP systems function, which is essential for troubleshooting or supporting end-users.</a:t>
          </a:r>
        </a:p>
      </dsp:txBody>
      <dsp:txXfrm>
        <a:off x="1311876" y="2035018"/>
        <a:ext cx="8746523" cy="113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41273-3528-4DD5-8B54-C2671F822079}">
      <dsp:nvSpPr>
        <dsp:cNvPr id="0" name=""/>
        <dsp:cNvSpPr/>
      </dsp:nvSpPr>
      <dsp:spPr>
        <a:xfrm>
          <a:off x="0" y="1365463"/>
          <a:ext cx="6910387" cy="2320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46CAE-31F4-482F-A47F-64360EE740D2}">
      <dsp:nvSpPr>
        <dsp:cNvPr id="0" name=""/>
        <dsp:cNvSpPr/>
      </dsp:nvSpPr>
      <dsp:spPr>
        <a:xfrm>
          <a:off x="701950" y="1887575"/>
          <a:ext cx="1276274" cy="1276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A288FD-15D4-441C-B4F6-A9DB72DD8308}">
      <dsp:nvSpPr>
        <dsp:cNvPr id="0" name=""/>
        <dsp:cNvSpPr/>
      </dsp:nvSpPr>
      <dsp:spPr>
        <a:xfrm>
          <a:off x="2680175" y="1365463"/>
          <a:ext cx="4230211" cy="2320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586" tIns="245586" rIns="245586" bIns="245586" numCol="1" spcCol="1270" anchor="ctr" anchorCtr="0">
          <a:noAutofit/>
        </a:bodyPr>
        <a:lstStyle/>
        <a:p>
          <a:pPr marL="0" lvl="0" indent="0" algn="l" defTabSz="622300">
            <a:lnSpc>
              <a:spcPct val="100000"/>
            </a:lnSpc>
            <a:spcBef>
              <a:spcPct val="0"/>
            </a:spcBef>
            <a:spcAft>
              <a:spcPct val="35000"/>
            </a:spcAft>
            <a:buNone/>
          </a:pPr>
          <a:r>
            <a:rPr lang="en-US" sz="1400" b="1" kern="1200" dirty="0"/>
            <a:t>Preparation for a Career in IT Infrastructure or Network Engineering</a:t>
          </a:r>
        </a:p>
        <a:p>
          <a:pPr marL="0" lvl="0" indent="0" algn="l" defTabSz="622300">
            <a:lnSpc>
              <a:spcPct val="100000"/>
            </a:lnSpc>
            <a:spcBef>
              <a:spcPct val="0"/>
            </a:spcBef>
            <a:spcAft>
              <a:spcPct val="35000"/>
            </a:spcAft>
            <a:buNone/>
          </a:pPr>
          <a:r>
            <a:rPr lang="en-US" sz="1400" kern="1200" dirty="0"/>
            <a:t>-My technical background prepares me to work with and manage IT infrastructure, such as computer networks, servers, and cloud systems. </a:t>
          </a:r>
          <a:br>
            <a:rPr lang="en-US" sz="1400" kern="1200" dirty="0"/>
          </a:br>
          <a:r>
            <a:rPr lang="en-US" sz="1400" kern="1200" dirty="0"/>
            <a:t>-Responsible for ensuring that IT infrastructure functions smoothly, and experience in troubleshooting and managing technical systems</a:t>
          </a:r>
        </a:p>
      </dsp:txBody>
      <dsp:txXfrm>
        <a:off x="2680175" y="1365463"/>
        <a:ext cx="4230211" cy="2320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4214E-370C-40B3-AE7C-21F43F79CEFA}">
      <dsp:nvSpPr>
        <dsp:cNvPr id="0" name=""/>
        <dsp:cNvSpPr/>
      </dsp:nvSpPr>
      <dsp:spPr>
        <a:xfrm>
          <a:off x="0" y="157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A29DD-3836-44C9-8D33-82127C43634C}">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BEB68B-D21A-4D01-B01D-73545E33CE25}">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1" kern="1200"/>
            <a:t>Problem-Solving in Excel and SAP</a:t>
          </a:r>
          <a:endParaRPr lang="en-US" sz="1700" kern="1200"/>
        </a:p>
      </dsp:txBody>
      <dsp:txXfrm>
        <a:off x="919851" y="1571"/>
        <a:ext cx="9138548" cy="796407"/>
      </dsp:txXfrm>
    </dsp:sp>
    <dsp:sp modelId="{460F180F-D5B8-4836-B06B-8D0D87220D8A}">
      <dsp:nvSpPr>
        <dsp:cNvPr id="0" name=""/>
        <dsp:cNvSpPr/>
      </dsp:nvSpPr>
      <dsp:spPr>
        <a:xfrm>
          <a:off x="0" y="99708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03898-8D18-43F9-BA4C-7CB892C0C542}">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B28436-98F6-46D2-A855-DC893790E52E}">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kern="1200" dirty="0"/>
            <a:t>-Involved in troubleshooting or resolving issues related to data in Excel or SAP. These problem-solving skills are crucial in IT roles, where diagnosing and resolving technical problems is part of the job.</a:t>
          </a:r>
        </a:p>
      </dsp:txBody>
      <dsp:txXfrm>
        <a:off x="919851" y="997081"/>
        <a:ext cx="9138548" cy="796407"/>
      </dsp:txXfrm>
    </dsp:sp>
    <dsp:sp modelId="{CD25D690-4FAA-4D9B-A78E-876C8F5174E7}">
      <dsp:nvSpPr>
        <dsp:cNvPr id="0" name=""/>
        <dsp:cNvSpPr/>
      </dsp:nvSpPr>
      <dsp:spPr>
        <a:xfrm>
          <a:off x="0" y="199259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BCEA6-A278-4DF8-B72A-404AE6946EBB}">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917E66-2693-4E16-B85B-439D7223AD9E}">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b="1" kern="1200"/>
            <a:t>Preparation for a Career in IT Support or Technical Support</a:t>
          </a:r>
          <a:endParaRPr lang="en-US" sz="1700" kern="1200"/>
        </a:p>
      </dsp:txBody>
      <dsp:txXfrm>
        <a:off x="919851" y="1992590"/>
        <a:ext cx="9138548" cy="796407"/>
      </dsp:txXfrm>
    </dsp:sp>
    <dsp:sp modelId="{C140C1B7-8E0D-46D6-B0EF-A1FB16FFBFBB}">
      <dsp:nvSpPr>
        <dsp:cNvPr id="0" name=""/>
        <dsp:cNvSpPr/>
      </dsp:nvSpPr>
      <dsp:spPr>
        <a:xfrm>
          <a:off x="0" y="298810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1B412-899A-4E54-A278-2EC2B6838244}">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7B423F-7E3E-49F1-AFE8-F7322B4787D9}">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755650">
            <a:lnSpc>
              <a:spcPct val="90000"/>
            </a:lnSpc>
            <a:spcBef>
              <a:spcPct val="0"/>
            </a:spcBef>
            <a:spcAft>
              <a:spcPct val="35000"/>
            </a:spcAft>
            <a:buNone/>
          </a:pPr>
          <a:r>
            <a:rPr lang="en-US" sz="1700" kern="1200" dirty="0"/>
            <a:t>-I will be helping users with system or software issues. My experience in identifying and resolving issues within systems like SAP will give me the necessary skills to provide effective support.</a:t>
          </a:r>
        </a:p>
      </dsp:txBody>
      <dsp:txXfrm>
        <a:off x="919851" y="2988100"/>
        <a:ext cx="9138548" cy="7964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F2563-3652-4007-8DAB-7C6D536AC42C}" type="datetimeFigureOut">
              <a:rPr lang="en-MY" smtClean="0"/>
              <a:t>16/11/2024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750F7-767D-4026-88AE-648B236421D0}" type="slidenum">
              <a:rPr lang="en-MY" smtClean="0"/>
              <a:t>‹#›</a:t>
            </a:fld>
            <a:endParaRPr lang="en-MY"/>
          </a:p>
        </p:txBody>
      </p:sp>
    </p:spTree>
    <p:extLst>
      <p:ext uri="{BB962C8B-B14F-4D97-AF65-F5344CB8AC3E}">
        <p14:creationId xmlns:p14="http://schemas.microsoft.com/office/powerpoint/2010/main" val="325347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073750F7-767D-4026-88AE-648B236421D0}" type="slidenum">
              <a:rPr lang="en-MY" smtClean="0"/>
              <a:t>5</a:t>
            </a:fld>
            <a:endParaRPr lang="en-MY"/>
          </a:p>
        </p:txBody>
      </p:sp>
    </p:spTree>
    <p:extLst>
      <p:ext uri="{BB962C8B-B14F-4D97-AF65-F5344CB8AC3E}">
        <p14:creationId xmlns:p14="http://schemas.microsoft.com/office/powerpoint/2010/main" val="9655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1A2F463-764F-445D-8802-36E9379FEB2F}"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50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5465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304812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A892-BEAE-7C8D-AEE7-59C38DB7BF7F}"/>
              </a:ext>
            </a:extLst>
          </p:cNvPr>
          <p:cNvSpPr>
            <a:spLocks noGrp="1"/>
          </p:cNvSpPr>
          <p:nvPr>
            <p:ph type="title"/>
          </p:nvPr>
        </p:nvSpPr>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442BE77-5658-401C-68FB-4512B453E07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1F87E9-2333-43C3-CD0A-3C5F56495711}"/>
              </a:ext>
            </a:extLst>
          </p:cNvPr>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a:extLst>
              <a:ext uri="{FF2B5EF4-FFF2-40B4-BE49-F238E27FC236}">
                <a16:creationId xmlns:a16="http://schemas.microsoft.com/office/drawing/2014/main" id="{B69E2A31-A312-FD27-C2C6-A7A084DE1B6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8F8FC4-8D39-E01A-B66A-522A37DE1A36}"/>
              </a:ext>
            </a:extLst>
          </p:cNvPr>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271788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33939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1EC37-1F72-44B0-A51D-EFCC197228E7}" type="datetimeFigureOut">
              <a:rPr lang="en-MY" smtClean="0"/>
              <a:t>16/11/2024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1A2F463-764F-445D-8802-36E9379FEB2F}"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22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1EC37-1F72-44B0-A51D-EFCC197228E7}" type="datetimeFigureOut">
              <a:rPr lang="en-MY" smtClean="0"/>
              <a:t>16/11/2024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350939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1EC37-1F72-44B0-A51D-EFCC197228E7}" type="datetimeFigureOut">
              <a:rPr lang="en-MY" smtClean="0"/>
              <a:t>16/11/2024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185957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1EC37-1F72-44B0-A51D-EFCC197228E7}" type="datetimeFigureOut">
              <a:rPr lang="en-MY" smtClean="0"/>
              <a:t>16/11/2024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288721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41EC37-1F72-44B0-A51D-EFCC197228E7}" type="datetimeFigureOut">
              <a:rPr lang="en-MY" smtClean="0"/>
              <a:t>16/11/2024</a:t>
            </a:fld>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208589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41EC37-1F72-44B0-A51D-EFCC197228E7}" type="datetimeFigureOut">
              <a:rPr lang="en-MY" smtClean="0"/>
              <a:t>16/11/2024</a:t>
            </a:fld>
            <a:endParaRPr lang="en-MY"/>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A2F463-764F-445D-8802-36E9379FEB2F}" type="slidenum">
              <a:rPr lang="en-MY" smtClean="0"/>
              <a:t>‹#›</a:t>
            </a:fld>
            <a:endParaRPr lang="en-MY"/>
          </a:p>
        </p:txBody>
      </p:sp>
    </p:spTree>
    <p:extLst>
      <p:ext uri="{BB962C8B-B14F-4D97-AF65-F5344CB8AC3E}">
        <p14:creationId xmlns:p14="http://schemas.microsoft.com/office/powerpoint/2010/main" val="41940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1EC37-1F72-44B0-A51D-EFCC197228E7}" type="datetimeFigureOut">
              <a:rPr lang="en-MY" smtClean="0"/>
              <a:t>16/11/2024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1A2F463-764F-445D-8802-36E9379FEB2F}" type="slidenum">
              <a:rPr lang="en-MY" smtClean="0"/>
              <a:t>‹#›</a:t>
            </a:fld>
            <a:endParaRPr lang="en-MY"/>
          </a:p>
        </p:txBody>
      </p:sp>
    </p:spTree>
    <p:extLst>
      <p:ext uri="{BB962C8B-B14F-4D97-AF65-F5344CB8AC3E}">
        <p14:creationId xmlns:p14="http://schemas.microsoft.com/office/powerpoint/2010/main" val="427207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41EC37-1F72-44B0-A51D-EFCC197228E7}" type="datetimeFigureOut">
              <a:rPr lang="en-MY" smtClean="0"/>
              <a:t>16/11/2024</a:t>
            </a:fld>
            <a:endParaRPr lang="en-MY"/>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A2F463-764F-445D-8802-36E9379FEB2F}" type="slidenum">
              <a:rPr lang="en-MY" smtClean="0"/>
              <a:t>‹#›</a:t>
            </a:fld>
            <a:endParaRPr lang="en-MY"/>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47552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0FB7-061D-A6BF-DB3F-2A4907C5C6A0}"/>
              </a:ext>
            </a:extLst>
          </p:cNvPr>
          <p:cNvSpPr>
            <a:spLocks noGrp="1"/>
          </p:cNvSpPr>
          <p:nvPr>
            <p:ph type="ctrTitle"/>
          </p:nvPr>
        </p:nvSpPr>
        <p:spPr/>
        <p:txBody>
          <a:bodyPr/>
          <a:lstStyle/>
          <a:p>
            <a:r>
              <a:rPr lang="en-US" dirty="0"/>
              <a:t>Journey from Technician to IT Career</a:t>
            </a:r>
            <a:endParaRPr lang="en-MY" dirty="0"/>
          </a:p>
        </p:txBody>
      </p:sp>
      <p:sp>
        <p:nvSpPr>
          <p:cNvPr id="3" name="Subtitle 2">
            <a:extLst>
              <a:ext uri="{FF2B5EF4-FFF2-40B4-BE49-F238E27FC236}">
                <a16:creationId xmlns:a16="http://schemas.microsoft.com/office/drawing/2014/main" id="{415108AB-CC71-9FD9-80F7-0A8462041996}"/>
              </a:ext>
            </a:extLst>
          </p:cNvPr>
          <p:cNvSpPr>
            <a:spLocks noGrp="1"/>
          </p:cNvSpPr>
          <p:nvPr>
            <p:ph type="subTitle" idx="1"/>
          </p:nvPr>
        </p:nvSpPr>
        <p:spPr/>
        <p:txBody>
          <a:bodyPr/>
          <a:lstStyle/>
          <a:p>
            <a:r>
              <a:rPr lang="en-US" dirty="0"/>
              <a:t>A summary of key skills and experiences</a:t>
            </a:r>
            <a:endParaRPr lang="en-MY" dirty="0"/>
          </a:p>
        </p:txBody>
      </p:sp>
    </p:spTree>
    <p:extLst>
      <p:ext uri="{BB962C8B-B14F-4D97-AF65-F5344CB8AC3E}">
        <p14:creationId xmlns:p14="http://schemas.microsoft.com/office/powerpoint/2010/main" val="152563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102C-9C88-71FB-4390-D25CAE57B349}"/>
              </a:ext>
            </a:extLst>
          </p:cNvPr>
          <p:cNvSpPr>
            <a:spLocks noGrp="1"/>
          </p:cNvSpPr>
          <p:nvPr>
            <p:ph type="title"/>
          </p:nvPr>
        </p:nvSpPr>
        <p:spPr/>
        <p:txBody>
          <a:bodyPr vert="horz" lIns="91440" tIns="45720" rIns="91440" bIns="45720" rtlCol="0" anchor="b">
            <a:normAutofit/>
          </a:bodyPr>
          <a:lstStyle/>
          <a:p>
            <a:r>
              <a:rPr lang="en-US" dirty="0"/>
              <a:t>Data Management and Analysis</a:t>
            </a:r>
          </a:p>
        </p:txBody>
      </p:sp>
      <p:graphicFrame>
        <p:nvGraphicFramePr>
          <p:cNvPr id="5" name="Text Placeholder 2">
            <a:extLst>
              <a:ext uri="{FF2B5EF4-FFF2-40B4-BE49-F238E27FC236}">
                <a16:creationId xmlns:a16="http://schemas.microsoft.com/office/drawing/2014/main" id="{DC785D6D-E8FC-89D1-CD50-4C00FCACF993}"/>
              </a:ext>
            </a:extLst>
          </p:cNvPr>
          <p:cNvGraphicFramePr/>
          <p:nvPr>
            <p:extLst>
              <p:ext uri="{D42A27DB-BD31-4B8C-83A1-F6EECF244321}">
                <p14:modId xmlns:p14="http://schemas.microsoft.com/office/powerpoint/2010/main" val="31698152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97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3506-A560-F71C-B541-B996B7F1A355}"/>
              </a:ext>
            </a:extLst>
          </p:cNvPr>
          <p:cNvSpPr>
            <a:spLocks noGrp="1"/>
          </p:cNvSpPr>
          <p:nvPr>
            <p:ph type="title"/>
          </p:nvPr>
        </p:nvSpPr>
        <p:spPr/>
        <p:txBody>
          <a:bodyPr vert="horz" lIns="91440" tIns="45720" rIns="91440" bIns="45720" rtlCol="0" anchor="b">
            <a:normAutofit/>
          </a:bodyPr>
          <a:lstStyle/>
          <a:p>
            <a:r>
              <a:rPr lang="en-US" dirty="0"/>
              <a:t>Experience with ERP Systems (SAP)</a:t>
            </a:r>
          </a:p>
        </p:txBody>
      </p:sp>
      <p:graphicFrame>
        <p:nvGraphicFramePr>
          <p:cNvPr id="18" name="Text Placeholder 2">
            <a:extLst>
              <a:ext uri="{FF2B5EF4-FFF2-40B4-BE49-F238E27FC236}">
                <a16:creationId xmlns:a16="http://schemas.microsoft.com/office/drawing/2014/main" id="{C5B8E925-9275-B7EB-4B7E-F20BBD8C7E22}"/>
              </a:ext>
            </a:extLst>
          </p:cNvPr>
          <p:cNvGraphicFramePr/>
          <p:nvPr>
            <p:extLst>
              <p:ext uri="{D42A27DB-BD31-4B8C-83A1-F6EECF244321}">
                <p14:modId xmlns:p14="http://schemas.microsoft.com/office/powerpoint/2010/main" val="29345154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09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B045-4B83-EFEF-BAC0-3975B759B58F}"/>
              </a:ext>
            </a:extLst>
          </p:cNvPr>
          <p:cNvSpPr>
            <a:spLocks noGrp="1"/>
          </p:cNvSpPr>
          <p:nvPr>
            <p:ph type="title"/>
          </p:nvPr>
        </p:nvSpPr>
        <p:spPr>
          <a:xfrm>
            <a:off x="8177212" y="634946"/>
            <a:ext cx="3372529" cy="5055904"/>
          </a:xfrm>
        </p:spPr>
        <p:txBody>
          <a:bodyPr vert="horz" lIns="91440" tIns="45720" rIns="91440" bIns="45720" rtlCol="0" anchor="ctr">
            <a:normAutofit/>
          </a:bodyPr>
          <a:lstStyle/>
          <a:p>
            <a:r>
              <a:rPr lang="en-US" sz="4100" dirty="0"/>
              <a:t>Understanding of Systems and IT Infrastructure</a:t>
            </a:r>
          </a:p>
        </p:txBody>
      </p:sp>
      <p:graphicFrame>
        <p:nvGraphicFramePr>
          <p:cNvPr id="5" name="Text Placeholder 2">
            <a:extLst>
              <a:ext uri="{FF2B5EF4-FFF2-40B4-BE49-F238E27FC236}">
                <a16:creationId xmlns:a16="http://schemas.microsoft.com/office/drawing/2014/main" id="{FB404859-0178-6B60-E73A-0DDCD4558CCB}"/>
              </a:ext>
            </a:extLst>
          </p:cNvPr>
          <p:cNvGraphicFramePr/>
          <p:nvPr>
            <p:extLst>
              <p:ext uri="{D42A27DB-BD31-4B8C-83A1-F6EECF244321}">
                <p14:modId xmlns:p14="http://schemas.microsoft.com/office/powerpoint/2010/main" val="2933095007"/>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54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BF19-D578-C232-B9F2-E4DB4B8FD082}"/>
              </a:ext>
            </a:extLst>
          </p:cNvPr>
          <p:cNvSpPr>
            <a:spLocks noGrp="1"/>
          </p:cNvSpPr>
          <p:nvPr>
            <p:ph type="title"/>
          </p:nvPr>
        </p:nvSpPr>
        <p:spPr/>
        <p:txBody>
          <a:bodyPr vert="horz" lIns="91440" tIns="45720" rIns="91440" bIns="45720" rtlCol="0" anchor="b">
            <a:normAutofit/>
          </a:bodyPr>
          <a:lstStyle/>
          <a:p>
            <a:r>
              <a:rPr lang="en-US"/>
              <a:t>Troubleshooting and User Support</a:t>
            </a:r>
          </a:p>
        </p:txBody>
      </p:sp>
      <p:graphicFrame>
        <p:nvGraphicFramePr>
          <p:cNvPr id="5" name="Text Placeholder 2">
            <a:extLst>
              <a:ext uri="{FF2B5EF4-FFF2-40B4-BE49-F238E27FC236}">
                <a16:creationId xmlns:a16="http://schemas.microsoft.com/office/drawing/2014/main" id="{62D308CF-C9BD-7B00-2410-420E5236D378}"/>
              </a:ext>
            </a:extLst>
          </p:cNvPr>
          <p:cNvGraphicFramePr/>
          <p:nvPr>
            <p:extLst>
              <p:ext uri="{D42A27DB-BD31-4B8C-83A1-F6EECF244321}">
                <p14:modId xmlns:p14="http://schemas.microsoft.com/office/powerpoint/2010/main" val="2820210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04736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37</TotalTime>
  <Words>302</Words>
  <Application>Microsoft Office PowerPoint</Application>
  <PresentationFormat>Widescreen</PresentationFormat>
  <Paragraphs>17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Calibri</vt:lpstr>
      <vt:lpstr>Calibri Light</vt:lpstr>
      <vt:lpstr>Retrospect</vt:lpstr>
      <vt:lpstr>Journey from Technician to IT Career</vt:lpstr>
      <vt:lpstr>Data Management and Analysis</vt:lpstr>
      <vt:lpstr>Experience with ERP Systems (SAP)</vt:lpstr>
      <vt:lpstr>Understanding of Systems and IT Infrastructure</vt:lpstr>
      <vt:lpstr>Troubleshooting and User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Munzir bin Mohamed Dauzkaply Nor</dc:creator>
  <cp:lastModifiedBy>Muhammad Munzir bin Mohamed Dauzkaply Nor</cp:lastModifiedBy>
  <cp:revision>8</cp:revision>
  <dcterms:created xsi:type="dcterms:W3CDTF">2024-11-15T06:48:13Z</dcterms:created>
  <dcterms:modified xsi:type="dcterms:W3CDTF">2024-11-15T18:41:48Z</dcterms:modified>
</cp:coreProperties>
</file>