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4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1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6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4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2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8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78139-96F8-CBAA-50AC-0FD7ADB3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853" r="-1" b="-1"/>
          <a:stretch>
            <a:fillRect/>
          </a:stretch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3E9D8-117A-02E5-8614-71D6ED2F0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Stakeholder Pitch Presentation</a:t>
            </a:r>
            <a:endParaRPr lang="en-Z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9473-A1FA-6183-45DC-7C09711A5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Digital Queue System in Clinics</a:t>
            </a:r>
            <a:endParaRPr lang="en-Z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2D84-AD59-58C4-DCDF-B6FCC802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Clinics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DA9E-015C-FCDD-2402-123A611F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Long, stressful wait times for patients</a:t>
            </a:r>
          </a:p>
          <a:p>
            <a:r>
              <a:rPr lang="en-US" dirty="0"/>
              <a:t>Inefficient communication &amp; crowding</a:t>
            </a:r>
          </a:p>
          <a:p>
            <a:r>
              <a:rPr lang="en-US" dirty="0"/>
              <a:t>Wasted admin time on managing queues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014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60C3-E3A5-0402-9AF9-6F46A8F5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9B5D-5FAC-816A-7B00-2C90AB90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Digital Queue System App</a:t>
            </a:r>
          </a:p>
          <a:p>
            <a:r>
              <a:rPr lang="en-US" dirty="0"/>
              <a:t>Remote check-in &amp; live tracking</a:t>
            </a:r>
          </a:p>
          <a:p>
            <a:r>
              <a:rPr lang="en-US" dirty="0"/>
              <a:t>Automated notifications</a:t>
            </a:r>
          </a:p>
          <a:p>
            <a:r>
              <a:rPr lang="en-US" dirty="0"/>
              <a:t>Clinic staff dashboard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7404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60AD-2210-9BFE-9137-1DEA694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CB93-9DD5-CEEA-4A72-A57787A7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Patients can check in remotely and monitor their place in line, which minimizes physical congestion in waiting areas.</a:t>
            </a:r>
          </a:p>
          <a:p>
            <a:r>
              <a:rPr lang="en-US" dirty="0"/>
              <a:t>Real-time updates keep patients informed and reassured, creating a more comfortable and trusted experience.</a:t>
            </a:r>
          </a:p>
          <a:p>
            <a:r>
              <a:rPr lang="en-US" dirty="0"/>
              <a:t>Front desk and support staff can focus on important tasks instead of constantly answering questions about wait times.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38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5644-AD80-C2A4-9AA2-CD25BFE4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3643-DEB1-C0D2-A73C-8DC6C7A0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Proposing to initiate a pilot rollout in 2 to 3 partner clinics, allowing us to:</a:t>
            </a:r>
          </a:p>
          <a:p>
            <a:r>
              <a:rPr lang="en-US" dirty="0"/>
              <a:t>Validate the effectiveness of the system in real-world environments</a:t>
            </a:r>
          </a:p>
          <a:p>
            <a:r>
              <a:rPr lang="en-US" dirty="0"/>
              <a:t>Gather user feedback from patients and staff</a:t>
            </a:r>
          </a:p>
          <a:p>
            <a:r>
              <a:rPr lang="en-US" dirty="0"/>
              <a:t>Fine-tune features before a full-scale deployment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3329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5DD4-2027-8DF6-A851-F8A44CCA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 Requirement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E08A-865A-0C98-211E-8494C18C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development, integration, and pilot operations, we seek an investment of:R200,000</a:t>
            </a:r>
          </a:p>
          <a:p>
            <a:pPr marL="0" indent="0">
              <a:buNone/>
            </a:pPr>
            <a:r>
              <a:rPr lang="en-US" dirty="0"/>
              <a:t>This will cover:</a:t>
            </a:r>
          </a:p>
          <a:p>
            <a:r>
              <a:rPr lang="en-US" dirty="0"/>
              <a:t>Technical development and testing</a:t>
            </a:r>
          </a:p>
          <a:p>
            <a:r>
              <a:rPr lang="en-US" dirty="0"/>
              <a:t>Deployment in pilot locations</a:t>
            </a:r>
          </a:p>
          <a:p>
            <a:r>
              <a:rPr lang="en-US" dirty="0"/>
              <a:t>Training for clinic staff</a:t>
            </a:r>
          </a:p>
          <a:p>
            <a:r>
              <a:rPr lang="en-US" dirty="0"/>
              <a:t>Customer support and post-launch monitoring</a:t>
            </a:r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110714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AvenirNext LT Pro Medium</vt:lpstr>
      <vt:lpstr>Sabon Next LT</vt:lpstr>
      <vt:lpstr>DappledVTI</vt:lpstr>
      <vt:lpstr>Stakeholder Pitch Presentation</vt:lpstr>
      <vt:lpstr>Challenges in Clinics</vt:lpstr>
      <vt:lpstr>Proposed Solution</vt:lpstr>
      <vt:lpstr>Benefits</vt:lpstr>
      <vt:lpstr>Implementation Plan</vt:lpstr>
      <vt:lpstr>Funding Requirement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Nokubonga Zulu</dc:creator>
  <cp:lastModifiedBy>Nokubonga Zulu</cp:lastModifiedBy>
  <cp:revision>1</cp:revision>
  <dcterms:created xsi:type="dcterms:W3CDTF">2025-06-25T13:09:55Z</dcterms:created>
  <dcterms:modified xsi:type="dcterms:W3CDTF">2025-06-25T13:36:38Z</dcterms:modified>
</cp:coreProperties>
</file>