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FullProject_1687461191154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C9D19BF-712E-439D-AE8F-4DCD1A4501D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AirBnB Full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335BA89-6C68-4B69-B40B-BD8249397A8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6/22/2023 7:30:28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C72644E-2AE6-46E0-BAA0-9E1C535E72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0984"/>
            <a:ext cx="12192000" cy="527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2023-06-22T19:30:29Z</dcterms:created>
  <dcterms:modified xsi:type="dcterms:W3CDTF">2023-06-22T19:30:29Z</dcterms:modified>
</cp:coreProperties>
</file>