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410" r:id="rId4"/>
    <p:sldId id="411" r:id="rId5"/>
    <p:sldId id="412" r:id="rId6"/>
    <p:sldId id="413" r:id="rId7"/>
    <p:sldId id="415" r:id="rId8"/>
    <p:sldId id="416" r:id="rId9"/>
    <p:sldId id="417" r:id="rId10"/>
    <p:sldId id="41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AE88F-31A7-4E31-891C-91B90D9282FE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BC49F-DAB5-4656-AECE-91F345E9E3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79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BC49F-DAB5-4656-AECE-91F345E9E30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67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BC49F-DAB5-4656-AECE-91F345E9E30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67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44D256-AB29-4957-9749-C44F44B17BE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AD241D-7B74-42B8-8DDC-C43EF9F8549F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Agentensysteme  Semesteraufgabe 2017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73577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err="1" smtClean="0"/>
              <a:t>Studiengang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Informatik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Sommersemster</a:t>
            </a:r>
            <a:r>
              <a:rPr lang="en-US" sz="2000" dirty="0" smtClean="0"/>
              <a:t> 2017</a:t>
            </a:r>
          </a:p>
          <a:p>
            <a:r>
              <a:rPr lang="en-US" sz="2000" dirty="0" err="1" smtClean="0"/>
              <a:t>Hochschule</a:t>
            </a:r>
            <a:r>
              <a:rPr lang="en-US" sz="2000" dirty="0" smtClean="0"/>
              <a:t> Bremerhaven</a:t>
            </a:r>
          </a:p>
          <a:p>
            <a:endParaRPr lang="de-DE" dirty="0"/>
          </a:p>
          <a:p>
            <a:r>
              <a:rPr lang="en-US" dirty="0"/>
              <a:t>Dr.-</a:t>
            </a:r>
            <a:r>
              <a:rPr lang="en-US" dirty="0" err="1"/>
              <a:t>Ing</a:t>
            </a:r>
            <a:r>
              <a:rPr lang="en-US" dirty="0"/>
              <a:t>. Dennis Chong</a:t>
            </a:r>
          </a:p>
        </p:txBody>
      </p:sp>
      <p:pic>
        <p:nvPicPr>
          <p:cNvPr id="1026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9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Ihre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Lösung ist an den in der Vorlesung genannten Terminen in einem Vortrag von maximal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20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Minuten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zu präsentieren  - sie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dürfen dabei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beliebige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Szenarien starten, um ihren Lösungsansatz zu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demonstrieren</a:t>
            </a:r>
            <a:endParaRPr lang="de-DE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Zusätzlich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findet ein Abschlussveranstaltung statt, in der alle Teams in einer Konkurrenzsituation gegeneinander mit unbekannten Rahmenbedingungen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antreten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Teilnahme an beiden Terminen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von allen Team-Mitliedern ist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Voraussetzung für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den Leistungsnachweis</a:t>
            </a:r>
            <a:endParaRPr lang="de-DE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Im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Rahmen der Abschlussveranstaltung ist ein </a:t>
            </a:r>
            <a:r>
              <a:rPr lang="de-DE" sz="1600" b="1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Ausdruck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aller Präsentationsfolien, sowie des vollständigen und in </a:t>
            </a:r>
            <a:r>
              <a:rPr lang="de-DE" sz="1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JavaDoc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dokumentierten </a:t>
            </a:r>
            <a:r>
              <a:rPr lang="de-DE" sz="1600" b="1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Quellcodes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(Schriftgröße </a:t>
            </a:r>
            <a:r>
              <a:rPr lang="de-DE" sz="1600" b="1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8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abzugeben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Darüber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hinaus sind alle Quell- und Binär-Dateien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auf einem gesonderten Datenträger abzugeben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 </a:t>
            </a:r>
            <a:r>
              <a:rPr lang="de-DE" sz="1600" b="1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Kompilierfähigkeit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Ihres Quellcodes und die </a:t>
            </a:r>
            <a:r>
              <a:rPr lang="de-DE" sz="1600" b="1" u="sng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Ausführbarkeit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ihres </a:t>
            </a:r>
            <a:r>
              <a:rPr lang="de-DE" sz="1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Jar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-Archivs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auf den Laborrechnern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sind Voraussetzung für den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Leistungsnachweis</a:t>
            </a:r>
            <a:endParaRPr lang="de-DE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Beachten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Sie, dass neben Ihrer Lösung auch Ihr Code-Stil Einfluss auf die Note hat: Verwenden Sie aussagekräftige Bezeichner, vermeiden Sie Code-Duplikate und Dead-Code, implementierten Sie gegen Interfaces statt gegen Klassen, machen Sie sinnvollen Gebrauch der Collection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API</a:t>
            </a:r>
            <a:endParaRPr lang="de-DE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Abgabe</a:t>
            </a:r>
            <a:endParaRPr lang="de-DE" dirty="0">
              <a:effectLst/>
            </a:endParaRPr>
          </a:p>
        </p:txBody>
      </p:sp>
      <p:pic>
        <p:nvPicPr>
          <p:cNvPr id="4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Programmieren Sie einen Agenten in Java/JADE für das Multiagentenspiel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antWorld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Ihr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Agent muss in der Lage sein,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den Spielleiteragenten, der unter dem Dienstnamen </a:t>
            </a:r>
            <a:r>
              <a:rPr lang="de-DE" sz="1600" b="1" dirty="0" smtClean="0"/>
              <a:t>antworld2017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registriert ist, zu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finden </a:t>
            </a:r>
            <a:endParaRPr lang="de-DE" sz="16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Ihr Agent muss an dem Spiel nach den vorgegebenen Regeln teilnehmen und muss nach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dem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Start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vollständig autonom ablaufen </a:t>
            </a:r>
            <a:endParaRPr lang="de-DE" sz="16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Es ist keine Art von Fernsteuerung gestattet, eine graphische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Anzeige des Zustands des Agenten ist aber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gewünscht</a:t>
            </a:r>
            <a:endParaRPr lang="de-DE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Berücksichtigen Sie, dass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eine unbekannte Anzahl von kooperativen und konkurrierenden Agenten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ebenfalls am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Spiel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teilnimmt</a:t>
            </a:r>
            <a:endParaRPr lang="de-DE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Versionsänderungen und weitere Hinweise zu dem Spiel werden im Rahmen der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Vorlesungs- und Übungs-Veranstaltungen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bekannt gegeben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endParaRPr lang="en-US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en-US" dirty="0"/>
          </a:p>
        </p:txBody>
      </p:sp>
      <p:pic>
        <p:nvPicPr>
          <p:cNvPr id="4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Autofit/>
          </a:bodyPr>
          <a:lstStyle/>
          <a:p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Das Spiel findet in einer Gitterwelt von unbekannter Größe statt, in der Hindernisse, Fallen und Futter zufällig verteilt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sind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Jeder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Agent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repräsentiert eine Ameise und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wird auf der Startzelle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(Nest) im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Gitter abgesetzt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mit der Aufgabe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Futter zu suchen, einzusammeln und zurück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zum Nest zu bringen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jedem Spielzug kann sich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eine Ameise dabei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nach oben, unten, links oder rechts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bewegen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Das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Rand des Gitters, sowie die Hindernisse in der Gitterwelt, können von einer Ameise nicht betreten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werden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Falls eine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Ameise in eine Falle tritt, so stirbt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 und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kann keine weiteren Aktionen mehr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durchführen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Falls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eine Ameise eine Zelle betritt, in der Futter vorhanden ist, kann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 eine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Futtereinheit aufnehmen (eine Zelle kann mehrere Futtereinheiten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beinhalten)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Falls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eine Ameise bereits eine Futtereinheit aufgenommen hat, kann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 das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Futter auf der aktuellen Zelle, in der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 sich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befindet,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ablegen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Für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jede Futtereinheit, die eine Ameise im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Nest ablegt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erhält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das Team einen Punkt</a:t>
            </a:r>
            <a:endParaRPr lang="en-US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</a:t>
            </a:r>
            <a:endParaRPr lang="en-US" dirty="0"/>
          </a:p>
        </p:txBody>
      </p:sp>
      <p:pic>
        <p:nvPicPr>
          <p:cNvPr id="4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3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</a:t>
            </a:r>
            <a:endParaRPr lang="en-US" dirty="0"/>
          </a:p>
        </p:txBody>
      </p:sp>
      <p:pic>
        <p:nvPicPr>
          <p:cNvPr id="4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412776"/>
            <a:ext cx="78581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Autofit/>
          </a:bodyPr>
          <a:lstStyle/>
          <a:p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Das Spiel startet für eine Ameise, indem er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ein Birth-Request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 das Spiel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sendet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Darauf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wird die Ameise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geboren und vom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Spiel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im Nest platziert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und die Ameise erhält eine Antwort in Form eines Inform-Replies mit der aktuellen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Wahrnehmung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Wahrnehmung beinhaltet die Menge an Futtereinheiten auf dem aktuellen Feld, sowie die Konzentration an Duft und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Gestank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Darüber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hinaus erhält die Ameise Informationen darüber, welche anderen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Ameisen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sich auf der aktuellen Zelle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befinden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Konzentration an Duft ergibt sich aus der Menge aller Futtereinheiten, die sich in der aktuellen Zelle und in allen orthogonal benachbarten Zellen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befindet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Konzentration an Gestank ergibt sich analog aus der Menge der ihm umgebenden Fallen,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wobei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es nur eine Falle pro Zelle geben kann.</a:t>
            </a:r>
            <a:endParaRPr lang="en-US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Spielverlauf (1)</a:t>
            </a:r>
            <a:endParaRPr lang="en-US" dirty="0"/>
          </a:p>
        </p:txBody>
      </p:sp>
      <p:pic>
        <p:nvPicPr>
          <p:cNvPr id="4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4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Autofit/>
          </a:bodyPr>
          <a:lstStyle/>
          <a:p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Sobald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eine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Ameise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geboren wurde,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kann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 zu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jedem Zeitpunkt einen Request an das Spiel senden, das seine nächste Aktion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beschreibt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Der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ACL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Parameter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IN-REPLY-TO des Request ist dabei mit dem ACL Paramater REPLY-WITH der letzten Antwort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abzustimmen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Sobald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das Spiel die Aktion verarbeitet hat, erhält die Ameise ein Inform-Reply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mit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der aktuellen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Wahrnehmung,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falls die Aktion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ausgeführt werden konnte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Zu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einem Refuse-Reply kommt es, wenn der Agent eine illegale Aktion ausgeführt hat, wie z.B. der Versuch, ein Hindernis zu betreten oder die Aufnahme einer Futtereinheit, wenn die aktuelle Zelle kein Futter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beinhaltet</a:t>
            </a:r>
          </a:p>
          <a:p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verwende Inhaltsprache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ist </a:t>
            </a:r>
            <a:r>
              <a:rPr lang="de-DE" sz="16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JSON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– sollte der entsprechende ACL Parameter nicht gesetzt sein oder der Nachrichteneinheit ungültig sein, kommt es zu einem Not-</a:t>
            </a:r>
            <a:r>
              <a:rPr lang="de-DE" sz="16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Understood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-Reply</a:t>
            </a:r>
            <a:endParaRPr lang="de-DE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möglichen Aktionen eines Agenten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sind: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ANT_ACTION_BIRTH, ANT_ACTION_GOUP, ANT_ACTION_GODOWN, ANT_ACTION_GOLEFT, ANT_ACTION_GORIGHT, ANT_ACTION_PICK, ANT_ACTION_DROP </a:t>
            </a: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Zusätzlich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ist mit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jeder Aktion auch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die gewünschte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Farbe des Agenten zu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übermitteln:</a:t>
            </a:r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ANT_COLOR_RED, ANT_COLOR_GREEN, ANT_COLOR_BLUE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ANT_COLOR_YELLOW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Spielverlauf (2)</a:t>
            </a:r>
            <a:endParaRPr lang="en-US" dirty="0"/>
          </a:p>
        </p:txBody>
      </p:sp>
      <p:pic>
        <p:nvPicPr>
          <p:cNvPr id="4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 smtClean="0"/>
              <a:t>Geburt + Wahrnehmung</a:t>
            </a:r>
            <a:endParaRPr lang="de-DE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39552" y="1484784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Birth (Agent -&gt; antWorld)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"type" : "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ANT_ACTION_BIRTH",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"ANT_COLOR_RED"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Perception</a:t>
            </a:r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(antWorld </a:t>
            </a:r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Agent</a:t>
            </a:r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 :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"ALIVE",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"RED",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currentFood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totalFood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ANT_ACTION_BIRTH",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10,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"type" : "START",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smell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stench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[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""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smtClean="0"/>
              <a:t>Aktion + Wahrnehmung</a:t>
            </a:r>
            <a:endParaRPr lang="de-DE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39551" y="1484784"/>
            <a:ext cx="756440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Move Down (Agent -&gt; antWorld)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"type" : "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ANT_ACTION_GODOWN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"ANT_COLOR_RED"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Perception</a:t>
            </a:r>
            <a:r>
              <a:rPr 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(antWorld -&gt; Agent)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 :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"ALIVE",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"RED",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currentFood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totalFood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ANT_ACTION_GODOWN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1,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10,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"type" : "FREE",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smell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0,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stench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1,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[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"MSG10001"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Autofit/>
          </a:bodyPr>
          <a:lstStyle/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Implementieren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 eine möglichst effiziente Strategie, die Gitterwelt nach Futter zu durchsuchen und Fallen auf dem Weg zu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vermeiden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Versuchen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Sie,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Ihren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Agenten so zu entwickeln, dass er mit anderen gleichartigen und gleichgesinnten Agenten zusammenarbeiten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kann - Ihre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Agenten dürfen dabei zu jedem Zeitpunkt beliebige Nachrichten über die Middleware von JADE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auszutauschen</a:t>
            </a:r>
            <a:endParaRPr lang="de-DE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Ihr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Agent sollte eine graphische Oberfläche zur Verfügung stellen, um die wichtigsten Parameter wie Name und Host der JADE-Plattform beim Start zu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übergeben und den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Zustand des/der Agenten während des Spielverlaufs anschaulich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darzustellen</a:t>
            </a: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Integrieren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 außerdem ein aussagefähiges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Logging,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das den gesamten Spielablauf und alle wichtigen Verarbeitungsschritte ihres Agenten in eine log-Datei schreibt. Benutzen Sie dafür die eine bekannte Java-Logging API: </a:t>
            </a:r>
            <a:r>
              <a:rPr lang="de-DE" sz="1600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L</a:t>
            </a:r>
            <a:r>
              <a:rPr lang="de-DE" sz="1600" b="1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ogback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de-DE" sz="1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de-DE" sz="16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lf4J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de-DE" sz="16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log4J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endParaRPr lang="de-DE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Versuchen Sie </a:t>
            </a:r>
            <a:r>
              <a:rPr lang="de-DE" sz="1600" u="sng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nicht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die JSON-Nachrichten ‚von Hand‘ zu konvertieren. Benutzen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Sie für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das Lesen </a:t>
            </a:r>
            <a:r>
              <a:rPr lang="de-DE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und Schreiben </a:t>
            </a:r>
            <a:r>
              <a:rPr lang="de-DE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von JSON eine bekannte Java-JSON API: </a:t>
            </a:r>
            <a:r>
              <a:rPr lang="de-DE" sz="16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Jackson, Google-</a:t>
            </a:r>
            <a:r>
              <a:rPr lang="de-DE" sz="1600" b="1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Gson</a:t>
            </a:r>
            <a:r>
              <a:rPr lang="de-DE" sz="16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JSON-</a:t>
            </a:r>
            <a:r>
              <a:rPr lang="de-DE" sz="1600" b="1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Lib</a:t>
            </a:r>
            <a:r>
              <a:rPr lang="de-DE" sz="16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de-DE" sz="1600" b="1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Flexjson</a:t>
            </a:r>
            <a:endParaRPr lang="de-DE" sz="1600" b="1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Umsetzung</a:t>
            </a:r>
            <a:endParaRPr lang="de-DE" dirty="0">
              <a:effectLst/>
            </a:endParaRPr>
          </a:p>
        </p:txBody>
      </p:sp>
      <p:pic>
        <p:nvPicPr>
          <p:cNvPr id="4" name="Picture 2" descr="D:\Daten\dennis.chong\Desktop\800px-Hs_bremerhaven_logo_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6632"/>
            <a:ext cx="1879334" cy="10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1216</Words>
  <Application>Microsoft Office PowerPoint</Application>
  <PresentationFormat>Bildschirmpräsentation (4:3)</PresentationFormat>
  <Paragraphs>107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Deimos</vt:lpstr>
      <vt:lpstr>Agentensysteme  Semesteraufgabe 2017</vt:lpstr>
      <vt:lpstr>Allgemein</vt:lpstr>
      <vt:lpstr>Spielwelt</vt:lpstr>
      <vt:lpstr>Spielwelt</vt:lpstr>
      <vt:lpstr>Spielverlauf (1)</vt:lpstr>
      <vt:lpstr>Spielverlauf (2)</vt:lpstr>
      <vt:lpstr>Geburt + Wahrnehmung</vt:lpstr>
      <vt:lpstr>Aktion + Wahrnehmung</vt:lpstr>
      <vt:lpstr>Umsetzung</vt:lpstr>
      <vt:lpstr>Abgabe</vt:lpstr>
    </vt:vector>
  </TitlesOfParts>
  <Company>SSI Schäfer Noell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Agentensysteme</dc:title>
  <dc:creator>Chong Dennis</dc:creator>
  <cp:lastModifiedBy>Chong Dennis</cp:lastModifiedBy>
  <cp:revision>280</cp:revision>
  <dcterms:created xsi:type="dcterms:W3CDTF">2015-01-10T14:04:47Z</dcterms:created>
  <dcterms:modified xsi:type="dcterms:W3CDTF">2017-04-28T07:10:09Z</dcterms:modified>
</cp:coreProperties>
</file>