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C2A1-61E1-4A45-9EEC-412FA1AD4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F00A0-14C1-464C-9639-51AC3C6B4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C04B-0A4B-42DD-9FD8-1B05E59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13D4-D825-42BC-9F31-FF45B48D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EA23-D2CE-4FDA-B31C-A237AB8C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20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B412-A745-4B5E-987A-416F3A62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45816-B3EA-4013-A10B-4AD3711AC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C43F-F1BE-4DA6-A79C-C96466F9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BB3F-42D5-47F2-9AA4-DEB8B172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79E78-CBFC-4BB4-8D0B-AAFECA7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4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FD187-0CF5-420C-8D4D-047372856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27D7E-11D0-47A4-9DE3-0D19F278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3BAF-78C1-40EE-9A5D-012D5538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D82F-BAE8-43DB-BA3B-48121F81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05D1-97DE-4D06-9D3D-4A028817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6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BB26-A147-4F48-AF3C-1003B9FF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5FE0-F933-45E5-8ED3-A08E9C56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BBC49-6045-4F5E-8589-AF3136CE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C1857-2ED7-4DCC-979C-BFCAA579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74F7-F4AD-4782-A27B-8CB3E693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8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267D-E20B-476E-A3CC-0C405A00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84123-F224-4B04-A877-CE956DDE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A7B8-F740-458A-B750-F0E8D5D7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20B4-B0F8-4350-A558-53B4B3C3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391BC-7309-4EDC-9653-F02CFD48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3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1554-C19C-431C-9ED8-A64D0261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D954-03F2-444D-8B79-66DFC93A2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E233B-251B-4550-A17E-5B9D0E14B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9D455-CC35-47D8-A1D6-249A857D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91D63-939A-48FE-9625-BC3F7112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D5383-CC7A-4D6F-ADE7-7A23EC3A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7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33B6-F11C-4A36-8118-E85DB1E1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7BE9-5F40-49F0-A6E0-3E7EDA64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C90E-4BA3-484D-BF6C-2DDA6AA2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21F16-FCE6-42A0-B36F-F5B7397D2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46853-4F34-40F5-BEE0-2C0F6070C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D64DD-6D77-4BF7-A3A3-0AB5CA15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61A-9AD3-4A88-876F-72AA74C8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1BF89-5180-4642-AC09-4A7765D2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2CC4-508E-484F-9B2E-0869B671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B89F6-09B1-452A-9BB2-AF8AA4A6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C21CE-63DB-44DA-B12A-21D7F995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F42C7-139A-4347-A6E2-F60176DA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BCF43-FA2B-4EBD-AAD8-9A13BB2E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38445-35B6-49EF-940B-6C053123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1725B-F079-437C-8188-F8E25602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79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B5D2-4623-425B-8A47-43A90405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3077-4C03-4063-8BE5-66C1C98E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70549-35CF-423C-ABEE-EE965F305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6D-101B-4C62-8B26-C811C93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54378-8E93-4CB8-BC22-0C9D0772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1F7FC-27EE-4FE1-A96C-7EEE200A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4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7387-988C-4724-AC0C-D2CD5A27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8CA12-6518-4FD2-9056-262E3490D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9F2F3-D419-4C72-9E27-81F7A1B4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1CF6C-CB45-427F-A1EA-F1C1E9E7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88024-88C9-4CCA-98D7-2046898B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7A751-21F5-423C-A360-CE24B5E5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8AE60-AF23-46DF-A9D4-9283B66C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4B1F-C56A-4AE1-984E-7170DB7D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D31E-3890-41EB-8529-762FDD37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5661-C2C2-43E6-83BE-1238A89B521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5BFF-5DBD-4028-AFC9-D4CBB09FC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4A21-F0C3-4600-B222-72A8F637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6BED-CEF0-4029-9044-5AE071B9B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1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6AC9-827C-43FE-B72F-4C7656EBE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838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8800" dirty="0"/>
              <a:t>Welcome to</a:t>
            </a:r>
            <a:br>
              <a:rPr lang="en-GB" sz="8800" dirty="0"/>
            </a:br>
            <a:r>
              <a:rPr lang="en-GB" sz="8800" dirty="0"/>
              <a:t>the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8366B-E460-4E76-ADC0-0729E2A5A9C5}"/>
              </a:ext>
            </a:extLst>
          </p:cNvPr>
          <p:cNvSpPr/>
          <p:nvPr/>
        </p:nvSpPr>
        <p:spPr>
          <a:xfrm>
            <a:off x="2895251" y="3429000"/>
            <a:ext cx="640149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15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BucketList</a:t>
            </a:r>
            <a:endParaRPr lang="en-GB" sz="11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42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8879-D712-4176-AB94-7C1C5BA8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18C3-808E-46DA-BD8B-E8389A76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5BCB3-A6F3-422E-9D69-E5081C673307}"/>
              </a:ext>
            </a:extLst>
          </p:cNvPr>
          <p:cNvSpPr/>
          <p:nvPr/>
        </p:nvSpPr>
        <p:spPr>
          <a:xfrm>
            <a:off x="0" y="0"/>
            <a:ext cx="12192000" cy="287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257D7-C224-4301-80E7-3233458116C7}"/>
              </a:ext>
            </a:extLst>
          </p:cNvPr>
          <p:cNvSpPr/>
          <p:nvPr/>
        </p:nvSpPr>
        <p:spPr>
          <a:xfrm>
            <a:off x="0" y="2875722"/>
            <a:ext cx="5950226" cy="398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B13B83-DAA4-45AD-B6B5-A81B2CEBFE56}"/>
              </a:ext>
            </a:extLst>
          </p:cNvPr>
          <p:cNvSpPr/>
          <p:nvPr/>
        </p:nvSpPr>
        <p:spPr>
          <a:xfrm>
            <a:off x="5950226" y="2875722"/>
            <a:ext cx="6241774" cy="3982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BDAD2F-AA0B-47ED-9B6C-9B67DDA4B0E3}"/>
              </a:ext>
            </a:extLst>
          </p:cNvPr>
          <p:cNvSpPr/>
          <p:nvPr/>
        </p:nvSpPr>
        <p:spPr>
          <a:xfrm>
            <a:off x="3723014" y="757707"/>
            <a:ext cx="47459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LONDON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EF5D29-2FCA-402F-82CE-8489B16F1F6B}"/>
              </a:ext>
            </a:extLst>
          </p:cNvPr>
          <p:cNvSpPr/>
          <p:nvPr/>
        </p:nvSpPr>
        <p:spPr>
          <a:xfrm>
            <a:off x="219829" y="3786219"/>
            <a:ext cx="573586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SHANGHAI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6EBDD-9E0D-46F6-A92E-425D0B6A1EA6}"/>
              </a:ext>
            </a:extLst>
          </p:cNvPr>
          <p:cNvSpPr/>
          <p:nvPr/>
        </p:nvSpPr>
        <p:spPr>
          <a:xfrm>
            <a:off x="6096000" y="3786219"/>
            <a:ext cx="578254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NEW YORK</a:t>
            </a:r>
          </a:p>
        </p:txBody>
      </p:sp>
    </p:spTree>
    <p:extLst>
      <p:ext uri="{BB962C8B-B14F-4D97-AF65-F5344CB8AC3E}">
        <p14:creationId xmlns:p14="http://schemas.microsoft.com/office/powerpoint/2010/main" val="229459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the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</dc:title>
  <dc:creator>Mupi Mbiba</dc:creator>
  <cp:lastModifiedBy>Mupi Mbiba</cp:lastModifiedBy>
  <cp:revision>1</cp:revision>
  <dcterms:created xsi:type="dcterms:W3CDTF">2018-11-12T18:54:47Z</dcterms:created>
  <dcterms:modified xsi:type="dcterms:W3CDTF">2018-11-12T18:56:30Z</dcterms:modified>
</cp:coreProperties>
</file>