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7.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8.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9.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0.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11.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2.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13.xml" ContentType="application/vnd.openxmlformats-officedocument.theme+xml"/>
  <Override PartName="/ppt/slideLayouts/slideLayout219.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ags/tag41.xml" ContentType="application/vnd.openxmlformats-officedocument.presentationml.tags+xml"/>
  <Override PartName="/ppt/notesSlides/notesSlide1.xml" ContentType="application/vnd.openxmlformats-officedocument.presentationml.notesSlide+xml"/>
  <Override PartName="/ppt/tags/tag42.xml" ContentType="application/vnd.openxmlformats-officedocument.presentationml.tags+xml"/>
  <Override PartName="/ppt/notesSlides/notesSlide2.xml" ContentType="application/vnd.openxmlformats-officedocument.presentationml.notesSlide+xml"/>
  <Override PartName="/ppt/theme/themeOverride1.xml" ContentType="application/vnd.openxmlformats-officedocument.themeOverride+xml"/>
  <Override PartName="/ppt/tags/tag43.xml" ContentType="application/vnd.openxmlformats-officedocument.presentationml.tags+xml"/>
  <Override PartName="/ppt/notesSlides/notesSlide3.xml" ContentType="application/vnd.openxmlformats-officedocument.presentationml.notesSlide+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notesSlides/notesSlide8.xml" ContentType="application/vnd.openxmlformats-officedocument.presentationml.notesSlide+xml"/>
  <Override PartName="/ppt/tags/tag49.xml" ContentType="application/vnd.openxmlformats-officedocument.presentationml.tags+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notesSlides/notesSlide11.xml" ContentType="application/vnd.openxmlformats-officedocument.presentationml.notesSlide+xml"/>
  <Override PartName="/ppt/tags/tag52.xml" ContentType="application/vnd.openxmlformats-officedocument.presentationml.tags+xml"/>
  <Override PartName="/ppt/notesSlides/notesSlide12.xml" ContentType="application/vnd.openxmlformats-officedocument.presentationml.notesSlide+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notesSlides/notesSlide14.xml" ContentType="application/vnd.openxmlformats-officedocument.presentationml.notesSlide+xml"/>
  <Override PartName="/ppt/tags/tag55.xml" ContentType="application/vnd.openxmlformats-officedocument.presentationml.tags+xml"/>
  <Override PartName="/ppt/notesSlides/notesSlide15.xml" ContentType="application/vnd.openxmlformats-officedocument.presentationml.notesSlide+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 id="2147483716" r:id="rId2"/>
    <p:sldMasterId id="2147483737" r:id="rId3"/>
    <p:sldMasterId id="2147483763" r:id="rId4"/>
    <p:sldMasterId id="2147483838" r:id="rId5"/>
    <p:sldMasterId id="2147483876" r:id="rId6"/>
    <p:sldMasterId id="2147483921" r:id="rId7"/>
    <p:sldMasterId id="2147483982" r:id="rId8"/>
    <p:sldMasterId id="2147484026" r:id="rId9"/>
    <p:sldMasterId id="2147484159" r:id="rId10"/>
    <p:sldMasterId id="2147484202" r:id="rId11"/>
    <p:sldMasterId id="2147484258" r:id="rId12"/>
    <p:sldMasterId id="2147484301" r:id="rId13"/>
    <p:sldMasterId id="2147484359" r:id="rId14"/>
  </p:sldMasterIdLst>
  <p:notesMasterIdLst>
    <p:notesMasterId r:id="rId33"/>
  </p:notesMasterIdLst>
  <p:handoutMasterIdLst>
    <p:handoutMasterId r:id="rId34"/>
  </p:handoutMasterIdLst>
  <p:sldIdLst>
    <p:sldId id="490" r:id="rId15"/>
    <p:sldId id="509" r:id="rId16"/>
    <p:sldId id="414" r:id="rId17"/>
    <p:sldId id="493" r:id="rId18"/>
    <p:sldId id="494" r:id="rId19"/>
    <p:sldId id="495" r:id="rId20"/>
    <p:sldId id="496" r:id="rId21"/>
    <p:sldId id="497" r:id="rId22"/>
    <p:sldId id="498" r:id="rId23"/>
    <p:sldId id="499" r:id="rId24"/>
    <p:sldId id="514" r:id="rId25"/>
    <p:sldId id="515" r:id="rId26"/>
    <p:sldId id="516" r:id="rId27"/>
    <p:sldId id="510" r:id="rId28"/>
    <p:sldId id="511" r:id="rId29"/>
    <p:sldId id="512" r:id="rId30"/>
    <p:sldId id="513" r:id="rId31"/>
    <p:sldId id="517" r:id="rId32"/>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CAE5A16-9CE3-914C-A6E8-7FA6F543C885}">
          <p14:sldIdLst>
            <p14:sldId id="490"/>
          </p14:sldIdLst>
        </p14:section>
        <p14:section name="Cloud Applications" id="{7AE03DFD-9E80-6A40-B3CC-2C2B6C81565F}">
          <p14:sldIdLst>
            <p14:sldId id="509"/>
            <p14:sldId id="414"/>
          </p14:sldIdLst>
        </p14:section>
        <p14:section name="Container Intro" id="{08EEC08D-C836-5C4E-B9C4-28573C0333DE}">
          <p14:sldIdLst>
            <p14:sldId id="493"/>
            <p14:sldId id="494"/>
            <p14:sldId id="495"/>
            <p14:sldId id="496"/>
            <p14:sldId id="497"/>
            <p14:sldId id="498"/>
            <p14:sldId id="499"/>
            <p14:sldId id="514"/>
            <p14:sldId id="515"/>
            <p14:sldId id="516"/>
          </p14:sldIdLst>
        </p14:section>
        <p14:section name="Container Orchestration" id="{9C6FB4EA-AFBC-FD45-80D6-39E8BC74BC42}">
          <p14:sldIdLst>
            <p14:sldId id="510"/>
            <p14:sldId id="511"/>
            <p14:sldId id="512"/>
            <p14:sldId id="513"/>
            <p14:sldId id="51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ya Das" initials="SD" lastIdx="2" clrIdx="0"/>
  <p:cmAuthor id="2" name="Jason Hansen" initials="JH"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F9FD"/>
    <a:srgbClr val="004BBB"/>
    <a:srgbClr val="FFE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D78E81-E8D7-5A4C-AD2D-16DF883BBED2}" v="249" dt="2018-05-10T10:45:10.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30"/>
    <p:restoredTop sz="95833"/>
  </p:normalViewPr>
  <p:slideViewPr>
    <p:cSldViewPr snapToGrid="0" snapToObjects="1">
      <p:cViewPr>
        <p:scale>
          <a:sx n="90" d="100"/>
          <a:sy n="90" d="100"/>
        </p:scale>
        <p:origin x="1496" y="139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85" d="100"/>
          <a:sy n="85" d="100"/>
        </p:scale>
        <p:origin x="2080"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theme" Target="theme/theme1.xml"/><Relationship Id="rId21" Type="http://schemas.openxmlformats.org/officeDocument/2006/relationships/slide" Target="slides/slide7.xml"/><Relationship Id="rId34" Type="http://schemas.openxmlformats.org/officeDocument/2006/relationships/handoutMaster" Target="handoutMasters/handoutMaster1.xml"/><Relationship Id="rId42"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tags" Target="tags/tag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notesMaster" Target="notesMasters/notesMaster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exei Marquez Rojas" userId="1ca28ff5f2aeb4c9" providerId="LiveId" clId="{A2D78E81-E8D7-5A4C-AD2D-16DF883BBED2}"/>
    <pc:docChg chg="undo custSel addSld delSld modSld delMainMaster modMainMaster addSection delSection modSection">
      <pc:chgData name="Carlos Alexei Marquez Rojas" userId="1ca28ff5f2aeb4c9" providerId="LiveId" clId="{A2D78E81-E8D7-5A4C-AD2D-16DF883BBED2}" dt="2018-05-10T10:45:10.191" v="242" actId="2696"/>
      <pc:docMkLst>
        <pc:docMk/>
      </pc:docMkLst>
      <pc:sldChg chg="add del">
        <pc:chgData name="Carlos Alexei Marquez Rojas" userId="1ca28ff5f2aeb4c9" providerId="LiveId" clId="{A2D78E81-E8D7-5A4C-AD2D-16DF883BBED2}" dt="2018-05-09T01:10:41.869" v="31" actId="2696"/>
        <pc:sldMkLst>
          <pc:docMk/>
          <pc:sldMk cId="518490106" sldId="441"/>
        </pc:sldMkLst>
      </pc:sldChg>
      <pc:sldChg chg="addSp delSp modSp">
        <pc:chgData name="Carlos Alexei Marquez Rojas" userId="1ca28ff5f2aeb4c9" providerId="LiveId" clId="{A2D78E81-E8D7-5A4C-AD2D-16DF883BBED2}" dt="2018-05-09T01:17:51.430" v="210" actId="20577"/>
        <pc:sldMkLst>
          <pc:docMk/>
          <pc:sldMk cId="3249558833" sldId="490"/>
        </pc:sldMkLst>
        <pc:spChg chg="mod">
          <ac:chgData name="Carlos Alexei Marquez Rojas" userId="1ca28ff5f2aeb4c9" providerId="LiveId" clId="{A2D78E81-E8D7-5A4C-AD2D-16DF883BBED2}" dt="2018-05-09T01:17:51.430" v="210" actId="20577"/>
          <ac:spMkLst>
            <pc:docMk/>
            <pc:sldMk cId="3249558833" sldId="490"/>
            <ac:spMk id="2" creationId="{C039A71D-7E81-4C9F-BFBC-3F1CDE60D5D6}"/>
          </ac:spMkLst>
        </pc:spChg>
        <pc:spChg chg="add del mod">
          <ac:chgData name="Carlos Alexei Marquez Rojas" userId="1ca28ff5f2aeb4c9" providerId="LiveId" clId="{A2D78E81-E8D7-5A4C-AD2D-16DF883BBED2}" dt="2018-05-09T01:12:36.987" v="65"/>
          <ac:spMkLst>
            <pc:docMk/>
            <pc:sldMk cId="3249558833" sldId="490"/>
            <ac:spMk id="3" creationId="{9D3E73A9-B8F0-974D-B6D3-364023F50090}"/>
          </ac:spMkLst>
        </pc:spChg>
      </pc:sldChg>
      <pc:sldChg chg="modSp">
        <pc:chgData name="Carlos Alexei Marquez Rojas" userId="1ca28ff5f2aeb4c9" providerId="LiveId" clId="{A2D78E81-E8D7-5A4C-AD2D-16DF883BBED2}" dt="2018-05-09T01:12:18.489" v="62" actId="18331"/>
        <pc:sldMkLst>
          <pc:docMk/>
          <pc:sldMk cId="134997078" sldId="499"/>
        </pc:sldMkLst>
        <pc:picChg chg="mod">
          <ac:chgData name="Carlos Alexei Marquez Rojas" userId="1ca28ff5f2aeb4c9" providerId="LiveId" clId="{A2D78E81-E8D7-5A4C-AD2D-16DF883BBED2}" dt="2018-05-09T01:12:18.489" v="62" actId="18331"/>
          <ac:picMkLst>
            <pc:docMk/>
            <pc:sldMk cId="134997078" sldId="499"/>
            <ac:picMk id="16" creationId="{01362A2F-A9DD-4C03-8F83-D9EF9749B357}"/>
          </ac:picMkLst>
        </pc:picChg>
      </pc:sldChg>
      <pc:sldChg chg="add del">
        <pc:chgData name="Carlos Alexei Marquez Rojas" userId="1ca28ff5f2aeb4c9" providerId="LiveId" clId="{A2D78E81-E8D7-5A4C-AD2D-16DF883BBED2}" dt="2018-05-09T01:10:34.761" v="30" actId="2696"/>
        <pc:sldMkLst>
          <pc:docMk/>
          <pc:sldMk cId="2815982972" sldId="510"/>
        </pc:sldMkLst>
      </pc:sldChg>
      <pc:sldChg chg="add del">
        <pc:chgData name="Carlos Alexei Marquez Rojas" userId="1ca28ff5f2aeb4c9" providerId="LiveId" clId="{A2D78E81-E8D7-5A4C-AD2D-16DF883BBED2}" dt="2018-05-09T01:10:33.834" v="29" actId="2696"/>
        <pc:sldMkLst>
          <pc:docMk/>
          <pc:sldMk cId="151091931" sldId="511"/>
        </pc:sldMkLst>
      </pc:sldChg>
      <pc:sldChg chg="add">
        <pc:chgData name="Carlos Alexei Marquez Rojas" userId="1ca28ff5f2aeb4c9" providerId="LiveId" clId="{A2D78E81-E8D7-5A4C-AD2D-16DF883BBED2}" dt="2018-05-10T10:43:52.555" v="211"/>
        <pc:sldMkLst>
          <pc:docMk/>
          <pc:sldMk cId="1499947536" sldId="517"/>
        </pc:sldMkLst>
      </pc:sldChg>
      <pc:sldChg chg="add del">
        <pc:chgData name="Carlos Alexei Marquez Rojas" userId="1ca28ff5f2aeb4c9" providerId="LiveId" clId="{A2D78E81-E8D7-5A4C-AD2D-16DF883BBED2}" dt="2018-05-09T01:11:30.853" v="52" actId="2696"/>
        <pc:sldMkLst>
          <pc:docMk/>
          <pc:sldMk cId="3463652322" sldId="517"/>
        </pc:sldMkLst>
      </pc:sldChg>
      <pc:sldChg chg="add del">
        <pc:chgData name="Carlos Alexei Marquez Rojas" userId="1ca28ff5f2aeb4c9" providerId="LiveId" clId="{A2D78E81-E8D7-5A4C-AD2D-16DF883BBED2}" dt="2018-05-09T01:11:30.936" v="54" actId="2696"/>
        <pc:sldMkLst>
          <pc:docMk/>
          <pc:sldMk cId="3812788307" sldId="521"/>
        </pc:sldMkLst>
      </pc:sldChg>
      <pc:sldChg chg="add del">
        <pc:chgData name="Carlos Alexei Marquez Rojas" userId="1ca28ff5f2aeb4c9" providerId="LiveId" clId="{A2D78E81-E8D7-5A4C-AD2D-16DF883BBED2}" dt="2018-05-09T01:11:30.985" v="55" actId="2696"/>
        <pc:sldMkLst>
          <pc:docMk/>
          <pc:sldMk cId="1401001186" sldId="522"/>
        </pc:sldMkLst>
      </pc:sldChg>
      <pc:sldChg chg="add del">
        <pc:chgData name="Carlos Alexei Marquez Rojas" userId="1ca28ff5f2aeb4c9" providerId="LiveId" clId="{A2D78E81-E8D7-5A4C-AD2D-16DF883BBED2}" dt="2018-05-09T01:11:31.031" v="56" actId="2696"/>
        <pc:sldMkLst>
          <pc:docMk/>
          <pc:sldMk cId="3253077596" sldId="523"/>
        </pc:sldMkLst>
      </pc:sldChg>
      <pc:sldChg chg="add del">
        <pc:chgData name="Carlos Alexei Marquez Rojas" userId="1ca28ff5f2aeb4c9" providerId="LiveId" clId="{A2D78E81-E8D7-5A4C-AD2D-16DF883BBED2}" dt="2018-05-09T01:11:31.052" v="57" actId="2696"/>
        <pc:sldMkLst>
          <pc:docMk/>
          <pc:sldMk cId="3829957259" sldId="524"/>
        </pc:sldMkLst>
      </pc:sldChg>
      <pc:sldChg chg="add del">
        <pc:chgData name="Carlos Alexei Marquez Rojas" userId="1ca28ff5f2aeb4c9" providerId="LiveId" clId="{A2D78E81-E8D7-5A4C-AD2D-16DF883BBED2}" dt="2018-05-09T01:11:31.070" v="58" actId="2696"/>
        <pc:sldMkLst>
          <pc:docMk/>
          <pc:sldMk cId="3162591600" sldId="525"/>
        </pc:sldMkLst>
      </pc:sldChg>
      <pc:sldChg chg="add del">
        <pc:chgData name="Carlos Alexei Marquez Rojas" userId="1ca28ff5f2aeb4c9" providerId="LiveId" clId="{A2D78E81-E8D7-5A4C-AD2D-16DF883BBED2}" dt="2018-05-09T01:11:30.897" v="53" actId="2696"/>
        <pc:sldMkLst>
          <pc:docMk/>
          <pc:sldMk cId="2590069464" sldId="582"/>
        </pc:sldMkLst>
      </pc:sldChg>
      <pc:sldChg chg="add del">
        <pc:chgData name="Carlos Alexei Marquez Rojas" userId="1ca28ff5f2aeb4c9" providerId="LiveId" clId="{A2D78E81-E8D7-5A4C-AD2D-16DF883BBED2}" dt="2018-05-09T01:11:31.083" v="59" actId="2696"/>
        <pc:sldMkLst>
          <pc:docMk/>
          <pc:sldMk cId="660254664" sldId="598"/>
        </pc:sldMkLst>
      </pc:sldChg>
      <pc:sldChg chg="del">
        <pc:chgData name="Carlos Alexei Marquez Rojas" userId="1ca28ff5f2aeb4c9" providerId="LiveId" clId="{A2D78E81-E8D7-5A4C-AD2D-16DF883BBED2}" dt="2018-05-09T01:10:06.102" v="24" actId="2696"/>
        <pc:sldMkLst>
          <pc:docMk/>
          <pc:sldMk cId="353030037" sldId="627"/>
        </pc:sldMkLst>
      </pc:sldChg>
      <pc:sldChg chg="addSp delSp modSp add del">
        <pc:chgData name="Carlos Alexei Marquez Rojas" userId="1ca28ff5f2aeb4c9" providerId="LiveId" clId="{A2D78E81-E8D7-5A4C-AD2D-16DF883BBED2}" dt="2018-05-09T01:09:52.837" v="23" actId="2696"/>
        <pc:sldMkLst>
          <pc:docMk/>
          <pc:sldMk cId="4008437316" sldId="628"/>
        </pc:sldMkLst>
        <pc:spChg chg="del">
          <ac:chgData name="Carlos Alexei Marquez Rojas" userId="1ca28ff5f2aeb4c9" providerId="LiveId" clId="{A2D78E81-E8D7-5A4C-AD2D-16DF883BBED2}" dt="2018-05-08T19:55:51.258" v="1" actId="478"/>
          <ac:spMkLst>
            <pc:docMk/>
            <pc:sldMk cId="4008437316" sldId="628"/>
            <ac:spMk id="2" creationId="{ED06935D-AFC9-6844-86E8-F28FE92B1F88}"/>
          </ac:spMkLst>
        </pc:spChg>
        <pc:spChg chg="del">
          <ac:chgData name="Carlos Alexei Marquez Rojas" userId="1ca28ff5f2aeb4c9" providerId="LiveId" clId="{A2D78E81-E8D7-5A4C-AD2D-16DF883BBED2}" dt="2018-05-08T19:55:51.258" v="1" actId="478"/>
          <ac:spMkLst>
            <pc:docMk/>
            <pc:sldMk cId="4008437316" sldId="628"/>
            <ac:spMk id="3" creationId="{EB7AFDA4-90AE-1B4D-BA7C-173A2626E07F}"/>
          </ac:spMkLst>
        </pc:spChg>
        <pc:spChg chg="del">
          <ac:chgData name="Carlos Alexei Marquez Rojas" userId="1ca28ff5f2aeb4c9" providerId="LiveId" clId="{A2D78E81-E8D7-5A4C-AD2D-16DF883BBED2}" dt="2018-05-08T19:55:51.258" v="1" actId="478"/>
          <ac:spMkLst>
            <pc:docMk/>
            <pc:sldMk cId="4008437316" sldId="628"/>
            <ac:spMk id="4" creationId="{8EA581B0-D887-2C4E-ADD1-6FCA77E031A3}"/>
          </ac:spMkLst>
        </pc:spChg>
        <pc:spChg chg="add mod">
          <ac:chgData name="Carlos Alexei Marquez Rojas" userId="1ca28ff5f2aeb4c9" providerId="LiveId" clId="{A2D78E81-E8D7-5A4C-AD2D-16DF883BBED2}" dt="2018-05-08T19:56:14.779" v="19" actId="404"/>
          <ac:spMkLst>
            <pc:docMk/>
            <pc:sldMk cId="4008437316" sldId="628"/>
            <ac:spMk id="5" creationId="{9784A143-D68D-CA4B-9E85-F1F633AF347F}"/>
          </ac:spMkLst>
        </pc:spChg>
        <pc:spChg chg="add del mod">
          <ac:chgData name="Carlos Alexei Marquez Rojas" userId="1ca28ff5f2aeb4c9" providerId="LiveId" clId="{A2D78E81-E8D7-5A4C-AD2D-16DF883BBED2}" dt="2018-05-08T19:56:23.872" v="21" actId="478"/>
          <ac:spMkLst>
            <pc:docMk/>
            <pc:sldMk cId="4008437316" sldId="628"/>
            <ac:spMk id="6" creationId="{DB9469C9-CB03-184E-A1C3-3BB07B68AF03}"/>
          </ac:spMkLst>
        </pc:spChg>
        <pc:spChg chg="add del mod">
          <ac:chgData name="Carlos Alexei Marquez Rojas" userId="1ca28ff5f2aeb4c9" providerId="LiveId" clId="{A2D78E81-E8D7-5A4C-AD2D-16DF883BBED2}" dt="2018-05-08T19:56:26.401" v="22" actId="478"/>
          <ac:spMkLst>
            <pc:docMk/>
            <pc:sldMk cId="4008437316" sldId="628"/>
            <ac:spMk id="7" creationId="{E76B6A85-F34B-3D4D-AD83-1B1C8FB3717A}"/>
          </ac:spMkLst>
        </pc:spChg>
      </pc:sldChg>
      <pc:sldMasterChg chg="delSldLayout">
        <pc:chgData name="Carlos Alexei Marquez Rojas" userId="1ca28ff5f2aeb4c9" providerId="LiveId" clId="{A2D78E81-E8D7-5A4C-AD2D-16DF883BBED2}" dt="2018-05-09T01:17:25.491" v="198" actId="2696"/>
        <pc:sldMasterMkLst>
          <pc:docMk/>
          <pc:sldMasterMk cId="1112771424" sldId="2147483682"/>
        </pc:sldMasterMkLst>
        <pc:sldLayoutChg chg="del">
          <pc:chgData name="Carlos Alexei Marquez Rojas" userId="1ca28ff5f2aeb4c9" providerId="LiveId" clId="{A2D78E81-E8D7-5A4C-AD2D-16DF883BBED2}" dt="2018-05-09T01:17:24.499" v="197" actId="2696"/>
          <pc:sldLayoutMkLst>
            <pc:docMk/>
            <pc:sldMasterMk cId="1112771424" sldId="2147483682"/>
            <pc:sldLayoutMk cId="0" sldId="2147483683"/>
          </pc:sldLayoutMkLst>
        </pc:sldLayoutChg>
        <pc:sldLayoutChg chg="del">
          <pc:chgData name="Carlos Alexei Marquez Rojas" userId="1ca28ff5f2aeb4c9" providerId="LiveId" clId="{A2D78E81-E8D7-5A4C-AD2D-16DF883BBED2}" dt="2018-05-09T01:17:25.491" v="198" actId="2696"/>
          <pc:sldLayoutMkLst>
            <pc:docMk/>
            <pc:sldMasterMk cId="1112771424" sldId="2147483682"/>
            <pc:sldLayoutMk cId="0" sldId="2147483684"/>
          </pc:sldLayoutMkLst>
        </pc:sldLayoutChg>
        <pc:sldLayoutChg chg="del">
          <pc:chgData name="Carlos Alexei Marquez Rojas" userId="1ca28ff5f2aeb4c9" providerId="LiveId" clId="{A2D78E81-E8D7-5A4C-AD2D-16DF883BBED2}" dt="2018-05-09T01:17:21.900" v="196" actId="2696"/>
          <pc:sldLayoutMkLst>
            <pc:docMk/>
            <pc:sldMasterMk cId="1112771424" sldId="2147483682"/>
            <pc:sldLayoutMk cId="0" sldId="2147483685"/>
          </pc:sldLayoutMkLst>
        </pc:sldLayoutChg>
        <pc:sldLayoutChg chg="del">
          <pc:chgData name="Carlos Alexei Marquez Rojas" userId="1ca28ff5f2aeb4c9" providerId="LiveId" clId="{A2D78E81-E8D7-5A4C-AD2D-16DF883BBED2}" dt="2018-05-09T01:17:20.596" v="195" actId="2696"/>
          <pc:sldLayoutMkLst>
            <pc:docMk/>
            <pc:sldMasterMk cId="1112771424" sldId="2147483682"/>
            <pc:sldLayoutMk cId="0" sldId="2147483686"/>
          </pc:sldLayoutMkLst>
        </pc:sldLayoutChg>
        <pc:sldLayoutChg chg="del">
          <pc:chgData name="Carlos Alexei Marquez Rojas" userId="1ca28ff5f2aeb4c9" providerId="LiveId" clId="{A2D78E81-E8D7-5A4C-AD2D-16DF883BBED2}" dt="2018-05-09T01:17:19.540" v="194" actId="2696"/>
          <pc:sldLayoutMkLst>
            <pc:docMk/>
            <pc:sldMasterMk cId="1112771424" sldId="2147483682"/>
            <pc:sldLayoutMk cId="0" sldId="2147483687"/>
          </pc:sldLayoutMkLst>
        </pc:sldLayoutChg>
        <pc:sldLayoutChg chg="del">
          <pc:chgData name="Carlos Alexei Marquez Rojas" userId="1ca28ff5f2aeb4c9" providerId="LiveId" clId="{A2D78E81-E8D7-5A4C-AD2D-16DF883BBED2}" dt="2018-05-09T01:17:18.480" v="193" actId="2696"/>
          <pc:sldLayoutMkLst>
            <pc:docMk/>
            <pc:sldMasterMk cId="1112771424" sldId="2147483682"/>
            <pc:sldLayoutMk cId="0" sldId="2147483688"/>
          </pc:sldLayoutMkLst>
        </pc:sldLayoutChg>
        <pc:sldLayoutChg chg="del">
          <pc:chgData name="Carlos Alexei Marquez Rojas" userId="1ca28ff5f2aeb4c9" providerId="LiveId" clId="{A2D78E81-E8D7-5A4C-AD2D-16DF883BBED2}" dt="2018-05-09T01:17:11.282" v="192" actId="2696"/>
          <pc:sldLayoutMkLst>
            <pc:docMk/>
            <pc:sldMasterMk cId="1112771424" sldId="2147483682"/>
            <pc:sldLayoutMk cId="0" sldId="2147483700"/>
          </pc:sldLayoutMkLst>
        </pc:sldLayoutChg>
        <pc:sldLayoutChg chg="del">
          <pc:chgData name="Carlos Alexei Marquez Rojas" userId="1ca28ff5f2aeb4c9" providerId="LiveId" clId="{A2D78E81-E8D7-5A4C-AD2D-16DF883BBED2}" dt="2018-05-09T01:17:09.794" v="191" actId="2696"/>
          <pc:sldLayoutMkLst>
            <pc:docMk/>
            <pc:sldMasterMk cId="1112771424" sldId="2147483682"/>
            <pc:sldLayoutMk cId="0" sldId="2147483701"/>
          </pc:sldLayoutMkLst>
        </pc:sldLayoutChg>
        <pc:sldLayoutChg chg="del">
          <pc:chgData name="Carlos Alexei Marquez Rojas" userId="1ca28ff5f2aeb4c9" providerId="LiveId" clId="{A2D78E81-E8D7-5A4C-AD2D-16DF883BBED2}" dt="2018-05-09T01:17:06.886" v="190" actId="2696"/>
          <pc:sldLayoutMkLst>
            <pc:docMk/>
            <pc:sldMasterMk cId="1112771424" sldId="2147483682"/>
            <pc:sldLayoutMk cId="0" sldId="2147483705"/>
          </pc:sldLayoutMkLst>
        </pc:sldLayoutChg>
        <pc:sldLayoutChg chg="del">
          <pc:chgData name="Carlos Alexei Marquez Rojas" userId="1ca28ff5f2aeb4c9" providerId="LiveId" clId="{A2D78E81-E8D7-5A4C-AD2D-16DF883BBED2}" dt="2018-05-09T01:17:01.817" v="189" actId="2696"/>
          <pc:sldLayoutMkLst>
            <pc:docMk/>
            <pc:sldMasterMk cId="1112771424" sldId="2147483682"/>
            <pc:sldLayoutMk cId="0" sldId="2147483715"/>
          </pc:sldLayoutMkLst>
        </pc:sldLayoutChg>
      </pc:sldMasterChg>
      <pc:sldMasterChg chg="delSldLayout">
        <pc:chgData name="Carlos Alexei Marquez Rojas" userId="1ca28ff5f2aeb4c9" providerId="LiveId" clId="{A2D78E81-E8D7-5A4C-AD2D-16DF883BBED2}" dt="2018-05-09T01:16:59.752" v="188" actId="2696"/>
        <pc:sldMasterMkLst>
          <pc:docMk/>
          <pc:sldMasterMk cId="1422339976" sldId="2147483716"/>
        </pc:sldMasterMkLst>
        <pc:sldLayoutChg chg="del">
          <pc:chgData name="Carlos Alexei Marquez Rojas" userId="1ca28ff5f2aeb4c9" providerId="LiveId" clId="{A2D78E81-E8D7-5A4C-AD2D-16DF883BBED2}" dt="2018-05-09T01:16:59.752" v="188" actId="2696"/>
          <pc:sldLayoutMkLst>
            <pc:docMk/>
            <pc:sldMasterMk cId="1422339976" sldId="2147483716"/>
            <pc:sldLayoutMk cId="0" sldId="2147483717"/>
          </pc:sldLayoutMkLst>
        </pc:sldLayoutChg>
        <pc:sldLayoutChg chg="del">
          <pc:chgData name="Carlos Alexei Marquez Rojas" userId="1ca28ff5f2aeb4c9" providerId="LiveId" clId="{A2D78E81-E8D7-5A4C-AD2D-16DF883BBED2}" dt="2018-05-09T01:16:57.714" v="187" actId="2696"/>
          <pc:sldLayoutMkLst>
            <pc:docMk/>
            <pc:sldMasterMk cId="1422339976" sldId="2147483716"/>
            <pc:sldLayoutMk cId="0" sldId="2147483720"/>
          </pc:sldLayoutMkLst>
        </pc:sldLayoutChg>
        <pc:sldLayoutChg chg="del">
          <pc:chgData name="Carlos Alexei Marquez Rojas" userId="1ca28ff5f2aeb4c9" providerId="LiveId" clId="{A2D78E81-E8D7-5A4C-AD2D-16DF883BBED2}" dt="2018-05-09T01:16:53.426" v="186" actId="2696"/>
          <pc:sldLayoutMkLst>
            <pc:docMk/>
            <pc:sldMasterMk cId="1422339976" sldId="2147483716"/>
            <pc:sldLayoutMk cId="0" sldId="2147483726"/>
          </pc:sldLayoutMkLst>
        </pc:sldLayoutChg>
        <pc:sldLayoutChg chg="del">
          <pc:chgData name="Carlos Alexei Marquez Rojas" userId="1ca28ff5f2aeb4c9" providerId="LiveId" clId="{A2D78E81-E8D7-5A4C-AD2D-16DF883BBED2}" dt="2018-05-09T01:16:52.535" v="185" actId="2696"/>
          <pc:sldLayoutMkLst>
            <pc:docMk/>
            <pc:sldMasterMk cId="1422339976" sldId="2147483716"/>
            <pc:sldLayoutMk cId="0" sldId="2147483727"/>
          </pc:sldLayoutMkLst>
        </pc:sldLayoutChg>
        <pc:sldLayoutChg chg="del">
          <pc:chgData name="Carlos Alexei Marquez Rojas" userId="1ca28ff5f2aeb4c9" providerId="LiveId" clId="{A2D78E81-E8D7-5A4C-AD2D-16DF883BBED2}" dt="2018-05-09T01:16:48.610" v="184" actId="2696"/>
          <pc:sldLayoutMkLst>
            <pc:docMk/>
            <pc:sldMasterMk cId="1422339976" sldId="2147483716"/>
            <pc:sldLayoutMk cId="0" sldId="2147483730"/>
          </pc:sldLayoutMkLst>
        </pc:sldLayoutChg>
        <pc:sldLayoutChg chg="del">
          <pc:chgData name="Carlos Alexei Marquez Rojas" userId="1ca28ff5f2aeb4c9" providerId="LiveId" clId="{A2D78E81-E8D7-5A4C-AD2D-16DF883BBED2}" dt="2018-05-09T01:16:46.880" v="183" actId="2696"/>
          <pc:sldLayoutMkLst>
            <pc:docMk/>
            <pc:sldMasterMk cId="1422339976" sldId="2147483716"/>
            <pc:sldLayoutMk cId="0" sldId="2147483731"/>
          </pc:sldLayoutMkLst>
        </pc:sldLayoutChg>
        <pc:sldLayoutChg chg="del">
          <pc:chgData name="Carlos Alexei Marquez Rojas" userId="1ca28ff5f2aeb4c9" providerId="LiveId" clId="{A2D78E81-E8D7-5A4C-AD2D-16DF883BBED2}" dt="2018-05-09T01:16:43.979" v="182" actId="2696"/>
          <pc:sldLayoutMkLst>
            <pc:docMk/>
            <pc:sldMasterMk cId="1422339976" sldId="2147483716"/>
            <pc:sldLayoutMk cId="0" sldId="2147483736"/>
          </pc:sldLayoutMkLst>
        </pc:sldLayoutChg>
      </pc:sldMasterChg>
      <pc:sldMasterChg chg="delSldLayout">
        <pc:chgData name="Carlos Alexei Marquez Rojas" userId="1ca28ff5f2aeb4c9" providerId="LiveId" clId="{A2D78E81-E8D7-5A4C-AD2D-16DF883BBED2}" dt="2018-05-09T01:16:41.966" v="181" actId="2696"/>
        <pc:sldMasterMkLst>
          <pc:docMk/>
          <pc:sldMasterMk cId="1832646912" sldId="2147483737"/>
        </pc:sldMasterMkLst>
        <pc:sldLayoutChg chg="del">
          <pc:chgData name="Carlos Alexei Marquez Rojas" userId="1ca28ff5f2aeb4c9" providerId="LiveId" clId="{A2D78E81-E8D7-5A4C-AD2D-16DF883BBED2}" dt="2018-05-09T01:16:41.966" v="181" actId="2696"/>
          <pc:sldLayoutMkLst>
            <pc:docMk/>
            <pc:sldMasterMk cId="1832646912" sldId="2147483737"/>
            <pc:sldLayoutMk cId="0" sldId="2147483739"/>
          </pc:sldLayoutMkLst>
        </pc:sldLayoutChg>
        <pc:sldLayoutChg chg="del">
          <pc:chgData name="Carlos Alexei Marquez Rojas" userId="1ca28ff5f2aeb4c9" providerId="LiveId" clId="{A2D78E81-E8D7-5A4C-AD2D-16DF883BBED2}" dt="2018-05-09T01:16:36.186" v="180" actId="2696"/>
          <pc:sldLayoutMkLst>
            <pc:docMk/>
            <pc:sldMasterMk cId="1832646912" sldId="2147483737"/>
            <pc:sldLayoutMk cId="0" sldId="2147483750"/>
          </pc:sldLayoutMkLst>
        </pc:sldLayoutChg>
        <pc:sldLayoutChg chg="del">
          <pc:chgData name="Carlos Alexei Marquez Rojas" userId="1ca28ff5f2aeb4c9" providerId="LiveId" clId="{A2D78E81-E8D7-5A4C-AD2D-16DF883BBED2}" dt="2018-05-09T01:16:35.088" v="179" actId="2696"/>
          <pc:sldLayoutMkLst>
            <pc:docMk/>
            <pc:sldMasterMk cId="1832646912" sldId="2147483737"/>
            <pc:sldLayoutMk cId="0" sldId="2147483753"/>
          </pc:sldLayoutMkLst>
        </pc:sldLayoutChg>
      </pc:sldMasterChg>
      <pc:sldMasterChg chg="delSldLayout">
        <pc:chgData name="Carlos Alexei Marquez Rojas" userId="1ca28ff5f2aeb4c9" providerId="LiveId" clId="{A2D78E81-E8D7-5A4C-AD2D-16DF883BBED2}" dt="2018-05-09T01:16:31.875" v="178" actId="2696"/>
        <pc:sldMasterMkLst>
          <pc:docMk/>
          <pc:sldMasterMk cId="535355844" sldId="2147483763"/>
        </pc:sldMasterMkLst>
        <pc:sldLayoutChg chg="del">
          <pc:chgData name="Carlos Alexei Marquez Rojas" userId="1ca28ff5f2aeb4c9" providerId="LiveId" clId="{A2D78E81-E8D7-5A4C-AD2D-16DF883BBED2}" dt="2018-05-09T01:16:30.911" v="176" actId="2696"/>
          <pc:sldLayoutMkLst>
            <pc:docMk/>
            <pc:sldMasterMk cId="535355844" sldId="2147483763"/>
            <pc:sldLayoutMk cId="0" sldId="2147483764"/>
          </pc:sldLayoutMkLst>
        </pc:sldLayoutChg>
        <pc:sldLayoutChg chg="del">
          <pc:chgData name="Carlos Alexei Marquez Rojas" userId="1ca28ff5f2aeb4c9" providerId="LiveId" clId="{A2D78E81-E8D7-5A4C-AD2D-16DF883BBED2}" dt="2018-05-09T01:16:31.393" v="177" actId="2696"/>
          <pc:sldLayoutMkLst>
            <pc:docMk/>
            <pc:sldMasterMk cId="535355844" sldId="2147483763"/>
            <pc:sldLayoutMk cId="0" sldId="2147483765"/>
          </pc:sldLayoutMkLst>
        </pc:sldLayoutChg>
        <pc:sldLayoutChg chg="del">
          <pc:chgData name="Carlos Alexei Marquez Rojas" userId="1ca28ff5f2aeb4c9" providerId="LiveId" clId="{A2D78E81-E8D7-5A4C-AD2D-16DF883BBED2}" dt="2018-05-09T01:16:31.875" v="178" actId="2696"/>
          <pc:sldLayoutMkLst>
            <pc:docMk/>
            <pc:sldMasterMk cId="535355844" sldId="2147483763"/>
            <pc:sldLayoutMk cId="0" sldId="2147483766"/>
          </pc:sldLayoutMkLst>
        </pc:sldLayoutChg>
        <pc:sldLayoutChg chg="del">
          <pc:chgData name="Carlos Alexei Marquez Rojas" userId="1ca28ff5f2aeb4c9" providerId="LiveId" clId="{A2D78E81-E8D7-5A4C-AD2D-16DF883BBED2}" dt="2018-05-09T01:16:26.485" v="172" actId="2696"/>
          <pc:sldLayoutMkLst>
            <pc:docMk/>
            <pc:sldMasterMk cId="535355844" sldId="2147483763"/>
            <pc:sldLayoutMk cId="0" sldId="2147483767"/>
          </pc:sldLayoutMkLst>
        </pc:sldLayoutChg>
        <pc:sldLayoutChg chg="del">
          <pc:chgData name="Carlos Alexei Marquez Rojas" userId="1ca28ff5f2aeb4c9" providerId="LiveId" clId="{A2D78E81-E8D7-5A4C-AD2D-16DF883BBED2}" dt="2018-05-09T01:16:26.866" v="173" actId="2696"/>
          <pc:sldLayoutMkLst>
            <pc:docMk/>
            <pc:sldMasterMk cId="535355844" sldId="2147483763"/>
            <pc:sldLayoutMk cId="0" sldId="2147483768"/>
          </pc:sldLayoutMkLst>
        </pc:sldLayoutChg>
        <pc:sldLayoutChg chg="del">
          <pc:chgData name="Carlos Alexei Marquez Rojas" userId="1ca28ff5f2aeb4c9" providerId="LiveId" clId="{A2D78E81-E8D7-5A4C-AD2D-16DF883BBED2}" dt="2018-05-09T01:16:27.202" v="174" actId="2696"/>
          <pc:sldLayoutMkLst>
            <pc:docMk/>
            <pc:sldMasterMk cId="535355844" sldId="2147483763"/>
            <pc:sldLayoutMk cId="0" sldId="2147483769"/>
          </pc:sldLayoutMkLst>
        </pc:sldLayoutChg>
        <pc:sldLayoutChg chg="del">
          <pc:chgData name="Carlos Alexei Marquez Rojas" userId="1ca28ff5f2aeb4c9" providerId="LiveId" clId="{A2D78E81-E8D7-5A4C-AD2D-16DF883BBED2}" dt="2018-05-09T01:16:27.830" v="175" actId="2696"/>
          <pc:sldLayoutMkLst>
            <pc:docMk/>
            <pc:sldMasterMk cId="535355844" sldId="2147483763"/>
            <pc:sldLayoutMk cId="0" sldId="2147483770"/>
          </pc:sldLayoutMkLst>
        </pc:sldLayoutChg>
        <pc:sldLayoutChg chg="del">
          <pc:chgData name="Carlos Alexei Marquez Rojas" userId="1ca28ff5f2aeb4c9" providerId="LiveId" clId="{A2D78E81-E8D7-5A4C-AD2D-16DF883BBED2}" dt="2018-05-09T01:16:21.876" v="171" actId="2696"/>
          <pc:sldLayoutMkLst>
            <pc:docMk/>
            <pc:sldMasterMk cId="535355844" sldId="2147483763"/>
            <pc:sldLayoutMk cId="0" sldId="2147483778"/>
          </pc:sldLayoutMkLst>
        </pc:sldLayoutChg>
        <pc:sldLayoutChg chg="del">
          <pc:chgData name="Carlos Alexei Marquez Rojas" userId="1ca28ff5f2aeb4c9" providerId="LiveId" clId="{A2D78E81-E8D7-5A4C-AD2D-16DF883BBED2}" dt="2018-05-09T01:16:18.990" v="169" actId="2696"/>
          <pc:sldLayoutMkLst>
            <pc:docMk/>
            <pc:sldMasterMk cId="535355844" sldId="2147483763"/>
            <pc:sldLayoutMk cId="0" sldId="2147483781"/>
          </pc:sldLayoutMkLst>
        </pc:sldLayoutChg>
        <pc:sldLayoutChg chg="del">
          <pc:chgData name="Carlos Alexei Marquez Rojas" userId="1ca28ff5f2aeb4c9" providerId="LiveId" clId="{A2D78E81-E8D7-5A4C-AD2D-16DF883BBED2}" dt="2018-05-09T01:16:19.434" v="170" actId="2696"/>
          <pc:sldLayoutMkLst>
            <pc:docMk/>
            <pc:sldMasterMk cId="535355844" sldId="2147483763"/>
            <pc:sldLayoutMk cId="0" sldId="2147483782"/>
          </pc:sldLayoutMkLst>
        </pc:sldLayoutChg>
        <pc:sldLayoutChg chg="del">
          <pc:chgData name="Carlos Alexei Marquez Rojas" userId="1ca28ff5f2aeb4c9" providerId="LiveId" clId="{A2D78E81-E8D7-5A4C-AD2D-16DF883BBED2}" dt="2018-05-09T01:16:14.909" v="168" actId="2696"/>
          <pc:sldLayoutMkLst>
            <pc:docMk/>
            <pc:sldMasterMk cId="535355844" sldId="2147483763"/>
            <pc:sldLayoutMk cId="0" sldId="2147483792"/>
          </pc:sldLayoutMkLst>
        </pc:sldLayoutChg>
      </pc:sldMasterChg>
      <pc:sldMasterChg chg="del delSldLayout">
        <pc:chgData name="Carlos Alexei Marquez Rojas" userId="1ca28ff5f2aeb4c9" providerId="LiveId" clId="{A2D78E81-E8D7-5A4C-AD2D-16DF883BBED2}" dt="2018-05-10T10:45:01.219" v="228" actId="2696"/>
        <pc:sldMasterMkLst>
          <pc:docMk/>
          <pc:sldMasterMk cId="1670951332" sldId="2147483819"/>
        </pc:sldMasterMkLst>
        <pc:sldLayoutChg chg="del">
          <pc:chgData name="Carlos Alexei Marquez Rojas" userId="1ca28ff5f2aeb4c9" providerId="LiveId" clId="{A2D78E81-E8D7-5A4C-AD2D-16DF883BBED2}" dt="2018-05-09T01:16:12.545" v="167" actId="2696"/>
          <pc:sldLayoutMkLst>
            <pc:docMk/>
            <pc:sldMasterMk cId="1670951332" sldId="2147483819"/>
            <pc:sldLayoutMk cId="0" sldId="2147483820"/>
          </pc:sldLayoutMkLst>
        </pc:sldLayoutChg>
        <pc:sldLayoutChg chg="del">
          <pc:chgData name="Carlos Alexei Marquez Rojas" userId="1ca28ff5f2aeb4c9" providerId="LiveId" clId="{A2D78E81-E8D7-5A4C-AD2D-16DF883BBED2}" dt="2018-05-09T01:16:11.832" v="166" actId="2696"/>
          <pc:sldLayoutMkLst>
            <pc:docMk/>
            <pc:sldMasterMk cId="1670951332" sldId="2147483819"/>
            <pc:sldLayoutMk cId="0" sldId="2147483821"/>
          </pc:sldLayoutMkLst>
        </pc:sldLayoutChg>
        <pc:sldLayoutChg chg="del">
          <pc:chgData name="Carlos Alexei Marquez Rojas" userId="1ca28ff5f2aeb4c9" providerId="LiveId" clId="{A2D78E81-E8D7-5A4C-AD2D-16DF883BBED2}" dt="2018-05-09T01:16:10.915" v="165" actId="2696"/>
          <pc:sldLayoutMkLst>
            <pc:docMk/>
            <pc:sldMasterMk cId="1670951332" sldId="2147483819"/>
            <pc:sldLayoutMk cId="0" sldId="2147483822"/>
          </pc:sldLayoutMkLst>
        </pc:sldLayoutChg>
        <pc:sldLayoutChg chg="del">
          <pc:chgData name="Carlos Alexei Marquez Rojas" userId="1ca28ff5f2aeb4c9" providerId="LiveId" clId="{A2D78E81-E8D7-5A4C-AD2D-16DF883BBED2}" dt="2018-05-10T10:45:01.200" v="214" actId="2696"/>
          <pc:sldLayoutMkLst>
            <pc:docMk/>
            <pc:sldMasterMk cId="1670951332" sldId="2147483819"/>
            <pc:sldLayoutMk cId="0" sldId="2147483823"/>
          </pc:sldLayoutMkLst>
        </pc:sldLayoutChg>
        <pc:sldLayoutChg chg="del">
          <pc:chgData name="Carlos Alexei Marquez Rojas" userId="1ca28ff5f2aeb4c9" providerId="LiveId" clId="{A2D78E81-E8D7-5A4C-AD2D-16DF883BBED2}" dt="2018-05-10T10:45:01.201" v="215" actId="2696"/>
          <pc:sldLayoutMkLst>
            <pc:docMk/>
            <pc:sldMasterMk cId="1670951332" sldId="2147483819"/>
            <pc:sldLayoutMk cId="0" sldId="2147483824"/>
          </pc:sldLayoutMkLst>
        </pc:sldLayoutChg>
        <pc:sldLayoutChg chg="del">
          <pc:chgData name="Carlos Alexei Marquez Rojas" userId="1ca28ff5f2aeb4c9" providerId="LiveId" clId="{A2D78E81-E8D7-5A4C-AD2D-16DF883BBED2}" dt="2018-05-10T10:45:01.203" v="216" actId="2696"/>
          <pc:sldLayoutMkLst>
            <pc:docMk/>
            <pc:sldMasterMk cId="1670951332" sldId="2147483819"/>
            <pc:sldLayoutMk cId="0" sldId="2147483825"/>
          </pc:sldLayoutMkLst>
        </pc:sldLayoutChg>
        <pc:sldLayoutChg chg="del">
          <pc:chgData name="Carlos Alexei Marquez Rojas" userId="1ca28ff5f2aeb4c9" providerId="LiveId" clId="{A2D78E81-E8D7-5A4C-AD2D-16DF883BBED2}" dt="2018-05-10T10:45:01.204" v="217" actId="2696"/>
          <pc:sldLayoutMkLst>
            <pc:docMk/>
            <pc:sldMasterMk cId="1670951332" sldId="2147483819"/>
            <pc:sldLayoutMk cId="0" sldId="2147483826"/>
          </pc:sldLayoutMkLst>
        </pc:sldLayoutChg>
        <pc:sldLayoutChg chg="del">
          <pc:chgData name="Carlos Alexei Marquez Rojas" userId="1ca28ff5f2aeb4c9" providerId="LiveId" clId="{A2D78E81-E8D7-5A4C-AD2D-16DF883BBED2}" dt="2018-05-10T10:45:01.205" v="218" actId="2696"/>
          <pc:sldLayoutMkLst>
            <pc:docMk/>
            <pc:sldMasterMk cId="1670951332" sldId="2147483819"/>
            <pc:sldLayoutMk cId="0" sldId="2147483827"/>
          </pc:sldLayoutMkLst>
        </pc:sldLayoutChg>
        <pc:sldLayoutChg chg="del">
          <pc:chgData name="Carlos Alexei Marquez Rojas" userId="1ca28ff5f2aeb4c9" providerId="LiveId" clId="{A2D78E81-E8D7-5A4C-AD2D-16DF883BBED2}" dt="2018-05-10T10:45:01.206" v="219" actId="2696"/>
          <pc:sldLayoutMkLst>
            <pc:docMk/>
            <pc:sldMasterMk cId="1670951332" sldId="2147483819"/>
            <pc:sldLayoutMk cId="0" sldId="2147483828"/>
          </pc:sldLayoutMkLst>
        </pc:sldLayoutChg>
        <pc:sldLayoutChg chg="del">
          <pc:chgData name="Carlos Alexei Marquez Rojas" userId="1ca28ff5f2aeb4c9" providerId="LiveId" clId="{A2D78E81-E8D7-5A4C-AD2D-16DF883BBED2}" dt="2018-05-10T10:45:01.207" v="220" actId="2696"/>
          <pc:sldLayoutMkLst>
            <pc:docMk/>
            <pc:sldMasterMk cId="1670951332" sldId="2147483819"/>
            <pc:sldLayoutMk cId="0" sldId="2147483829"/>
          </pc:sldLayoutMkLst>
        </pc:sldLayoutChg>
        <pc:sldLayoutChg chg="del">
          <pc:chgData name="Carlos Alexei Marquez Rojas" userId="1ca28ff5f2aeb4c9" providerId="LiveId" clId="{A2D78E81-E8D7-5A4C-AD2D-16DF883BBED2}" dt="2018-05-10T10:45:01.207" v="221" actId="2696"/>
          <pc:sldLayoutMkLst>
            <pc:docMk/>
            <pc:sldMasterMk cId="1670951332" sldId="2147483819"/>
            <pc:sldLayoutMk cId="0" sldId="2147483830"/>
          </pc:sldLayoutMkLst>
        </pc:sldLayoutChg>
        <pc:sldLayoutChg chg="del">
          <pc:chgData name="Carlos Alexei Marquez Rojas" userId="1ca28ff5f2aeb4c9" providerId="LiveId" clId="{A2D78E81-E8D7-5A4C-AD2D-16DF883BBED2}" dt="2018-05-10T10:45:01.208" v="222" actId="2696"/>
          <pc:sldLayoutMkLst>
            <pc:docMk/>
            <pc:sldMasterMk cId="1670951332" sldId="2147483819"/>
            <pc:sldLayoutMk cId="0" sldId="2147483831"/>
          </pc:sldLayoutMkLst>
        </pc:sldLayoutChg>
        <pc:sldLayoutChg chg="del">
          <pc:chgData name="Carlos Alexei Marquez Rojas" userId="1ca28ff5f2aeb4c9" providerId="LiveId" clId="{A2D78E81-E8D7-5A4C-AD2D-16DF883BBED2}" dt="2018-05-09T01:16:06.947" v="164" actId="2696"/>
          <pc:sldLayoutMkLst>
            <pc:docMk/>
            <pc:sldMasterMk cId="1670951332" sldId="2147483819"/>
            <pc:sldLayoutMk cId="0" sldId="2147483832"/>
          </pc:sldLayoutMkLst>
        </pc:sldLayoutChg>
        <pc:sldLayoutChg chg="del">
          <pc:chgData name="Carlos Alexei Marquez Rojas" userId="1ca28ff5f2aeb4c9" providerId="LiveId" clId="{A2D78E81-E8D7-5A4C-AD2D-16DF883BBED2}" dt="2018-05-10T10:45:01.209" v="223" actId="2696"/>
          <pc:sldLayoutMkLst>
            <pc:docMk/>
            <pc:sldMasterMk cId="1670951332" sldId="2147483819"/>
            <pc:sldLayoutMk cId="0" sldId="2147483833"/>
          </pc:sldLayoutMkLst>
        </pc:sldLayoutChg>
        <pc:sldLayoutChg chg="del">
          <pc:chgData name="Carlos Alexei Marquez Rojas" userId="1ca28ff5f2aeb4c9" providerId="LiveId" clId="{A2D78E81-E8D7-5A4C-AD2D-16DF883BBED2}" dt="2018-05-10T10:45:01.210" v="224" actId="2696"/>
          <pc:sldLayoutMkLst>
            <pc:docMk/>
            <pc:sldMasterMk cId="1670951332" sldId="2147483819"/>
            <pc:sldLayoutMk cId="0" sldId="2147483834"/>
          </pc:sldLayoutMkLst>
        </pc:sldLayoutChg>
        <pc:sldLayoutChg chg="del">
          <pc:chgData name="Carlos Alexei Marquez Rojas" userId="1ca28ff5f2aeb4c9" providerId="LiveId" clId="{A2D78E81-E8D7-5A4C-AD2D-16DF883BBED2}" dt="2018-05-10T10:45:01.211" v="225" actId="2696"/>
          <pc:sldLayoutMkLst>
            <pc:docMk/>
            <pc:sldMasterMk cId="1670951332" sldId="2147483819"/>
            <pc:sldLayoutMk cId="0" sldId="2147483835"/>
          </pc:sldLayoutMkLst>
        </pc:sldLayoutChg>
        <pc:sldLayoutChg chg="del">
          <pc:chgData name="Carlos Alexei Marquez Rojas" userId="1ca28ff5f2aeb4c9" providerId="LiveId" clId="{A2D78E81-E8D7-5A4C-AD2D-16DF883BBED2}" dt="2018-05-10T10:45:01.211" v="226" actId="2696"/>
          <pc:sldLayoutMkLst>
            <pc:docMk/>
            <pc:sldMasterMk cId="1670951332" sldId="2147483819"/>
            <pc:sldLayoutMk cId="0" sldId="2147483836"/>
          </pc:sldLayoutMkLst>
        </pc:sldLayoutChg>
        <pc:sldLayoutChg chg="del">
          <pc:chgData name="Carlos Alexei Marquez Rojas" userId="1ca28ff5f2aeb4c9" providerId="LiveId" clId="{A2D78E81-E8D7-5A4C-AD2D-16DF883BBED2}" dt="2018-05-10T10:45:01.212" v="227" actId="2696"/>
          <pc:sldLayoutMkLst>
            <pc:docMk/>
            <pc:sldMasterMk cId="1670951332" sldId="2147483819"/>
            <pc:sldLayoutMk cId="0" sldId="2147483837"/>
          </pc:sldLayoutMkLst>
        </pc:sldLayoutChg>
      </pc:sldMasterChg>
      <pc:sldMasterChg chg="delSldLayout">
        <pc:chgData name="Carlos Alexei Marquez Rojas" userId="1ca28ff5f2aeb4c9" providerId="LiveId" clId="{A2D78E81-E8D7-5A4C-AD2D-16DF883BBED2}" dt="2018-05-10T10:45:10.191" v="242" actId="2696"/>
        <pc:sldMasterMkLst>
          <pc:docMk/>
          <pc:sldMasterMk cId="1963140741" sldId="2147483838"/>
        </pc:sldMasterMkLst>
        <pc:sldLayoutChg chg="del">
          <pc:chgData name="Carlos Alexei Marquez Rojas" userId="1ca28ff5f2aeb4c9" providerId="LiveId" clId="{A2D78E81-E8D7-5A4C-AD2D-16DF883BBED2}" dt="2018-05-09T01:16:02.732" v="161" actId="2696"/>
          <pc:sldLayoutMkLst>
            <pc:docMk/>
            <pc:sldMasterMk cId="1963140741" sldId="2147483838"/>
            <pc:sldLayoutMk cId="0" sldId="2147483839"/>
          </pc:sldLayoutMkLst>
        </pc:sldLayoutChg>
        <pc:sldLayoutChg chg="del">
          <pc:chgData name="Carlos Alexei Marquez Rojas" userId="1ca28ff5f2aeb4c9" providerId="LiveId" clId="{A2D78E81-E8D7-5A4C-AD2D-16DF883BBED2}" dt="2018-05-09T01:16:03.189" v="162" actId="2696"/>
          <pc:sldLayoutMkLst>
            <pc:docMk/>
            <pc:sldMasterMk cId="1963140741" sldId="2147483838"/>
            <pc:sldLayoutMk cId="0" sldId="2147483840"/>
          </pc:sldLayoutMkLst>
        </pc:sldLayoutChg>
        <pc:sldLayoutChg chg="del">
          <pc:chgData name="Carlos Alexei Marquez Rojas" userId="1ca28ff5f2aeb4c9" providerId="LiveId" clId="{A2D78E81-E8D7-5A4C-AD2D-16DF883BBED2}" dt="2018-05-09T01:16:03.591" v="163" actId="2696"/>
          <pc:sldLayoutMkLst>
            <pc:docMk/>
            <pc:sldMasterMk cId="1963140741" sldId="2147483838"/>
            <pc:sldLayoutMk cId="0" sldId="2147483841"/>
          </pc:sldLayoutMkLst>
        </pc:sldLayoutChg>
        <pc:sldLayoutChg chg="del">
          <pc:chgData name="Carlos Alexei Marquez Rojas" userId="1ca28ff5f2aeb4c9" providerId="LiveId" clId="{A2D78E81-E8D7-5A4C-AD2D-16DF883BBED2}" dt="2018-05-10T10:45:03.911" v="229" actId="2696"/>
          <pc:sldLayoutMkLst>
            <pc:docMk/>
            <pc:sldMasterMk cId="1963140741" sldId="2147483838"/>
            <pc:sldLayoutMk cId="0" sldId="2147483842"/>
          </pc:sldLayoutMkLst>
        </pc:sldLayoutChg>
        <pc:sldLayoutChg chg="del">
          <pc:chgData name="Carlos Alexei Marquez Rojas" userId="1ca28ff5f2aeb4c9" providerId="LiveId" clId="{A2D78E81-E8D7-5A4C-AD2D-16DF883BBED2}" dt="2018-05-10T10:45:04.427" v="230" actId="2696"/>
          <pc:sldLayoutMkLst>
            <pc:docMk/>
            <pc:sldMasterMk cId="1963140741" sldId="2147483838"/>
            <pc:sldLayoutMk cId="0" sldId="2147483843"/>
          </pc:sldLayoutMkLst>
        </pc:sldLayoutChg>
        <pc:sldLayoutChg chg="del">
          <pc:chgData name="Carlos Alexei Marquez Rojas" userId="1ca28ff5f2aeb4c9" providerId="LiveId" clId="{A2D78E81-E8D7-5A4C-AD2D-16DF883BBED2}" dt="2018-05-10T10:45:04.888" v="231" actId="2696"/>
          <pc:sldLayoutMkLst>
            <pc:docMk/>
            <pc:sldMasterMk cId="1963140741" sldId="2147483838"/>
            <pc:sldLayoutMk cId="0" sldId="2147483844"/>
          </pc:sldLayoutMkLst>
        </pc:sldLayoutChg>
        <pc:sldLayoutChg chg="del">
          <pc:chgData name="Carlos Alexei Marquez Rojas" userId="1ca28ff5f2aeb4c9" providerId="LiveId" clId="{A2D78E81-E8D7-5A4C-AD2D-16DF883BBED2}" dt="2018-05-10T10:45:05.341" v="232" actId="2696"/>
          <pc:sldLayoutMkLst>
            <pc:docMk/>
            <pc:sldMasterMk cId="1963140741" sldId="2147483838"/>
            <pc:sldLayoutMk cId="0" sldId="2147483845"/>
          </pc:sldLayoutMkLst>
        </pc:sldLayoutChg>
        <pc:sldLayoutChg chg="del">
          <pc:chgData name="Carlos Alexei Marquez Rojas" userId="1ca28ff5f2aeb4c9" providerId="LiveId" clId="{A2D78E81-E8D7-5A4C-AD2D-16DF883BBED2}" dt="2018-05-10T10:45:05.832" v="233" actId="2696"/>
          <pc:sldLayoutMkLst>
            <pc:docMk/>
            <pc:sldMasterMk cId="1963140741" sldId="2147483838"/>
            <pc:sldLayoutMk cId="0" sldId="2147483846"/>
          </pc:sldLayoutMkLst>
        </pc:sldLayoutChg>
        <pc:sldLayoutChg chg="del">
          <pc:chgData name="Carlos Alexei Marquez Rojas" userId="1ca28ff5f2aeb4c9" providerId="LiveId" clId="{A2D78E81-E8D7-5A4C-AD2D-16DF883BBED2}" dt="2018-05-10T10:45:06.273" v="234" actId="2696"/>
          <pc:sldLayoutMkLst>
            <pc:docMk/>
            <pc:sldMasterMk cId="1963140741" sldId="2147483838"/>
            <pc:sldLayoutMk cId="0" sldId="2147483847"/>
          </pc:sldLayoutMkLst>
        </pc:sldLayoutChg>
        <pc:sldLayoutChg chg="del">
          <pc:chgData name="Carlos Alexei Marquez Rojas" userId="1ca28ff5f2aeb4c9" providerId="LiveId" clId="{A2D78E81-E8D7-5A4C-AD2D-16DF883BBED2}" dt="2018-05-10T10:45:06.689" v="235" actId="2696"/>
          <pc:sldLayoutMkLst>
            <pc:docMk/>
            <pc:sldMasterMk cId="1963140741" sldId="2147483838"/>
            <pc:sldLayoutMk cId="0" sldId="2147483848"/>
          </pc:sldLayoutMkLst>
        </pc:sldLayoutChg>
        <pc:sldLayoutChg chg="del">
          <pc:chgData name="Carlos Alexei Marquez Rojas" userId="1ca28ff5f2aeb4c9" providerId="LiveId" clId="{A2D78E81-E8D7-5A4C-AD2D-16DF883BBED2}" dt="2018-05-10T10:45:07.101" v="236" actId="2696"/>
          <pc:sldLayoutMkLst>
            <pc:docMk/>
            <pc:sldMasterMk cId="1963140741" sldId="2147483838"/>
            <pc:sldLayoutMk cId="0" sldId="2147483849"/>
          </pc:sldLayoutMkLst>
        </pc:sldLayoutChg>
        <pc:sldLayoutChg chg="del">
          <pc:chgData name="Carlos Alexei Marquez Rojas" userId="1ca28ff5f2aeb4c9" providerId="LiveId" clId="{A2D78E81-E8D7-5A4C-AD2D-16DF883BBED2}" dt="2018-05-10T10:45:07.544" v="237" actId="2696"/>
          <pc:sldLayoutMkLst>
            <pc:docMk/>
            <pc:sldMasterMk cId="1963140741" sldId="2147483838"/>
            <pc:sldLayoutMk cId="0" sldId="2147483850"/>
          </pc:sldLayoutMkLst>
        </pc:sldLayoutChg>
        <pc:sldLayoutChg chg="del">
          <pc:chgData name="Carlos Alexei Marquez Rojas" userId="1ca28ff5f2aeb4c9" providerId="LiveId" clId="{A2D78E81-E8D7-5A4C-AD2D-16DF883BBED2}" dt="2018-05-09T01:15:55.666" v="160" actId="2696"/>
          <pc:sldLayoutMkLst>
            <pc:docMk/>
            <pc:sldMasterMk cId="1963140741" sldId="2147483838"/>
            <pc:sldLayoutMk cId="0" sldId="2147483851"/>
          </pc:sldLayoutMkLst>
        </pc:sldLayoutChg>
        <pc:sldLayoutChg chg="del">
          <pc:chgData name="Carlos Alexei Marquez Rojas" userId="1ca28ff5f2aeb4c9" providerId="LiveId" clId="{A2D78E81-E8D7-5A4C-AD2D-16DF883BBED2}" dt="2018-05-10T10:45:07.983" v="238" actId="2696"/>
          <pc:sldLayoutMkLst>
            <pc:docMk/>
            <pc:sldMasterMk cId="1963140741" sldId="2147483838"/>
            <pc:sldLayoutMk cId="0" sldId="2147483852"/>
          </pc:sldLayoutMkLst>
        </pc:sldLayoutChg>
        <pc:sldLayoutChg chg="del">
          <pc:chgData name="Carlos Alexei Marquez Rojas" userId="1ca28ff5f2aeb4c9" providerId="LiveId" clId="{A2D78E81-E8D7-5A4C-AD2D-16DF883BBED2}" dt="2018-05-10T10:45:08.402" v="239" actId="2696"/>
          <pc:sldLayoutMkLst>
            <pc:docMk/>
            <pc:sldMasterMk cId="1963140741" sldId="2147483838"/>
            <pc:sldLayoutMk cId="0" sldId="2147483853"/>
          </pc:sldLayoutMkLst>
        </pc:sldLayoutChg>
        <pc:sldLayoutChg chg="del">
          <pc:chgData name="Carlos Alexei Marquez Rojas" userId="1ca28ff5f2aeb4c9" providerId="LiveId" clId="{A2D78E81-E8D7-5A4C-AD2D-16DF883BBED2}" dt="2018-05-10T10:45:09.149" v="240" actId="2696"/>
          <pc:sldLayoutMkLst>
            <pc:docMk/>
            <pc:sldMasterMk cId="1963140741" sldId="2147483838"/>
            <pc:sldLayoutMk cId="0" sldId="2147483854"/>
          </pc:sldLayoutMkLst>
        </pc:sldLayoutChg>
        <pc:sldLayoutChg chg="del">
          <pc:chgData name="Carlos Alexei Marquez Rojas" userId="1ca28ff5f2aeb4c9" providerId="LiveId" clId="{A2D78E81-E8D7-5A4C-AD2D-16DF883BBED2}" dt="2018-05-10T10:45:09.698" v="241" actId="2696"/>
          <pc:sldLayoutMkLst>
            <pc:docMk/>
            <pc:sldMasterMk cId="1963140741" sldId="2147483838"/>
            <pc:sldLayoutMk cId="0" sldId="2147483855"/>
          </pc:sldLayoutMkLst>
        </pc:sldLayoutChg>
        <pc:sldLayoutChg chg="del">
          <pc:chgData name="Carlos Alexei Marquez Rojas" userId="1ca28ff5f2aeb4c9" providerId="LiveId" clId="{A2D78E81-E8D7-5A4C-AD2D-16DF883BBED2}" dt="2018-05-10T10:45:10.191" v="242" actId="2696"/>
          <pc:sldLayoutMkLst>
            <pc:docMk/>
            <pc:sldMasterMk cId="1963140741" sldId="2147483838"/>
            <pc:sldLayoutMk cId="0" sldId="2147483856"/>
          </pc:sldLayoutMkLst>
        </pc:sldLayoutChg>
      </pc:sldMasterChg>
      <pc:sldMasterChg chg="delSldLayout">
        <pc:chgData name="Carlos Alexei Marquez Rojas" userId="1ca28ff5f2aeb4c9" providerId="LiveId" clId="{A2D78E81-E8D7-5A4C-AD2D-16DF883BBED2}" dt="2018-05-09T01:15:52.545" v="159" actId="2696"/>
        <pc:sldMasterMkLst>
          <pc:docMk/>
          <pc:sldMasterMk cId="1914609135" sldId="2147483876"/>
        </pc:sldMasterMkLst>
        <pc:sldLayoutChg chg="del">
          <pc:chgData name="Carlos Alexei Marquez Rojas" userId="1ca28ff5f2aeb4c9" providerId="LiveId" clId="{A2D78E81-E8D7-5A4C-AD2D-16DF883BBED2}" dt="2018-05-09T01:15:51.640" v="157" actId="2696"/>
          <pc:sldLayoutMkLst>
            <pc:docMk/>
            <pc:sldMasterMk cId="1914609135" sldId="2147483876"/>
            <pc:sldLayoutMk cId="0" sldId="2147483877"/>
          </pc:sldLayoutMkLst>
        </pc:sldLayoutChg>
        <pc:sldLayoutChg chg="del">
          <pc:chgData name="Carlos Alexei Marquez Rojas" userId="1ca28ff5f2aeb4c9" providerId="LiveId" clId="{A2D78E81-E8D7-5A4C-AD2D-16DF883BBED2}" dt="2018-05-09T01:15:52.039" v="158" actId="2696"/>
          <pc:sldLayoutMkLst>
            <pc:docMk/>
            <pc:sldMasterMk cId="1914609135" sldId="2147483876"/>
            <pc:sldLayoutMk cId="0" sldId="2147483878"/>
          </pc:sldLayoutMkLst>
        </pc:sldLayoutChg>
        <pc:sldLayoutChg chg="del">
          <pc:chgData name="Carlos Alexei Marquez Rojas" userId="1ca28ff5f2aeb4c9" providerId="LiveId" clId="{A2D78E81-E8D7-5A4C-AD2D-16DF883BBED2}" dt="2018-05-09T01:15:52.545" v="159" actId="2696"/>
          <pc:sldLayoutMkLst>
            <pc:docMk/>
            <pc:sldMasterMk cId="1914609135" sldId="2147483876"/>
            <pc:sldLayoutMk cId="0" sldId="2147483879"/>
          </pc:sldLayoutMkLst>
        </pc:sldLayoutChg>
        <pc:sldLayoutChg chg="del">
          <pc:chgData name="Carlos Alexei Marquez Rojas" userId="1ca28ff5f2aeb4c9" providerId="LiveId" clId="{A2D78E81-E8D7-5A4C-AD2D-16DF883BBED2}" dt="2018-05-09T01:15:47.098" v="156" actId="2696"/>
          <pc:sldLayoutMkLst>
            <pc:docMk/>
            <pc:sldMasterMk cId="1914609135" sldId="2147483876"/>
            <pc:sldLayoutMk cId="0" sldId="2147483889"/>
          </pc:sldLayoutMkLst>
        </pc:sldLayoutChg>
      </pc:sldMasterChg>
      <pc:sldMasterChg chg="delSldLayout">
        <pc:chgData name="Carlos Alexei Marquez Rojas" userId="1ca28ff5f2aeb4c9" providerId="LiveId" clId="{A2D78E81-E8D7-5A4C-AD2D-16DF883BBED2}" dt="2018-05-09T01:15:43.584" v="155" actId="2696"/>
        <pc:sldMasterMkLst>
          <pc:docMk/>
          <pc:sldMasterMk cId="799432792" sldId="2147483921"/>
        </pc:sldMasterMkLst>
        <pc:sldLayoutChg chg="del">
          <pc:chgData name="Carlos Alexei Marquez Rojas" userId="1ca28ff5f2aeb4c9" providerId="LiveId" clId="{A2D78E81-E8D7-5A4C-AD2D-16DF883BBED2}" dt="2018-05-09T01:15:42.324" v="153" actId="2696"/>
          <pc:sldLayoutMkLst>
            <pc:docMk/>
            <pc:sldMasterMk cId="799432792" sldId="2147483921"/>
            <pc:sldLayoutMk cId="0" sldId="2147483922"/>
          </pc:sldLayoutMkLst>
        </pc:sldLayoutChg>
        <pc:sldLayoutChg chg="del">
          <pc:chgData name="Carlos Alexei Marquez Rojas" userId="1ca28ff5f2aeb4c9" providerId="LiveId" clId="{A2D78E81-E8D7-5A4C-AD2D-16DF883BBED2}" dt="2018-05-09T01:15:42.869" v="154" actId="2696"/>
          <pc:sldLayoutMkLst>
            <pc:docMk/>
            <pc:sldMasterMk cId="799432792" sldId="2147483921"/>
            <pc:sldLayoutMk cId="0" sldId="2147483923"/>
          </pc:sldLayoutMkLst>
        </pc:sldLayoutChg>
        <pc:sldLayoutChg chg="del">
          <pc:chgData name="Carlos Alexei Marquez Rojas" userId="1ca28ff5f2aeb4c9" providerId="LiveId" clId="{A2D78E81-E8D7-5A4C-AD2D-16DF883BBED2}" dt="2018-05-09T01:15:43.584" v="155" actId="2696"/>
          <pc:sldLayoutMkLst>
            <pc:docMk/>
            <pc:sldMasterMk cId="799432792" sldId="2147483921"/>
            <pc:sldLayoutMk cId="0" sldId="2147483924"/>
          </pc:sldLayoutMkLst>
        </pc:sldLayoutChg>
        <pc:sldLayoutChg chg="del">
          <pc:chgData name="Carlos Alexei Marquez Rojas" userId="1ca28ff5f2aeb4c9" providerId="LiveId" clId="{A2D78E81-E8D7-5A4C-AD2D-16DF883BBED2}" dt="2018-05-09T01:15:36.858" v="152" actId="2696"/>
          <pc:sldLayoutMkLst>
            <pc:docMk/>
            <pc:sldMasterMk cId="799432792" sldId="2147483921"/>
            <pc:sldLayoutMk cId="0" sldId="2147483934"/>
          </pc:sldLayoutMkLst>
        </pc:sldLayoutChg>
      </pc:sldMasterChg>
      <pc:sldMasterChg chg="delSldLayout">
        <pc:chgData name="Carlos Alexei Marquez Rojas" userId="1ca28ff5f2aeb4c9" providerId="LiveId" clId="{A2D78E81-E8D7-5A4C-AD2D-16DF883BBED2}" dt="2018-05-09T01:15:29.973" v="151" actId="2696"/>
        <pc:sldMasterMkLst>
          <pc:docMk/>
          <pc:sldMasterMk cId="4096156948" sldId="2147483982"/>
        </pc:sldMasterMkLst>
        <pc:sldLayoutChg chg="del">
          <pc:chgData name="Carlos Alexei Marquez Rojas" userId="1ca28ff5f2aeb4c9" providerId="LiveId" clId="{A2D78E81-E8D7-5A4C-AD2D-16DF883BBED2}" dt="2018-05-09T01:15:29.973" v="151" actId="2696"/>
          <pc:sldLayoutMkLst>
            <pc:docMk/>
            <pc:sldMasterMk cId="4096156948" sldId="2147483982"/>
            <pc:sldLayoutMk cId="2610638214" sldId="2147483996"/>
          </pc:sldLayoutMkLst>
        </pc:sldLayoutChg>
      </pc:sldMasterChg>
      <pc:sldMasterChg chg="delSldLayout">
        <pc:chgData name="Carlos Alexei Marquez Rojas" userId="1ca28ff5f2aeb4c9" providerId="LiveId" clId="{A2D78E81-E8D7-5A4C-AD2D-16DF883BBED2}" dt="2018-05-09T01:15:23.936" v="150" actId="2696"/>
        <pc:sldMasterMkLst>
          <pc:docMk/>
          <pc:sldMasterMk cId="2909003513" sldId="2147484026"/>
        </pc:sldMasterMkLst>
        <pc:sldLayoutChg chg="del">
          <pc:chgData name="Carlos Alexei Marquez Rojas" userId="1ca28ff5f2aeb4c9" providerId="LiveId" clId="{A2D78E81-E8D7-5A4C-AD2D-16DF883BBED2}" dt="2018-05-09T01:15:23.936" v="150" actId="2696"/>
          <pc:sldLayoutMkLst>
            <pc:docMk/>
            <pc:sldMasterMk cId="2909003513" sldId="2147484026"/>
            <pc:sldLayoutMk cId="2528306188" sldId="2147484037"/>
          </pc:sldLayoutMkLst>
        </pc:sldLayoutChg>
        <pc:sldLayoutChg chg="del">
          <pc:chgData name="Carlos Alexei Marquez Rojas" userId="1ca28ff5f2aeb4c9" providerId="LiveId" clId="{A2D78E81-E8D7-5A4C-AD2D-16DF883BBED2}" dt="2018-05-09T01:15:20.490" v="148" actId="2696"/>
          <pc:sldLayoutMkLst>
            <pc:docMk/>
            <pc:sldMasterMk cId="2909003513" sldId="2147484026"/>
            <pc:sldLayoutMk cId="1207112404" sldId="2147484040"/>
          </pc:sldLayoutMkLst>
        </pc:sldLayoutChg>
        <pc:sldLayoutChg chg="del">
          <pc:chgData name="Carlos Alexei Marquez Rojas" userId="1ca28ff5f2aeb4c9" providerId="LiveId" clId="{A2D78E81-E8D7-5A4C-AD2D-16DF883BBED2}" dt="2018-05-09T01:15:22.696" v="149" actId="2696"/>
          <pc:sldLayoutMkLst>
            <pc:docMk/>
            <pc:sldMasterMk cId="2909003513" sldId="2147484026"/>
            <pc:sldLayoutMk cId="2227337939" sldId="2147484041"/>
          </pc:sldLayoutMkLst>
        </pc:sldLayoutChg>
      </pc:sldMasterChg>
      <pc:sldMasterChg chg="delSldLayout">
        <pc:chgData name="Carlos Alexei Marquez Rojas" userId="1ca28ff5f2aeb4c9" providerId="LiveId" clId="{A2D78E81-E8D7-5A4C-AD2D-16DF883BBED2}" dt="2018-05-09T01:15:17.558" v="147" actId="2696"/>
        <pc:sldMasterMkLst>
          <pc:docMk/>
          <pc:sldMasterMk cId="3309712633" sldId="2147484159"/>
        </pc:sldMasterMkLst>
        <pc:sldLayoutChg chg="del">
          <pc:chgData name="Carlos Alexei Marquez Rojas" userId="1ca28ff5f2aeb4c9" providerId="LiveId" clId="{A2D78E81-E8D7-5A4C-AD2D-16DF883BBED2}" dt="2018-05-09T01:15:17.558" v="147" actId="2696"/>
          <pc:sldLayoutMkLst>
            <pc:docMk/>
            <pc:sldMasterMk cId="3309712633" sldId="2147484159"/>
            <pc:sldLayoutMk cId="228638001" sldId="2147484160"/>
          </pc:sldLayoutMkLst>
        </pc:sldLayoutChg>
        <pc:sldLayoutChg chg="del">
          <pc:chgData name="Carlos Alexei Marquez Rojas" userId="1ca28ff5f2aeb4c9" providerId="LiveId" clId="{A2D78E81-E8D7-5A4C-AD2D-16DF883BBED2}" dt="2018-05-09T01:15:11.521" v="146" actId="2696"/>
          <pc:sldLayoutMkLst>
            <pc:docMk/>
            <pc:sldMasterMk cId="3309712633" sldId="2147484159"/>
            <pc:sldLayoutMk cId="1995308401" sldId="2147484175"/>
          </pc:sldLayoutMkLst>
        </pc:sldLayoutChg>
        <pc:sldLayoutChg chg="del">
          <pc:chgData name="Carlos Alexei Marquez Rojas" userId="1ca28ff5f2aeb4c9" providerId="LiveId" clId="{A2D78E81-E8D7-5A4C-AD2D-16DF883BBED2}" dt="2018-05-09T01:15:09.299" v="145" actId="2696"/>
          <pc:sldLayoutMkLst>
            <pc:docMk/>
            <pc:sldMasterMk cId="3309712633" sldId="2147484159"/>
            <pc:sldLayoutMk cId="1102360273" sldId="2147484179"/>
          </pc:sldLayoutMkLst>
        </pc:sldLayoutChg>
      </pc:sldMasterChg>
      <pc:sldMasterChg chg="delSldLayout modSldLayout">
        <pc:chgData name="Carlos Alexei Marquez Rojas" userId="1ca28ff5f2aeb4c9" providerId="LiveId" clId="{A2D78E81-E8D7-5A4C-AD2D-16DF883BBED2}" dt="2018-05-09T01:15:04.098" v="144" actId="2696"/>
        <pc:sldMasterMkLst>
          <pc:docMk/>
          <pc:sldMasterMk cId="1758570091" sldId="2147484202"/>
        </pc:sldMasterMkLst>
        <pc:sldLayoutChg chg="del">
          <pc:chgData name="Carlos Alexei Marquez Rojas" userId="1ca28ff5f2aeb4c9" providerId="LiveId" clId="{A2D78E81-E8D7-5A4C-AD2D-16DF883BBED2}" dt="2018-05-09T01:14:49.066" v="138" actId="2696"/>
          <pc:sldLayoutMkLst>
            <pc:docMk/>
            <pc:sldMasterMk cId="1758570091" sldId="2147484202"/>
            <pc:sldLayoutMk cId="0" sldId="2147483676"/>
          </pc:sldLayoutMkLst>
        </pc:sldLayoutChg>
        <pc:sldLayoutChg chg="del">
          <pc:chgData name="Carlos Alexei Marquez Rojas" userId="1ca28ff5f2aeb4c9" providerId="LiveId" clId="{A2D78E81-E8D7-5A4C-AD2D-16DF883BBED2}" dt="2018-05-09T01:14:47.168" v="137" actId="2696"/>
          <pc:sldLayoutMkLst>
            <pc:docMk/>
            <pc:sldMasterMk cId="1758570091" sldId="2147484202"/>
            <pc:sldLayoutMk cId="0" sldId="2147483677"/>
          </pc:sldLayoutMkLst>
        </pc:sldLayoutChg>
        <pc:sldLayoutChg chg="del">
          <pc:chgData name="Carlos Alexei Marquez Rojas" userId="1ca28ff5f2aeb4c9" providerId="LiveId" clId="{A2D78E81-E8D7-5A4C-AD2D-16DF883BBED2}" dt="2018-05-09T01:14:46.169" v="136" actId="2696"/>
          <pc:sldLayoutMkLst>
            <pc:docMk/>
            <pc:sldMasterMk cId="1758570091" sldId="2147484202"/>
            <pc:sldLayoutMk cId="0" sldId="2147483679"/>
          </pc:sldLayoutMkLst>
        </pc:sldLayoutChg>
        <pc:sldLayoutChg chg="delSp">
          <pc:chgData name="Carlos Alexei Marquez Rojas" userId="1ca28ff5f2aeb4c9" providerId="LiveId" clId="{A2D78E81-E8D7-5A4C-AD2D-16DF883BBED2}" dt="2018-05-09T01:12:52.089" v="66" actId="478"/>
          <pc:sldLayoutMkLst>
            <pc:docMk/>
            <pc:sldMasterMk cId="1758570091" sldId="2147484202"/>
            <pc:sldLayoutMk cId="2601721765" sldId="2147484203"/>
          </pc:sldLayoutMkLst>
          <pc:picChg chg="del">
            <ac:chgData name="Carlos Alexei Marquez Rojas" userId="1ca28ff5f2aeb4c9" providerId="LiveId" clId="{A2D78E81-E8D7-5A4C-AD2D-16DF883BBED2}" dt="2018-05-09T01:12:52.089" v="66" actId="478"/>
            <ac:picMkLst>
              <pc:docMk/>
              <pc:sldMasterMk cId="1758570091" sldId="2147484202"/>
              <pc:sldLayoutMk cId="2601721765" sldId="2147484203"/>
              <ac:picMk id="8" creationId="{34AC20D8-C45F-4EE8-8418-6282A3B9FC69}"/>
            </ac:picMkLst>
          </pc:picChg>
        </pc:sldLayoutChg>
        <pc:sldLayoutChg chg="del">
          <pc:chgData name="Carlos Alexei Marquez Rojas" userId="1ca28ff5f2aeb4c9" providerId="LiveId" clId="{A2D78E81-E8D7-5A4C-AD2D-16DF883BBED2}" dt="2018-05-09T01:15:04.098" v="144" actId="2696"/>
          <pc:sldLayoutMkLst>
            <pc:docMk/>
            <pc:sldMasterMk cId="1758570091" sldId="2147484202"/>
            <pc:sldLayoutMk cId="2467050924" sldId="2147484208"/>
          </pc:sldLayoutMkLst>
        </pc:sldLayoutChg>
        <pc:sldLayoutChg chg="del">
          <pc:chgData name="Carlos Alexei Marquez Rojas" userId="1ca28ff5f2aeb4c9" providerId="LiveId" clId="{A2D78E81-E8D7-5A4C-AD2D-16DF883BBED2}" dt="2018-05-09T01:15:01.666" v="143" actId="2696"/>
          <pc:sldLayoutMkLst>
            <pc:docMk/>
            <pc:sldMasterMk cId="1758570091" sldId="2147484202"/>
            <pc:sldLayoutMk cId="2551172828" sldId="2147484210"/>
          </pc:sldLayoutMkLst>
        </pc:sldLayoutChg>
        <pc:sldLayoutChg chg="del">
          <pc:chgData name="Carlos Alexei Marquez Rojas" userId="1ca28ff5f2aeb4c9" providerId="LiveId" clId="{A2D78E81-E8D7-5A4C-AD2D-16DF883BBED2}" dt="2018-05-09T01:15:01.056" v="142" actId="2696"/>
          <pc:sldLayoutMkLst>
            <pc:docMk/>
            <pc:sldMasterMk cId="1758570091" sldId="2147484202"/>
            <pc:sldLayoutMk cId="3290315054" sldId="2147484211"/>
          </pc:sldLayoutMkLst>
        </pc:sldLayoutChg>
        <pc:sldLayoutChg chg="del">
          <pc:chgData name="Carlos Alexei Marquez Rojas" userId="1ca28ff5f2aeb4c9" providerId="LiveId" clId="{A2D78E81-E8D7-5A4C-AD2D-16DF883BBED2}" dt="2018-05-09T01:14:59.186" v="141" actId="2696"/>
          <pc:sldLayoutMkLst>
            <pc:docMk/>
            <pc:sldMasterMk cId="1758570091" sldId="2147484202"/>
            <pc:sldLayoutMk cId="1482458303" sldId="2147484213"/>
          </pc:sldLayoutMkLst>
        </pc:sldLayoutChg>
        <pc:sldLayoutChg chg="del">
          <pc:chgData name="Carlos Alexei Marquez Rojas" userId="1ca28ff5f2aeb4c9" providerId="LiveId" clId="{A2D78E81-E8D7-5A4C-AD2D-16DF883BBED2}" dt="2018-05-09T01:14:58.444" v="140" actId="2696"/>
          <pc:sldLayoutMkLst>
            <pc:docMk/>
            <pc:sldMasterMk cId="1758570091" sldId="2147484202"/>
            <pc:sldLayoutMk cId="2077707738" sldId="2147484214"/>
          </pc:sldLayoutMkLst>
        </pc:sldLayoutChg>
        <pc:sldLayoutChg chg="del">
          <pc:chgData name="Carlos Alexei Marquez Rojas" userId="1ca28ff5f2aeb4c9" providerId="LiveId" clId="{A2D78E81-E8D7-5A4C-AD2D-16DF883BBED2}" dt="2018-05-09T01:14:54.937" v="139" actId="2696"/>
          <pc:sldLayoutMkLst>
            <pc:docMk/>
            <pc:sldMasterMk cId="1758570091" sldId="2147484202"/>
            <pc:sldLayoutMk cId="3412678455" sldId="2147484221"/>
          </pc:sldLayoutMkLst>
        </pc:sldLayoutChg>
      </pc:sldMasterChg>
      <pc:sldMasterChg chg="addSldLayout delSldLayout">
        <pc:chgData name="Carlos Alexei Marquez Rojas" userId="1ca28ff5f2aeb4c9" providerId="LiveId" clId="{A2D78E81-E8D7-5A4C-AD2D-16DF883BBED2}" dt="2018-05-09T01:14:42.801" v="135" actId="2696"/>
        <pc:sldMasterMkLst>
          <pc:docMk/>
          <pc:sldMasterMk cId="481819715" sldId="2147484258"/>
        </pc:sldMasterMkLst>
        <pc:sldLayoutChg chg="del">
          <pc:chgData name="Carlos Alexei Marquez Rojas" userId="1ca28ff5f2aeb4c9" providerId="LiveId" clId="{A2D78E81-E8D7-5A4C-AD2D-16DF883BBED2}" dt="2018-05-09T01:14:42.801" v="135" actId="2696"/>
          <pc:sldLayoutMkLst>
            <pc:docMk/>
            <pc:sldMasterMk cId="481819715" sldId="2147484258"/>
            <pc:sldLayoutMk cId="2699982589" sldId="2147484259"/>
          </pc:sldLayoutMkLst>
        </pc:sldLayoutChg>
        <pc:sldLayoutChg chg="del">
          <pc:chgData name="Carlos Alexei Marquez Rojas" userId="1ca28ff5f2aeb4c9" providerId="LiveId" clId="{A2D78E81-E8D7-5A4C-AD2D-16DF883BBED2}" dt="2018-05-09T01:14:39.676" v="134" actId="2696"/>
          <pc:sldLayoutMkLst>
            <pc:docMk/>
            <pc:sldMasterMk cId="481819715" sldId="2147484258"/>
            <pc:sldLayoutMk cId="1560764046" sldId="2147484264"/>
          </pc:sldLayoutMkLst>
        </pc:sldLayoutChg>
        <pc:sldLayoutChg chg="del">
          <pc:chgData name="Carlos Alexei Marquez Rojas" userId="1ca28ff5f2aeb4c9" providerId="LiveId" clId="{A2D78E81-E8D7-5A4C-AD2D-16DF883BBED2}" dt="2018-05-09T01:14:36.042" v="132" actId="2696"/>
          <pc:sldLayoutMkLst>
            <pc:docMk/>
            <pc:sldMasterMk cId="481819715" sldId="2147484258"/>
            <pc:sldLayoutMk cId="3333392685" sldId="2147484266"/>
          </pc:sldLayoutMkLst>
        </pc:sldLayoutChg>
        <pc:sldLayoutChg chg="del">
          <pc:chgData name="Carlos Alexei Marquez Rojas" userId="1ca28ff5f2aeb4c9" providerId="LiveId" clId="{A2D78E81-E8D7-5A4C-AD2D-16DF883BBED2}" dt="2018-05-09T01:14:34.603" v="131" actId="2696"/>
          <pc:sldLayoutMkLst>
            <pc:docMk/>
            <pc:sldMasterMk cId="481819715" sldId="2147484258"/>
            <pc:sldLayoutMk cId="2237895453" sldId="2147484267"/>
          </pc:sldLayoutMkLst>
        </pc:sldLayoutChg>
        <pc:sldLayoutChg chg="del">
          <pc:chgData name="Carlos Alexei Marquez Rojas" userId="1ca28ff5f2aeb4c9" providerId="LiveId" clId="{A2D78E81-E8D7-5A4C-AD2D-16DF883BBED2}" dt="2018-05-09T01:14:36.745" v="133" actId="2696"/>
          <pc:sldLayoutMkLst>
            <pc:docMk/>
            <pc:sldMasterMk cId="481819715" sldId="2147484258"/>
            <pc:sldLayoutMk cId="2141228466" sldId="2147484269"/>
          </pc:sldLayoutMkLst>
        </pc:sldLayoutChg>
        <pc:sldLayoutChg chg="del">
          <pc:chgData name="Carlos Alexei Marquez Rojas" userId="1ca28ff5f2aeb4c9" providerId="LiveId" clId="{A2D78E81-E8D7-5A4C-AD2D-16DF883BBED2}" dt="2018-05-09T01:14:32.738" v="130" actId="2696"/>
          <pc:sldLayoutMkLst>
            <pc:docMk/>
            <pc:sldMasterMk cId="481819715" sldId="2147484258"/>
            <pc:sldLayoutMk cId="729433965" sldId="2147484270"/>
          </pc:sldLayoutMkLst>
        </pc:sldLayoutChg>
        <pc:sldLayoutChg chg="add del">
          <pc:chgData name="Carlos Alexei Marquez Rojas" userId="1ca28ff5f2aeb4c9" providerId="LiveId" clId="{A2D78E81-E8D7-5A4C-AD2D-16DF883BBED2}" dt="2018-05-09T01:11:31.084" v="60" actId="2696"/>
          <pc:sldLayoutMkLst>
            <pc:docMk/>
            <pc:sldMasterMk cId="481819715" sldId="2147484258"/>
            <pc:sldLayoutMk cId="1472346512" sldId="2147484298"/>
          </pc:sldLayoutMkLst>
        </pc:sldLayoutChg>
      </pc:sldMasterChg>
      <pc:sldMasterChg chg="delSldLayout">
        <pc:chgData name="Carlos Alexei Marquez Rojas" userId="1ca28ff5f2aeb4c9" providerId="LiveId" clId="{A2D78E81-E8D7-5A4C-AD2D-16DF883BBED2}" dt="2018-05-09T01:14:01.589" v="101" actId="2696"/>
        <pc:sldMasterMkLst>
          <pc:docMk/>
          <pc:sldMasterMk cId="3305796232" sldId="2147484301"/>
        </pc:sldMasterMkLst>
        <pc:sldLayoutChg chg="del">
          <pc:chgData name="Carlos Alexei Marquez Rojas" userId="1ca28ff5f2aeb4c9" providerId="LiveId" clId="{A2D78E81-E8D7-5A4C-AD2D-16DF883BBED2}" dt="2018-05-09T01:13:41.301" v="67" actId="2696"/>
          <pc:sldLayoutMkLst>
            <pc:docMk/>
            <pc:sldMasterMk cId="3305796232" sldId="2147484301"/>
            <pc:sldLayoutMk cId="3507270905" sldId="2147484302"/>
          </pc:sldLayoutMkLst>
        </pc:sldLayoutChg>
        <pc:sldLayoutChg chg="del">
          <pc:chgData name="Carlos Alexei Marquez Rojas" userId="1ca28ff5f2aeb4c9" providerId="LiveId" clId="{A2D78E81-E8D7-5A4C-AD2D-16DF883BBED2}" dt="2018-05-09T01:13:46.742" v="68" actId="2696"/>
          <pc:sldLayoutMkLst>
            <pc:docMk/>
            <pc:sldMasterMk cId="3305796232" sldId="2147484301"/>
            <pc:sldLayoutMk cId="1223856999" sldId="2147484312"/>
          </pc:sldLayoutMkLst>
        </pc:sldLayoutChg>
        <pc:sldLayoutChg chg="del">
          <pc:chgData name="Carlos Alexei Marquez Rojas" userId="1ca28ff5f2aeb4c9" providerId="LiveId" clId="{A2D78E81-E8D7-5A4C-AD2D-16DF883BBED2}" dt="2018-05-09T01:13:47.224" v="69" actId="2696"/>
          <pc:sldLayoutMkLst>
            <pc:docMk/>
            <pc:sldMasterMk cId="3305796232" sldId="2147484301"/>
            <pc:sldLayoutMk cId="3170728899" sldId="2147484313"/>
          </pc:sldLayoutMkLst>
        </pc:sldLayoutChg>
        <pc:sldLayoutChg chg="del">
          <pc:chgData name="Carlos Alexei Marquez Rojas" userId="1ca28ff5f2aeb4c9" providerId="LiveId" clId="{A2D78E81-E8D7-5A4C-AD2D-16DF883BBED2}" dt="2018-05-09T01:13:47.601" v="70" actId="2696"/>
          <pc:sldLayoutMkLst>
            <pc:docMk/>
            <pc:sldMasterMk cId="3305796232" sldId="2147484301"/>
            <pc:sldLayoutMk cId="889256824" sldId="2147484314"/>
          </pc:sldLayoutMkLst>
        </pc:sldLayoutChg>
        <pc:sldLayoutChg chg="del">
          <pc:chgData name="Carlos Alexei Marquez Rojas" userId="1ca28ff5f2aeb4c9" providerId="LiveId" clId="{A2D78E81-E8D7-5A4C-AD2D-16DF883BBED2}" dt="2018-05-09T01:13:47.985" v="71" actId="2696"/>
          <pc:sldLayoutMkLst>
            <pc:docMk/>
            <pc:sldMasterMk cId="3305796232" sldId="2147484301"/>
            <pc:sldLayoutMk cId="1585327838" sldId="2147484315"/>
          </pc:sldLayoutMkLst>
        </pc:sldLayoutChg>
        <pc:sldLayoutChg chg="del">
          <pc:chgData name="Carlos Alexei Marquez Rojas" userId="1ca28ff5f2aeb4c9" providerId="LiveId" clId="{A2D78E81-E8D7-5A4C-AD2D-16DF883BBED2}" dt="2018-05-09T01:13:48.381" v="72" actId="2696"/>
          <pc:sldLayoutMkLst>
            <pc:docMk/>
            <pc:sldMasterMk cId="3305796232" sldId="2147484301"/>
            <pc:sldLayoutMk cId="3407775622" sldId="2147484316"/>
          </pc:sldLayoutMkLst>
        </pc:sldLayoutChg>
        <pc:sldLayoutChg chg="del">
          <pc:chgData name="Carlos Alexei Marquez Rojas" userId="1ca28ff5f2aeb4c9" providerId="LiveId" clId="{A2D78E81-E8D7-5A4C-AD2D-16DF883BBED2}" dt="2018-05-09T01:13:48.786" v="73" actId="2696"/>
          <pc:sldLayoutMkLst>
            <pc:docMk/>
            <pc:sldMasterMk cId="3305796232" sldId="2147484301"/>
            <pc:sldLayoutMk cId="3930320043" sldId="2147484317"/>
          </pc:sldLayoutMkLst>
        </pc:sldLayoutChg>
        <pc:sldLayoutChg chg="del">
          <pc:chgData name="Carlos Alexei Marquez Rojas" userId="1ca28ff5f2aeb4c9" providerId="LiveId" clId="{A2D78E81-E8D7-5A4C-AD2D-16DF883BBED2}" dt="2018-05-09T01:13:49.237" v="74" actId="2696"/>
          <pc:sldLayoutMkLst>
            <pc:docMk/>
            <pc:sldMasterMk cId="3305796232" sldId="2147484301"/>
            <pc:sldLayoutMk cId="2359140952" sldId="2147484318"/>
          </pc:sldLayoutMkLst>
        </pc:sldLayoutChg>
        <pc:sldLayoutChg chg="del">
          <pc:chgData name="Carlos Alexei Marquez Rojas" userId="1ca28ff5f2aeb4c9" providerId="LiveId" clId="{A2D78E81-E8D7-5A4C-AD2D-16DF883BBED2}" dt="2018-05-09T01:13:49.926" v="75" actId="2696"/>
          <pc:sldLayoutMkLst>
            <pc:docMk/>
            <pc:sldMasterMk cId="3305796232" sldId="2147484301"/>
            <pc:sldLayoutMk cId="2156962269" sldId="2147484319"/>
          </pc:sldLayoutMkLst>
        </pc:sldLayoutChg>
        <pc:sldLayoutChg chg="del">
          <pc:chgData name="Carlos Alexei Marquez Rojas" userId="1ca28ff5f2aeb4c9" providerId="LiveId" clId="{A2D78E81-E8D7-5A4C-AD2D-16DF883BBED2}" dt="2018-05-09T01:13:50.216" v="76" actId="2696"/>
          <pc:sldLayoutMkLst>
            <pc:docMk/>
            <pc:sldMasterMk cId="3305796232" sldId="2147484301"/>
            <pc:sldLayoutMk cId="2359518668" sldId="2147484320"/>
          </pc:sldLayoutMkLst>
        </pc:sldLayoutChg>
        <pc:sldLayoutChg chg="del">
          <pc:chgData name="Carlos Alexei Marquez Rojas" userId="1ca28ff5f2aeb4c9" providerId="LiveId" clId="{A2D78E81-E8D7-5A4C-AD2D-16DF883BBED2}" dt="2018-05-09T01:13:50.439" v="77" actId="2696"/>
          <pc:sldLayoutMkLst>
            <pc:docMk/>
            <pc:sldMasterMk cId="3305796232" sldId="2147484301"/>
            <pc:sldLayoutMk cId="1804115282" sldId="2147484321"/>
          </pc:sldLayoutMkLst>
        </pc:sldLayoutChg>
        <pc:sldLayoutChg chg="del">
          <pc:chgData name="Carlos Alexei Marquez Rojas" userId="1ca28ff5f2aeb4c9" providerId="LiveId" clId="{A2D78E81-E8D7-5A4C-AD2D-16DF883BBED2}" dt="2018-05-09T01:13:50.613" v="78" actId="2696"/>
          <pc:sldLayoutMkLst>
            <pc:docMk/>
            <pc:sldMasterMk cId="3305796232" sldId="2147484301"/>
            <pc:sldLayoutMk cId="793624427" sldId="2147484322"/>
          </pc:sldLayoutMkLst>
        </pc:sldLayoutChg>
        <pc:sldLayoutChg chg="del">
          <pc:chgData name="Carlos Alexei Marquez Rojas" userId="1ca28ff5f2aeb4c9" providerId="LiveId" clId="{A2D78E81-E8D7-5A4C-AD2D-16DF883BBED2}" dt="2018-05-09T01:13:50.787" v="79" actId="2696"/>
          <pc:sldLayoutMkLst>
            <pc:docMk/>
            <pc:sldMasterMk cId="3305796232" sldId="2147484301"/>
            <pc:sldLayoutMk cId="2112609409" sldId="2147484323"/>
          </pc:sldLayoutMkLst>
        </pc:sldLayoutChg>
        <pc:sldLayoutChg chg="del">
          <pc:chgData name="Carlos Alexei Marquez Rojas" userId="1ca28ff5f2aeb4c9" providerId="LiveId" clId="{A2D78E81-E8D7-5A4C-AD2D-16DF883BBED2}" dt="2018-05-09T01:13:50.970" v="80" actId="2696"/>
          <pc:sldLayoutMkLst>
            <pc:docMk/>
            <pc:sldMasterMk cId="3305796232" sldId="2147484301"/>
            <pc:sldLayoutMk cId="1366173280" sldId="2147484324"/>
          </pc:sldLayoutMkLst>
        </pc:sldLayoutChg>
        <pc:sldLayoutChg chg="del">
          <pc:chgData name="Carlos Alexei Marquez Rojas" userId="1ca28ff5f2aeb4c9" providerId="LiveId" clId="{A2D78E81-E8D7-5A4C-AD2D-16DF883BBED2}" dt="2018-05-09T01:13:51.198" v="81" actId="2696"/>
          <pc:sldLayoutMkLst>
            <pc:docMk/>
            <pc:sldMasterMk cId="3305796232" sldId="2147484301"/>
            <pc:sldLayoutMk cId="3132915965" sldId="2147484325"/>
          </pc:sldLayoutMkLst>
        </pc:sldLayoutChg>
        <pc:sldLayoutChg chg="del">
          <pc:chgData name="Carlos Alexei Marquez Rojas" userId="1ca28ff5f2aeb4c9" providerId="LiveId" clId="{A2D78E81-E8D7-5A4C-AD2D-16DF883BBED2}" dt="2018-05-09T01:13:51.370" v="82" actId="2696"/>
          <pc:sldLayoutMkLst>
            <pc:docMk/>
            <pc:sldMasterMk cId="3305796232" sldId="2147484301"/>
            <pc:sldLayoutMk cId="1053773935" sldId="2147484326"/>
          </pc:sldLayoutMkLst>
        </pc:sldLayoutChg>
        <pc:sldLayoutChg chg="del">
          <pc:chgData name="Carlos Alexei Marquez Rojas" userId="1ca28ff5f2aeb4c9" providerId="LiveId" clId="{A2D78E81-E8D7-5A4C-AD2D-16DF883BBED2}" dt="2018-05-09T01:13:51.538" v="83" actId="2696"/>
          <pc:sldLayoutMkLst>
            <pc:docMk/>
            <pc:sldMasterMk cId="3305796232" sldId="2147484301"/>
            <pc:sldLayoutMk cId="2848053531" sldId="2147484327"/>
          </pc:sldLayoutMkLst>
        </pc:sldLayoutChg>
        <pc:sldLayoutChg chg="del">
          <pc:chgData name="Carlos Alexei Marquez Rojas" userId="1ca28ff5f2aeb4c9" providerId="LiveId" clId="{A2D78E81-E8D7-5A4C-AD2D-16DF883BBED2}" dt="2018-05-09T01:13:53.155" v="84" actId="2696"/>
          <pc:sldLayoutMkLst>
            <pc:docMk/>
            <pc:sldMasterMk cId="3305796232" sldId="2147484301"/>
            <pc:sldLayoutMk cId="202398223" sldId="2147484328"/>
          </pc:sldLayoutMkLst>
        </pc:sldLayoutChg>
        <pc:sldLayoutChg chg="del">
          <pc:chgData name="Carlos Alexei Marquez Rojas" userId="1ca28ff5f2aeb4c9" providerId="LiveId" clId="{A2D78E81-E8D7-5A4C-AD2D-16DF883BBED2}" dt="2018-05-09T01:13:54.254" v="85" actId="2696"/>
          <pc:sldLayoutMkLst>
            <pc:docMk/>
            <pc:sldMasterMk cId="3305796232" sldId="2147484301"/>
            <pc:sldLayoutMk cId="227145795" sldId="2147484329"/>
          </pc:sldLayoutMkLst>
        </pc:sldLayoutChg>
        <pc:sldLayoutChg chg="del">
          <pc:chgData name="Carlos Alexei Marquez Rojas" userId="1ca28ff5f2aeb4c9" providerId="LiveId" clId="{A2D78E81-E8D7-5A4C-AD2D-16DF883BBED2}" dt="2018-05-09T01:13:54.899" v="86" actId="2696"/>
          <pc:sldLayoutMkLst>
            <pc:docMk/>
            <pc:sldMasterMk cId="3305796232" sldId="2147484301"/>
            <pc:sldLayoutMk cId="3157625860" sldId="2147484330"/>
          </pc:sldLayoutMkLst>
        </pc:sldLayoutChg>
        <pc:sldLayoutChg chg="del">
          <pc:chgData name="Carlos Alexei Marquez Rojas" userId="1ca28ff5f2aeb4c9" providerId="LiveId" clId="{A2D78E81-E8D7-5A4C-AD2D-16DF883BBED2}" dt="2018-05-09T01:13:55.213" v="87" actId="2696"/>
          <pc:sldLayoutMkLst>
            <pc:docMk/>
            <pc:sldMasterMk cId="3305796232" sldId="2147484301"/>
            <pc:sldLayoutMk cId="3742467137" sldId="2147484331"/>
          </pc:sldLayoutMkLst>
        </pc:sldLayoutChg>
        <pc:sldLayoutChg chg="del">
          <pc:chgData name="Carlos Alexei Marquez Rojas" userId="1ca28ff5f2aeb4c9" providerId="LiveId" clId="{A2D78E81-E8D7-5A4C-AD2D-16DF883BBED2}" dt="2018-05-09T01:13:55.773" v="88" actId="2696"/>
          <pc:sldLayoutMkLst>
            <pc:docMk/>
            <pc:sldMasterMk cId="3305796232" sldId="2147484301"/>
            <pc:sldLayoutMk cId="3923578467" sldId="2147484332"/>
          </pc:sldLayoutMkLst>
        </pc:sldLayoutChg>
        <pc:sldLayoutChg chg="del">
          <pc:chgData name="Carlos Alexei Marquez Rojas" userId="1ca28ff5f2aeb4c9" providerId="LiveId" clId="{A2D78E81-E8D7-5A4C-AD2D-16DF883BBED2}" dt="2018-05-09T01:13:56.155" v="89" actId="2696"/>
          <pc:sldLayoutMkLst>
            <pc:docMk/>
            <pc:sldMasterMk cId="3305796232" sldId="2147484301"/>
            <pc:sldLayoutMk cId="2029276879" sldId="2147484333"/>
          </pc:sldLayoutMkLst>
        </pc:sldLayoutChg>
        <pc:sldLayoutChg chg="del">
          <pc:chgData name="Carlos Alexei Marquez Rojas" userId="1ca28ff5f2aeb4c9" providerId="LiveId" clId="{A2D78E81-E8D7-5A4C-AD2D-16DF883BBED2}" dt="2018-05-09T01:13:56.612" v="90" actId="2696"/>
          <pc:sldLayoutMkLst>
            <pc:docMk/>
            <pc:sldMasterMk cId="3305796232" sldId="2147484301"/>
            <pc:sldLayoutMk cId="2526154072" sldId="2147484334"/>
          </pc:sldLayoutMkLst>
        </pc:sldLayoutChg>
        <pc:sldLayoutChg chg="del">
          <pc:chgData name="Carlos Alexei Marquez Rojas" userId="1ca28ff5f2aeb4c9" providerId="LiveId" clId="{A2D78E81-E8D7-5A4C-AD2D-16DF883BBED2}" dt="2018-05-09T01:13:57.121" v="91" actId="2696"/>
          <pc:sldLayoutMkLst>
            <pc:docMk/>
            <pc:sldMasterMk cId="3305796232" sldId="2147484301"/>
            <pc:sldLayoutMk cId="3850930538" sldId="2147484335"/>
          </pc:sldLayoutMkLst>
        </pc:sldLayoutChg>
        <pc:sldLayoutChg chg="del">
          <pc:chgData name="Carlos Alexei Marquez Rojas" userId="1ca28ff5f2aeb4c9" providerId="LiveId" clId="{A2D78E81-E8D7-5A4C-AD2D-16DF883BBED2}" dt="2018-05-09T01:13:57.551" v="92" actId="2696"/>
          <pc:sldLayoutMkLst>
            <pc:docMk/>
            <pc:sldMasterMk cId="3305796232" sldId="2147484301"/>
            <pc:sldLayoutMk cId="1457569874" sldId="2147484336"/>
          </pc:sldLayoutMkLst>
        </pc:sldLayoutChg>
        <pc:sldLayoutChg chg="del">
          <pc:chgData name="Carlos Alexei Marquez Rojas" userId="1ca28ff5f2aeb4c9" providerId="LiveId" clId="{A2D78E81-E8D7-5A4C-AD2D-16DF883BBED2}" dt="2018-05-09T01:13:58.225" v="93" actId="2696"/>
          <pc:sldLayoutMkLst>
            <pc:docMk/>
            <pc:sldMasterMk cId="3305796232" sldId="2147484301"/>
            <pc:sldLayoutMk cId="2219840820" sldId="2147484337"/>
          </pc:sldLayoutMkLst>
        </pc:sldLayoutChg>
        <pc:sldLayoutChg chg="del">
          <pc:chgData name="Carlos Alexei Marquez Rojas" userId="1ca28ff5f2aeb4c9" providerId="LiveId" clId="{A2D78E81-E8D7-5A4C-AD2D-16DF883BBED2}" dt="2018-05-09T01:13:58.665" v="94" actId="2696"/>
          <pc:sldLayoutMkLst>
            <pc:docMk/>
            <pc:sldMasterMk cId="3305796232" sldId="2147484301"/>
            <pc:sldLayoutMk cId="3461388125" sldId="2147484338"/>
          </pc:sldLayoutMkLst>
        </pc:sldLayoutChg>
        <pc:sldLayoutChg chg="del">
          <pc:chgData name="Carlos Alexei Marquez Rojas" userId="1ca28ff5f2aeb4c9" providerId="LiveId" clId="{A2D78E81-E8D7-5A4C-AD2D-16DF883BBED2}" dt="2018-05-09T01:13:59.057" v="95" actId="2696"/>
          <pc:sldLayoutMkLst>
            <pc:docMk/>
            <pc:sldMasterMk cId="3305796232" sldId="2147484301"/>
            <pc:sldLayoutMk cId="4103542598" sldId="2147484339"/>
          </pc:sldLayoutMkLst>
        </pc:sldLayoutChg>
        <pc:sldLayoutChg chg="del">
          <pc:chgData name="Carlos Alexei Marquez Rojas" userId="1ca28ff5f2aeb4c9" providerId="LiveId" clId="{A2D78E81-E8D7-5A4C-AD2D-16DF883BBED2}" dt="2018-05-09T01:13:59.358" v="96" actId="2696"/>
          <pc:sldLayoutMkLst>
            <pc:docMk/>
            <pc:sldMasterMk cId="3305796232" sldId="2147484301"/>
            <pc:sldLayoutMk cId="2532556659" sldId="2147484340"/>
          </pc:sldLayoutMkLst>
        </pc:sldLayoutChg>
        <pc:sldLayoutChg chg="del">
          <pc:chgData name="Carlos Alexei Marquez Rojas" userId="1ca28ff5f2aeb4c9" providerId="LiveId" clId="{A2D78E81-E8D7-5A4C-AD2D-16DF883BBED2}" dt="2018-05-09T01:13:59.603" v="97" actId="2696"/>
          <pc:sldLayoutMkLst>
            <pc:docMk/>
            <pc:sldMasterMk cId="3305796232" sldId="2147484301"/>
            <pc:sldLayoutMk cId="174270784" sldId="2147484341"/>
          </pc:sldLayoutMkLst>
        </pc:sldLayoutChg>
        <pc:sldLayoutChg chg="del">
          <pc:chgData name="Carlos Alexei Marquez Rojas" userId="1ca28ff5f2aeb4c9" providerId="LiveId" clId="{A2D78E81-E8D7-5A4C-AD2D-16DF883BBED2}" dt="2018-05-09T01:14:00.053" v="98" actId="2696"/>
          <pc:sldLayoutMkLst>
            <pc:docMk/>
            <pc:sldMasterMk cId="3305796232" sldId="2147484301"/>
            <pc:sldLayoutMk cId="616889587" sldId="2147484342"/>
          </pc:sldLayoutMkLst>
        </pc:sldLayoutChg>
        <pc:sldLayoutChg chg="del">
          <pc:chgData name="Carlos Alexei Marquez Rojas" userId="1ca28ff5f2aeb4c9" providerId="LiveId" clId="{A2D78E81-E8D7-5A4C-AD2D-16DF883BBED2}" dt="2018-05-09T01:14:00.504" v="99" actId="2696"/>
          <pc:sldLayoutMkLst>
            <pc:docMk/>
            <pc:sldMasterMk cId="3305796232" sldId="2147484301"/>
            <pc:sldLayoutMk cId="3658785111" sldId="2147484343"/>
          </pc:sldLayoutMkLst>
        </pc:sldLayoutChg>
        <pc:sldLayoutChg chg="del">
          <pc:chgData name="Carlos Alexei Marquez Rojas" userId="1ca28ff5f2aeb4c9" providerId="LiveId" clId="{A2D78E81-E8D7-5A4C-AD2D-16DF883BBED2}" dt="2018-05-09T01:14:00.963" v="100" actId="2696"/>
          <pc:sldLayoutMkLst>
            <pc:docMk/>
            <pc:sldMasterMk cId="3305796232" sldId="2147484301"/>
            <pc:sldLayoutMk cId="488659608" sldId="2147484344"/>
          </pc:sldLayoutMkLst>
        </pc:sldLayoutChg>
        <pc:sldLayoutChg chg="del">
          <pc:chgData name="Carlos Alexei Marquez Rojas" userId="1ca28ff5f2aeb4c9" providerId="LiveId" clId="{A2D78E81-E8D7-5A4C-AD2D-16DF883BBED2}" dt="2018-05-09T01:14:01.589" v="101" actId="2696"/>
          <pc:sldLayoutMkLst>
            <pc:docMk/>
            <pc:sldMasterMk cId="3305796232" sldId="2147484301"/>
            <pc:sldLayoutMk cId="1736846648" sldId="2147484345"/>
          </pc:sldLayoutMkLst>
        </pc:sldLayoutChg>
      </pc:sldMasterChg>
      <pc:sldMasterChg chg="delSp delSldLayout">
        <pc:chgData name="Carlos Alexei Marquez Rojas" userId="1ca28ff5f2aeb4c9" providerId="LiveId" clId="{A2D78E81-E8D7-5A4C-AD2D-16DF883BBED2}" dt="2018-05-10T10:44:35.624" v="213" actId="478"/>
        <pc:sldMasterMkLst>
          <pc:docMk/>
          <pc:sldMasterMk cId="2329159308" sldId="2147484359"/>
        </pc:sldMasterMkLst>
        <pc:spChg chg="del">
          <ac:chgData name="Carlos Alexei Marquez Rojas" userId="1ca28ff5f2aeb4c9" providerId="LiveId" clId="{A2D78E81-E8D7-5A4C-AD2D-16DF883BBED2}" dt="2018-05-10T10:44:35.624" v="213" actId="478"/>
          <ac:spMkLst>
            <pc:docMk/>
            <pc:sldMasterMk cId="2329159308" sldId="2147484359"/>
            <ac:spMk id="45"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46"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47"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48"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49"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50"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51"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52"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53"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54"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55"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56"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57"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58"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59"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60"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61"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62"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63"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64"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65"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66"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67"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68"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69"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70"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71"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72"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73"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74"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75"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76"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77"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78"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79"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80" creationId="{00000000-0000-0000-0000-000000000000}"/>
          </ac:spMkLst>
        </pc:spChg>
        <pc:spChg chg="del">
          <ac:chgData name="Carlos Alexei Marquez Rojas" userId="1ca28ff5f2aeb4c9" providerId="LiveId" clId="{A2D78E81-E8D7-5A4C-AD2D-16DF883BBED2}" dt="2018-05-10T10:44:31.251" v="212" actId="478"/>
          <ac:spMkLst>
            <pc:docMk/>
            <pc:sldMasterMk cId="2329159308" sldId="2147484359"/>
            <ac:spMk id="81"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82" creationId="{00000000-0000-0000-0000-000000000000}"/>
          </ac:spMkLst>
        </pc:spChg>
        <pc:spChg chg="del">
          <ac:chgData name="Carlos Alexei Marquez Rojas" userId="1ca28ff5f2aeb4c9" providerId="LiveId" clId="{A2D78E81-E8D7-5A4C-AD2D-16DF883BBED2}" dt="2018-05-10T10:44:35.624" v="213" actId="478"/>
          <ac:spMkLst>
            <pc:docMk/>
            <pc:sldMasterMk cId="2329159308" sldId="2147484359"/>
            <ac:spMk id="83" creationId="{00000000-0000-0000-0000-000000000000}"/>
          </ac:spMkLst>
        </pc:spChg>
        <pc:sldLayoutChg chg="del">
          <pc:chgData name="Carlos Alexei Marquez Rojas" userId="1ca28ff5f2aeb4c9" providerId="LiveId" clId="{A2D78E81-E8D7-5A4C-AD2D-16DF883BBED2}" dt="2018-05-09T01:14:05.879" v="102" actId="2696"/>
          <pc:sldLayoutMkLst>
            <pc:docMk/>
            <pc:sldMasterMk cId="2329159308" sldId="2147484359"/>
            <pc:sldLayoutMk cId="1815315627" sldId="2147484360"/>
          </pc:sldLayoutMkLst>
        </pc:sldLayoutChg>
        <pc:sldLayoutChg chg="del">
          <pc:chgData name="Carlos Alexei Marquez Rojas" userId="1ca28ff5f2aeb4c9" providerId="LiveId" clId="{A2D78E81-E8D7-5A4C-AD2D-16DF883BBED2}" dt="2018-05-09T01:14:06.335" v="103" actId="2696"/>
          <pc:sldLayoutMkLst>
            <pc:docMk/>
            <pc:sldMasterMk cId="2329159308" sldId="2147484359"/>
            <pc:sldLayoutMk cId="2967793302" sldId="2147484361"/>
          </pc:sldLayoutMkLst>
        </pc:sldLayoutChg>
        <pc:sldLayoutChg chg="del">
          <pc:chgData name="Carlos Alexei Marquez Rojas" userId="1ca28ff5f2aeb4c9" providerId="LiveId" clId="{A2D78E81-E8D7-5A4C-AD2D-16DF883BBED2}" dt="2018-05-09T01:14:06.781" v="104" actId="2696"/>
          <pc:sldLayoutMkLst>
            <pc:docMk/>
            <pc:sldMasterMk cId="2329159308" sldId="2147484359"/>
            <pc:sldLayoutMk cId="1847401726" sldId="2147484362"/>
          </pc:sldLayoutMkLst>
        </pc:sldLayoutChg>
        <pc:sldLayoutChg chg="del">
          <pc:chgData name="Carlos Alexei Marquez Rojas" userId="1ca28ff5f2aeb4c9" providerId="LiveId" clId="{A2D78E81-E8D7-5A4C-AD2D-16DF883BBED2}" dt="2018-05-09T01:14:07.669" v="105" actId="2696"/>
          <pc:sldLayoutMkLst>
            <pc:docMk/>
            <pc:sldMasterMk cId="2329159308" sldId="2147484359"/>
            <pc:sldLayoutMk cId="2796844717" sldId="2147484363"/>
          </pc:sldLayoutMkLst>
        </pc:sldLayoutChg>
        <pc:sldLayoutChg chg="del">
          <pc:chgData name="Carlos Alexei Marquez Rojas" userId="1ca28ff5f2aeb4c9" providerId="LiveId" clId="{A2D78E81-E8D7-5A4C-AD2D-16DF883BBED2}" dt="2018-05-09T01:14:08.106" v="106" actId="2696"/>
          <pc:sldLayoutMkLst>
            <pc:docMk/>
            <pc:sldMasterMk cId="2329159308" sldId="2147484359"/>
            <pc:sldLayoutMk cId="3351471253" sldId="2147484364"/>
          </pc:sldLayoutMkLst>
        </pc:sldLayoutChg>
        <pc:sldLayoutChg chg="del">
          <pc:chgData name="Carlos Alexei Marquez Rojas" userId="1ca28ff5f2aeb4c9" providerId="LiveId" clId="{A2D78E81-E8D7-5A4C-AD2D-16DF883BBED2}" dt="2018-05-09T01:14:08.547" v="107" actId="2696"/>
          <pc:sldLayoutMkLst>
            <pc:docMk/>
            <pc:sldMasterMk cId="2329159308" sldId="2147484359"/>
            <pc:sldLayoutMk cId="2266931537" sldId="2147484365"/>
          </pc:sldLayoutMkLst>
        </pc:sldLayoutChg>
        <pc:sldLayoutChg chg="del">
          <pc:chgData name="Carlos Alexei Marquez Rojas" userId="1ca28ff5f2aeb4c9" providerId="LiveId" clId="{A2D78E81-E8D7-5A4C-AD2D-16DF883BBED2}" dt="2018-05-09T01:14:09.536" v="108" actId="2696"/>
          <pc:sldLayoutMkLst>
            <pc:docMk/>
            <pc:sldMasterMk cId="2329159308" sldId="2147484359"/>
            <pc:sldLayoutMk cId="3949545994" sldId="2147484366"/>
          </pc:sldLayoutMkLst>
        </pc:sldLayoutChg>
        <pc:sldLayoutChg chg="del">
          <pc:chgData name="Carlos Alexei Marquez Rojas" userId="1ca28ff5f2aeb4c9" providerId="LiveId" clId="{A2D78E81-E8D7-5A4C-AD2D-16DF883BBED2}" dt="2018-05-09T01:14:10.319" v="109" actId="2696"/>
          <pc:sldLayoutMkLst>
            <pc:docMk/>
            <pc:sldMasterMk cId="2329159308" sldId="2147484359"/>
            <pc:sldLayoutMk cId="318749607" sldId="2147484367"/>
          </pc:sldLayoutMkLst>
        </pc:sldLayoutChg>
        <pc:sldLayoutChg chg="del">
          <pc:chgData name="Carlos Alexei Marquez Rojas" userId="1ca28ff5f2aeb4c9" providerId="LiveId" clId="{A2D78E81-E8D7-5A4C-AD2D-16DF883BBED2}" dt="2018-05-09T01:14:10.856" v="110" actId="2696"/>
          <pc:sldLayoutMkLst>
            <pc:docMk/>
            <pc:sldMasterMk cId="2329159308" sldId="2147484359"/>
            <pc:sldLayoutMk cId="3691856182" sldId="2147484368"/>
          </pc:sldLayoutMkLst>
        </pc:sldLayoutChg>
        <pc:sldLayoutChg chg="del">
          <pc:chgData name="Carlos Alexei Marquez Rojas" userId="1ca28ff5f2aeb4c9" providerId="LiveId" clId="{A2D78E81-E8D7-5A4C-AD2D-16DF883BBED2}" dt="2018-05-09T01:14:11.209" v="111" actId="2696"/>
          <pc:sldLayoutMkLst>
            <pc:docMk/>
            <pc:sldMasterMk cId="2329159308" sldId="2147484359"/>
            <pc:sldLayoutMk cId="710907121" sldId="2147484369"/>
          </pc:sldLayoutMkLst>
        </pc:sldLayoutChg>
        <pc:sldLayoutChg chg="del">
          <pc:chgData name="Carlos Alexei Marquez Rojas" userId="1ca28ff5f2aeb4c9" providerId="LiveId" clId="{A2D78E81-E8D7-5A4C-AD2D-16DF883BBED2}" dt="2018-05-09T01:14:11.672" v="112" actId="2696"/>
          <pc:sldLayoutMkLst>
            <pc:docMk/>
            <pc:sldMasterMk cId="2329159308" sldId="2147484359"/>
            <pc:sldLayoutMk cId="3090850810" sldId="2147484370"/>
          </pc:sldLayoutMkLst>
        </pc:sldLayoutChg>
        <pc:sldLayoutChg chg="del">
          <pc:chgData name="Carlos Alexei Marquez Rojas" userId="1ca28ff5f2aeb4c9" providerId="LiveId" clId="{A2D78E81-E8D7-5A4C-AD2D-16DF883BBED2}" dt="2018-05-09T01:14:11.964" v="113" actId="2696"/>
          <pc:sldLayoutMkLst>
            <pc:docMk/>
            <pc:sldMasterMk cId="2329159308" sldId="2147484359"/>
            <pc:sldLayoutMk cId="2419303499" sldId="2147484371"/>
          </pc:sldLayoutMkLst>
        </pc:sldLayoutChg>
        <pc:sldLayoutChg chg="del">
          <pc:chgData name="Carlos Alexei Marquez Rojas" userId="1ca28ff5f2aeb4c9" providerId="LiveId" clId="{A2D78E81-E8D7-5A4C-AD2D-16DF883BBED2}" dt="2018-05-09T01:14:12.242" v="114" actId="2696"/>
          <pc:sldLayoutMkLst>
            <pc:docMk/>
            <pc:sldMasterMk cId="2329159308" sldId="2147484359"/>
            <pc:sldLayoutMk cId="589029277" sldId="2147484372"/>
          </pc:sldLayoutMkLst>
        </pc:sldLayoutChg>
        <pc:sldLayoutChg chg="del">
          <pc:chgData name="Carlos Alexei Marquez Rojas" userId="1ca28ff5f2aeb4c9" providerId="LiveId" clId="{A2D78E81-E8D7-5A4C-AD2D-16DF883BBED2}" dt="2018-05-09T01:14:12.447" v="115" actId="2696"/>
          <pc:sldLayoutMkLst>
            <pc:docMk/>
            <pc:sldMasterMk cId="2329159308" sldId="2147484359"/>
            <pc:sldLayoutMk cId="1183548429" sldId="2147484373"/>
          </pc:sldLayoutMkLst>
        </pc:sldLayoutChg>
        <pc:sldLayoutChg chg="del">
          <pc:chgData name="Carlos Alexei Marquez Rojas" userId="1ca28ff5f2aeb4c9" providerId="LiveId" clId="{A2D78E81-E8D7-5A4C-AD2D-16DF883BBED2}" dt="2018-05-09T01:14:12.707" v="116" actId="2696"/>
          <pc:sldLayoutMkLst>
            <pc:docMk/>
            <pc:sldMasterMk cId="2329159308" sldId="2147484359"/>
            <pc:sldLayoutMk cId="3861185190" sldId="2147484374"/>
          </pc:sldLayoutMkLst>
        </pc:sldLayoutChg>
        <pc:sldLayoutChg chg="del">
          <pc:chgData name="Carlos Alexei Marquez Rojas" userId="1ca28ff5f2aeb4c9" providerId="LiveId" clId="{A2D78E81-E8D7-5A4C-AD2D-16DF883BBED2}" dt="2018-05-09T01:14:13.405" v="117" actId="2696"/>
          <pc:sldLayoutMkLst>
            <pc:docMk/>
            <pc:sldMasterMk cId="2329159308" sldId="2147484359"/>
            <pc:sldLayoutMk cId="740928872" sldId="2147484375"/>
          </pc:sldLayoutMkLst>
        </pc:sldLayoutChg>
        <pc:sldLayoutChg chg="del">
          <pc:chgData name="Carlos Alexei Marquez Rojas" userId="1ca28ff5f2aeb4c9" providerId="LiveId" clId="{A2D78E81-E8D7-5A4C-AD2D-16DF883BBED2}" dt="2018-05-09T01:14:13.655" v="118" actId="2696"/>
          <pc:sldLayoutMkLst>
            <pc:docMk/>
            <pc:sldMasterMk cId="2329159308" sldId="2147484359"/>
            <pc:sldLayoutMk cId="528435104" sldId="2147484376"/>
          </pc:sldLayoutMkLst>
        </pc:sldLayoutChg>
        <pc:sldLayoutChg chg="del">
          <pc:chgData name="Carlos Alexei Marquez Rojas" userId="1ca28ff5f2aeb4c9" providerId="LiveId" clId="{A2D78E81-E8D7-5A4C-AD2D-16DF883BBED2}" dt="2018-05-09T01:14:13.927" v="119" actId="2696"/>
          <pc:sldLayoutMkLst>
            <pc:docMk/>
            <pc:sldMasterMk cId="2329159308" sldId="2147484359"/>
            <pc:sldLayoutMk cId="3903506297" sldId="2147484377"/>
          </pc:sldLayoutMkLst>
        </pc:sldLayoutChg>
        <pc:sldLayoutChg chg="del">
          <pc:chgData name="Carlos Alexei Marquez Rojas" userId="1ca28ff5f2aeb4c9" providerId="LiveId" clId="{A2D78E81-E8D7-5A4C-AD2D-16DF883BBED2}" dt="2018-05-09T01:14:14.632" v="120" actId="2696"/>
          <pc:sldLayoutMkLst>
            <pc:docMk/>
            <pc:sldMasterMk cId="2329159308" sldId="2147484359"/>
            <pc:sldLayoutMk cId="2568960266" sldId="2147484378"/>
          </pc:sldLayoutMkLst>
        </pc:sldLayoutChg>
        <pc:sldLayoutChg chg="del">
          <pc:chgData name="Carlos Alexei Marquez Rojas" userId="1ca28ff5f2aeb4c9" providerId="LiveId" clId="{A2D78E81-E8D7-5A4C-AD2D-16DF883BBED2}" dt="2018-05-09T01:14:15.175" v="121" actId="2696"/>
          <pc:sldLayoutMkLst>
            <pc:docMk/>
            <pc:sldMasterMk cId="2329159308" sldId="2147484359"/>
            <pc:sldLayoutMk cId="4112494006" sldId="2147484379"/>
          </pc:sldLayoutMkLst>
        </pc:sldLayoutChg>
        <pc:sldLayoutChg chg="del">
          <pc:chgData name="Carlos Alexei Marquez Rojas" userId="1ca28ff5f2aeb4c9" providerId="LiveId" clId="{A2D78E81-E8D7-5A4C-AD2D-16DF883BBED2}" dt="2018-05-09T01:14:15.664" v="122" actId="2696"/>
          <pc:sldLayoutMkLst>
            <pc:docMk/>
            <pc:sldMasterMk cId="2329159308" sldId="2147484359"/>
            <pc:sldLayoutMk cId="198243038" sldId="2147484380"/>
          </pc:sldLayoutMkLst>
        </pc:sldLayoutChg>
        <pc:sldLayoutChg chg="del">
          <pc:chgData name="Carlos Alexei Marquez Rojas" userId="1ca28ff5f2aeb4c9" providerId="LiveId" clId="{A2D78E81-E8D7-5A4C-AD2D-16DF883BBED2}" dt="2018-05-09T01:14:15.906" v="123" actId="2696"/>
          <pc:sldLayoutMkLst>
            <pc:docMk/>
            <pc:sldMasterMk cId="2329159308" sldId="2147484359"/>
            <pc:sldLayoutMk cId="2983426253" sldId="2147484381"/>
          </pc:sldLayoutMkLst>
        </pc:sldLayoutChg>
        <pc:sldLayoutChg chg="del">
          <pc:chgData name="Carlos Alexei Marquez Rojas" userId="1ca28ff5f2aeb4c9" providerId="LiveId" clId="{A2D78E81-E8D7-5A4C-AD2D-16DF883BBED2}" dt="2018-05-09T01:14:16.141" v="124" actId="2696"/>
          <pc:sldLayoutMkLst>
            <pc:docMk/>
            <pc:sldMasterMk cId="2329159308" sldId="2147484359"/>
            <pc:sldLayoutMk cId="2427165681" sldId="2147484382"/>
          </pc:sldLayoutMkLst>
        </pc:sldLayoutChg>
        <pc:sldLayoutChg chg="del">
          <pc:chgData name="Carlos Alexei Marquez Rojas" userId="1ca28ff5f2aeb4c9" providerId="LiveId" clId="{A2D78E81-E8D7-5A4C-AD2D-16DF883BBED2}" dt="2018-05-09T01:14:16.435" v="125" actId="2696"/>
          <pc:sldLayoutMkLst>
            <pc:docMk/>
            <pc:sldMasterMk cId="2329159308" sldId="2147484359"/>
            <pc:sldLayoutMk cId="1226337705" sldId="2147484383"/>
          </pc:sldLayoutMkLst>
        </pc:sldLayoutChg>
        <pc:sldLayoutChg chg="del">
          <pc:chgData name="Carlos Alexei Marquez Rojas" userId="1ca28ff5f2aeb4c9" providerId="LiveId" clId="{A2D78E81-E8D7-5A4C-AD2D-16DF883BBED2}" dt="2018-05-09T01:14:16.724" v="126" actId="2696"/>
          <pc:sldLayoutMkLst>
            <pc:docMk/>
            <pc:sldMasterMk cId="2329159308" sldId="2147484359"/>
            <pc:sldLayoutMk cId="378626543" sldId="2147484384"/>
          </pc:sldLayoutMkLst>
        </pc:sldLayoutChg>
        <pc:sldLayoutChg chg="del">
          <pc:chgData name="Carlos Alexei Marquez Rojas" userId="1ca28ff5f2aeb4c9" providerId="LiveId" clId="{A2D78E81-E8D7-5A4C-AD2D-16DF883BBED2}" dt="2018-05-09T01:14:20.509" v="129" actId="2696"/>
          <pc:sldLayoutMkLst>
            <pc:docMk/>
            <pc:sldMasterMk cId="2329159308" sldId="2147484359"/>
            <pc:sldLayoutMk cId="2095994606" sldId="2147484386"/>
          </pc:sldLayoutMkLst>
        </pc:sldLayoutChg>
        <pc:sldLayoutChg chg="del">
          <pc:chgData name="Carlos Alexei Marquez Rojas" userId="1ca28ff5f2aeb4c9" providerId="LiveId" clId="{A2D78E81-E8D7-5A4C-AD2D-16DF883BBED2}" dt="2018-05-09T01:14:20.079" v="128" actId="2696"/>
          <pc:sldLayoutMkLst>
            <pc:docMk/>
            <pc:sldMasterMk cId="2329159308" sldId="2147484359"/>
            <pc:sldLayoutMk cId="1226088930" sldId="2147484387"/>
          </pc:sldLayoutMkLst>
        </pc:sldLayoutChg>
        <pc:sldLayoutChg chg="del">
          <pc:chgData name="Carlos Alexei Marquez Rojas" userId="1ca28ff5f2aeb4c9" providerId="LiveId" clId="{A2D78E81-E8D7-5A4C-AD2D-16DF883BBED2}" dt="2018-05-09T01:14:19.311" v="127" actId="2696"/>
          <pc:sldLayoutMkLst>
            <pc:docMk/>
            <pc:sldMasterMk cId="2329159308" sldId="2147484359"/>
            <pc:sldLayoutMk cId="2191935521" sldId="2147484388"/>
          </pc:sldLayoutMkLst>
        </pc:sldLayoutChg>
      </pc:sldMasterChg>
    </pc:docChg>
  </pc:docChgLst>
  <pc:docChgLst>
    <pc:chgData userId="1ca28ff5f2aeb4c9" providerId="LiveId" clId="{E7A23566-5424-4570-AF22-A5E7E9CCFA56}"/>
    <pc:docChg chg="undo addSld delSld modSld sldOrd delMainMaster delSection modSection">
      <pc:chgData name="" userId="1ca28ff5f2aeb4c9" providerId="LiveId" clId="{E7A23566-5424-4570-AF22-A5E7E9CCFA56}" dt="2018-05-02T21:29:40.541" v="289" actId="20577"/>
      <pc:docMkLst>
        <pc:docMk/>
      </pc:docMkLst>
      <pc:sldChg chg="modSp">
        <pc:chgData name="" userId="1ca28ff5f2aeb4c9" providerId="LiveId" clId="{E7A23566-5424-4570-AF22-A5E7E9CCFA56}" dt="2018-05-02T21:29:40.541" v="289" actId="20577"/>
        <pc:sldMkLst>
          <pc:docMk/>
          <pc:sldMk cId="3249558833" sldId="490"/>
        </pc:sldMkLst>
        <pc:spChg chg="mod">
          <ac:chgData name="" userId="1ca28ff5f2aeb4c9" providerId="LiveId" clId="{E7A23566-5424-4570-AF22-A5E7E9CCFA56}" dt="2018-05-02T21:29:40.541" v="289" actId="20577"/>
          <ac:spMkLst>
            <pc:docMk/>
            <pc:sldMk cId="3249558833" sldId="490"/>
            <ac:spMk id="2" creationId="{C039A71D-7E81-4C9F-BFBC-3F1CDE60D5D6}"/>
          </ac:spMkLst>
        </pc:spChg>
      </pc:sldChg>
      <pc:sldChg chg="add del">
        <pc:chgData name="" userId="1ca28ff5f2aeb4c9" providerId="LiveId" clId="{E7A23566-5424-4570-AF22-A5E7E9CCFA56}" dt="2018-05-02T21:21:17.974" v="69" actId="2696"/>
        <pc:sldMkLst>
          <pc:docMk/>
          <pc:sldMk cId="2815982972" sldId="510"/>
        </pc:sldMkLst>
      </pc:sldChg>
      <pc:sldChg chg="add">
        <pc:chgData name="" userId="1ca28ff5f2aeb4c9" providerId="LiveId" clId="{E7A23566-5424-4570-AF22-A5E7E9CCFA56}" dt="2018-05-02T21:22:37.163" v="77" actId="20577"/>
        <pc:sldMkLst>
          <pc:docMk/>
          <pc:sldMk cId="2678984817" sldId="514"/>
        </pc:sldMkLst>
      </pc:sldChg>
      <pc:sldChg chg="add">
        <pc:chgData name="" userId="1ca28ff5f2aeb4c9" providerId="LiveId" clId="{E7A23566-5424-4570-AF22-A5E7E9CCFA56}" dt="2018-05-02T21:22:37.163" v="77" actId="20577"/>
        <pc:sldMkLst>
          <pc:docMk/>
          <pc:sldMk cId="3515749805" sldId="515"/>
        </pc:sldMkLst>
      </pc:sldChg>
      <pc:sldChg chg="add">
        <pc:chgData name="" userId="1ca28ff5f2aeb4c9" providerId="LiveId" clId="{E7A23566-5424-4570-AF22-A5E7E9CCFA56}" dt="2018-05-02T21:22:37.163" v="77" actId="20577"/>
        <pc:sldMkLst>
          <pc:docMk/>
          <pc:sldMk cId="2487603458" sldId="516"/>
        </pc:sldMkLst>
      </pc:sldChg>
      <pc:sldMasterChg chg="delSldLayout">
        <pc:chgData name="" userId="1ca28ff5f2aeb4c9" providerId="LiveId" clId="{E7A23566-5424-4570-AF22-A5E7E9CCFA56}" dt="2018-05-02T21:25:50.041" v="149" actId="2696"/>
        <pc:sldMasterMkLst>
          <pc:docMk/>
          <pc:sldMasterMk cId="1914609135" sldId="2147483876"/>
        </pc:sldMasterMkLst>
      </pc:sldMasterChg>
      <pc:sldMasterChg chg="delSldLayout">
        <pc:chgData name="" userId="1ca28ff5f2aeb4c9" providerId="LiveId" clId="{E7A23566-5424-4570-AF22-A5E7E9CCFA56}" dt="2018-05-02T21:25:51.640" v="198" actId="2696"/>
        <pc:sldMasterMkLst>
          <pc:docMk/>
          <pc:sldMasterMk cId="1758570091" sldId="2147484202"/>
        </pc:sldMasterMkLst>
      </pc:sldMasterChg>
      <pc:sldMasterChg chg="delSldLayout">
        <pc:chgData name="" userId="1ca28ff5f2aeb4c9" providerId="LiveId" clId="{E7A23566-5424-4570-AF22-A5E7E9CCFA56}" dt="2018-05-02T21:27:29.421" v="278" actId="2696"/>
        <pc:sldMasterMkLst>
          <pc:docMk/>
          <pc:sldMasterMk cId="481819715" sldId="2147484258"/>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rgbClr val="8B8B8B"/>
              </a:solidFill>
            </a:ln>
          </c:spPr>
          <c:dPt>
            <c:idx val="0"/>
            <c:bubble3D val="0"/>
            <c:spPr>
              <a:solidFill>
                <a:srgbClr val="E2EAF5"/>
              </a:solidFill>
              <a:ln w="19050">
                <a:solidFill>
                  <a:srgbClr val="7FA5DD"/>
                </a:solidFill>
              </a:ln>
              <a:effectLst/>
            </c:spPr>
            <c:extLst>
              <c:ext xmlns:c16="http://schemas.microsoft.com/office/drawing/2014/chart" uri="{C3380CC4-5D6E-409C-BE32-E72D297353CC}">
                <c16:uniqueId val="{00000001-EDE3-48FE-A7EB-FC384820C1DE}"/>
              </c:ext>
            </c:extLst>
          </c:dPt>
          <c:dPt>
            <c:idx val="1"/>
            <c:bubble3D val="0"/>
            <c:spPr>
              <a:solidFill>
                <a:srgbClr val="E2E2E2"/>
              </a:solidFill>
              <a:ln w="19050">
                <a:solidFill>
                  <a:srgbClr val="8B8B8B"/>
                </a:solidFill>
              </a:ln>
              <a:effectLst/>
            </c:spPr>
            <c:extLst>
              <c:ext xmlns:c16="http://schemas.microsoft.com/office/drawing/2014/chart" uri="{C3380CC4-5D6E-409C-BE32-E72D297353CC}">
                <c16:uniqueId val="{00000003-EDE3-48FE-A7EB-FC384820C1DE}"/>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EDE3-48FE-A7EB-FC384820C1DE}"/>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E5F7FD"/>
            </a:solidFill>
            <a:ln w="12700">
              <a:solidFill>
                <a:schemeClr val="tx1"/>
              </a:solidFill>
            </a:ln>
          </c:spPr>
          <c:dPt>
            <c:idx val="0"/>
            <c:bubble3D val="0"/>
            <c:spPr>
              <a:solidFill>
                <a:srgbClr val="E2EAF5"/>
              </a:solidFill>
              <a:ln w="12700">
                <a:solidFill>
                  <a:srgbClr val="7FA5DD"/>
                </a:solidFill>
              </a:ln>
              <a:effectLst/>
            </c:spPr>
            <c:extLst>
              <c:ext xmlns:c16="http://schemas.microsoft.com/office/drawing/2014/chart" uri="{C3380CC4-5D6E-409C-BE32-E72D297353CC}">
                <c16:uniqueId val="{00000001-D763-4C0A-BD0E-24864A124A9F}"/>
              </c:ext>
            </c:extLst>
          </c:dPt>
          <c:dPt>
            <c:idx val="1"/>
            <c:bubble3D val="0"/>
            <c:spPr>
              <a:solidFill>
                <a:srgbClr val="E5F7FD"/>
              </a:solidFill>
              <a:ln w="12700">
                <a:solidFill>
                  <a:srgbClr val="7FB8E2"/>
                </a:solidFill>
              </a:ln>
              <a:effectLst/>
            </c:spPr>
            <c:extLst>
              <c:ext xmlns:c16="http://schemas.microsoft.com/office/drawing/2014/chart" uri="{C3380CC4-5D6E-409C-BE32-E72D297353CC}">
                <c16:uniqueId val="{00000003-D763-4C0A-BD0E-24864A124A9F}"/>
              </c:ext>
            </c:extLst>
          </c:dPt>
          <c:dPt>
            <c:idx val="2"/>
            <c:bubble3D val="0"/>
            <c:spPr>
              <a:solidFill>
                <a:srgbClr val="E5F7FD"/>
              </a:solidFill>
              <a:ln w="12700">
                <a:solidFill>
                  <a:srgbClr val="33C0F3"/>
                </a:solidFill>
              </a:ln>
              <a:effectLst/>
            </c:spPr>
            <c:extLst>
              <c:ext xmlns:c16="http://schemas.microsoft.com/office/drawing/2014/chart" uri="{C3380CC4-5D6E-409C-BE32-E72D297353CC}">
                <c16:uniqueId val="{00000005-D763-4C0A-BD0E-24864A124A9F}"/>
              </c:ext>
            </c:extLst>
          </c:dPt>
          <c:dPt>
            <c:idx val="3"/>
            <c:bubble3D val="0"/>
            <c:spPr>
              <a:solidFill>
                <a:srgbClr val="E5F2F1"/>
              </a:solidFill>
              <a:ln w="12700">
                <a:solidFill>
                  <a:srgbClr val="72BAB1"/>
                </a:solidFill>
              </a:ln>
              <a:effectLst/>
            </c:spPr>
            <c:extLst>
              <c:ext xmlns:c16="http://schemas.microsoft.com/office/drawing/2014/chart" uri="{C3380CC4-5D6E-409C-BE32-E72D297353CC}">
                <c16:uniqueId val="{00000007-D763-4C0A-BD0E-24864A124A9F}"/>
              </c:ext>
            </c:extLst>
          </c:dPt>
          <c:dPt>
            <c:idx val="4"/>
            <c:bubble3D val="0"/>
            <c:spPr>
              <a:solidFill>
                <a:srgbClr val="E5E5E5"/>
              </a:solidFill>
              <a:ln w="12700">
                <a:solidFill>
                  <a:srgbClr val="909090"/>
                </a:solidFill>
              </a:ln>
              <a:effectLst/>
            </c:spPr>
            <c:extLst>
              <c:ext xmlns:c16="http://schemas.microsoft.com/office/drawing/2014/chart" uri="{C3380CC4-5D6E-409C-BE32-E72D297353CC}">
                <c16:uniqueId val="{00000009-D763-4C0A-BD0E-24864A124A9F}"/>
              </c:ext>
            </c:extLst>
          </c:dPt>
          <c:dLbls>
            <c:delete val="1"/>
          </c:dLbls>
          <c:cat>
            <c:strRef>
              <c:f>Sheet1!$A$2:$A$6</c:f>
              <c:strCache>
                <c:ptCount val="5"/>
                <c:pt idx="0">
                  <c:v>1st Qtr</c:v>
                </c:pt>
                <c:pt idx="1">
                  <c:v>2nd Qtr</c:v>
                </c:pt>
                <c:pt idx="2">
                  <c:v>3rd Qtr</c:v>
                </c:pt>
                <c:pt idx="3">
                  <c:v>4th Qtr</c:v>
                </c:pt>
                <c:pt idx="4">
                  <c:v>5</c:v>
                </c:pt>
              </c:strCache>
            </c:strRef>
          </c:cat>
          <c:val>
            <c:numRef>
              <c:f>Sheet1!$B$2:$B$6</c:f>
              <c:numCache>
                <c:formatCode>General</c:formatCode>
                <c:ptCount val="5"/>
                <c:pt idx="0">
                  <c:v>23</c:v>
                </c:pt>
                <c:pt idx="1">
                  <c:v>42</c:v>
                </c:pt>
                <c:pt idx="2">
                  <c:v>25</c:v>
                </c:pt>
                <c:pt idx="3">
                  <c:v>7</c:v>
                </c:pt>
                <c:pt idx="4">
                  <c:v>2</c:v>
                </c:pt>
              </c:numCache>
            </c:numRef>
          </c:val>
          <c:extLst>
            <c:ext xmlns:c16="http://schemas.microsoft.com/office/drawing/2014/chart" uri="{C3380CC4-5D6E-409C-BE32-E72D297353CC}">
              <c16:uniqueId val="{0000000A-D763-4C0A-BD0E-24864A124A9F}"/>
            </c:ext>
          </c:extLst>
        </c:ser>
        <c:dLbls>
          <c:showLegendKey val="0"/>
          <c:showVal val="1"/>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34B4F4-3501-2B40-9E35-294163D879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BDE288-2712-644A-BA6A-CC66C79134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0FD9CA-9085-1440-AF37-4C0C166C8208}" type="datetimeFigureOut">
              <a:rPr lang="en-US" smtClean="0"/>
              <a:t>5/10/18</a:t>
            </a:fld>
            <a:endParaRPr lang="en-US"/>
          </a:p>
        </p:txBody>
      </p:sp>
      <p:sp>
        <p:nvSpPr>
          <p:cNvPr id="4" name="Footer Placeholder 3">
            <a:extLst>
              <a:ext uri="{FF2B5EF4-FFF2-40B4-BE49-F238E27FC236}">
                <a16:creationId xmlns:a16="http://schemas.microsoft.com/office/drawing/2014/main" id="{E13A1F2B-6C7E-F242-B8E3-5AC65DE8EB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B440BD-1CCA-2945-8837-200B1DBFC8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D6FF9-57EE-8147-83B0-0E26AD23277D}" type="slidenum">
              <a:rPr lang="en-US" smtClean="0"/>
              <a:t>‹#›</a:t>
            </a:fld>
            <a:endParaRPr lang="en-US"/>
          </a:p>
        </p:txBody>
      </p:sp>
    </p:spTree>
    <p:extLst>
      <p:ext uri="{BB962C8B-B14F-4D97-AF65-F5344CB8AC3E}">
        <p14:creationId xmlns:p14="http://schemas.microsoft.com/office/powerpoint/2010/main" val="3411783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75F66-5DFF-7A4F-9EDA-67F3065A5102}" type="datetimeFigureOut">
              <a:rPr lang="en-US" smtClean="0"/>
              <a:t>5/8/18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F7C1E-0A87-184D-B151-A1E13E28F127}" type="slidenum">
              <a:rPr lang="en-US" smtClean="0"/>
              <a:t>‹#›</a:t>
            </a:fld>
            <a:endParaRPr lang="en-US"/>
          </a:p>
        </p:txBody>
      </p:sp>
    </p:spTree>
    <p:extLst>
      <p:ext uri="{BB962C8B-B14F-4D97-AF65-F5344CB8AC3E}">
        <p14:creationId xmlns:p14="http://schemas.microsoft.com/office/powerpoint/2010/main" val="89654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762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4655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002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5068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3807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6014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100" b="0" i="0" kern="1200" dirty="0">
              <a:solidFill>
                <a:schemeClr val="tx1"/>
              </a:solidFill>
              <a:effectLst/>
              <a:latin typeface="Segoe UI" panose="020B0502040204020203" pitchFamily="34" charset="0"/>
              <a:ea typeface="+mn-ea"/>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7074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1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83285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1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510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5868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solidFill>
                  <a:prstClr val="black"/>
                </a:solidFill>
              </a:rPr>
              <a:pPr/>
              <a:t>5/8/18 8:09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9746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731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73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200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0459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5333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5/8/18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2751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5826759" cy="899665"/>
          </a:xfrm>
        </p:spPr>
        <p:txBody>
          <a:bodyPr/>
          <a:lstStyle/>
          <a:p>
            <a:r>
              <a:rPr lang="en-US" dirty="0"/>
              <a:t>Click to edit Master title style</a:t>
            </a:r>
          </a:p>
        </p:txBody>
      </p:sp>
      <p:sp>
        <p:nvSpPr>
          <p:cNvPr id="6" name="Text Placeholder 5"/>
          <p:cNvSpPr>
            <a:spLocks noGrp="1"/>
          </p:cNvSpPr>
          <p:nvPr>
            <p:ph type="body" sz="quarter" idx="10"/>
          </p:nvPr>
        </p:nvSpPr>
        <p:spPr>
          <a:xfrm>
            <a:off x="269241" y="2031818"/>
            <a:ext cx="5826760"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2"/>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61101"/>
          </a:xfrm>
          <a:prstGeom prst="rect">
            <a:avLst/>
          </a:prstGeom>
        </p:spPr>
        <p:txBody>
          <a:bodyPr/>
          <a:lstStyle>
            <a:lvl1pPr marL="284812" indent="-284812">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85" indent="-27547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96" indent="-284812">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211" indent="-22411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324" indent="-22411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415600" y="1536633"/>
            <a:ext cx="11360800" cy="673424"/>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z="1867" kern="0">
                <a:solidFill>
                  <a:srgbClr val="000000"/>
                </a:solidFill>
                <a:latin typeface="Arial"/>
                <a:ea typeface="Arial"/>
                <a:cs typeface="Arial"/>
                <a:sym typeface="Arial"/>
              </a:rPr>
              <a:pPr/>
              <a:t>‹#›</a:t>
            </a:fld>
            <a:endParaRPr lang="en" sz="1867" kern="0">
              <a:solidFill>
                <a:srgbClr val="000000"/>
              </a:solidFill>
              <a:latin typeface="Arial"/>
              <a:ea typeface="Arial"/>
              <a:cs typeface="Arial"/>
              <a:sym typeface="Arial"/>
            </a:endParaRPr>
          </a:p>
        </p:txBody>
      </p:sp>
    </p:spTree>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Main poin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53667" y="600200"/>
            <a:ext cx="8490400" cy="5454400"/>
          </a:xfrm>
          <a:prstGeom prst="rect">
            <a:avLst/>
          </a:prstGeom>
        </p:spPr>
        <p:txBody>
          <a:bodyPr lIns="91425" tIns="91425" rIns="91425" bIns="91425" anchor="ctr" anchorCtr="0"/>
          <a:lstStyle>
            <a:lvl1pPr lvl="0" rtl="0">
              <a:spcBef>
                <a:spcPts val="0"/>
              </a:spcBef>
              <a:buSzPct val="100000"/>
              <a:defRPr sz="6400"/>
            </a:lvl1pPr>
            <a:lvl2pPr lvl="1" rtl="0">
              <a:spcBef>
                <a:spcPts val="0"/>
              </a:spcBef>
              <a:buSzPct val="100000"/>
              <a:defRPr sz="6400"/>
            </a:lvl2pPr>
            <a:lvl3pPr lvl="2" rtl="0">
              <a:spcBef>
                <a:spcPts val="0"/>
              </a:spcBef>
              <a:buSzPct val="100000"/>
              <a:defRPr sz="6400"/>
            </a:lvl3pPr>
            <a:lvl4pPr lvl="3" rtl="0">
              <a:spcBef>
                <a:spcPts val="0"/>
              </a:spcBef>
              <a:buSzPct val="100000"/>
              <a:defRPr sz="6400"/>
            </a:lvl4pPr>
            <a:lvl5pPr lvl="4" rtl="0">
              <a:spcBef>
                <a:spcPts val="0"/>
              </a:spcBef>
              <a:buSzPct val="100000"/>
              <a:defRPr sz="6400"/>
            </a:lvl5pPr>
            <a:lvl6pPr lvl="5" rtl="0">
              <a:spcBef>
                <a:spcPts val="0"/>
              </a:spcBef>
              <a:buSzPct val="100000"/>
              <a:defRPr sz="6400"/>
            </a:lvl6pPr>
            <a:lvl7pPr lvl="6" rtl="0">
              <a:spcBef>
                <a:spcPts val="0"/>
              </a:spcBef>
              <a:buSzPct val="100000"/>
              <a:defRPr sz="6400"/>
            </a:lvl7pPr>
            <a:lvl8pPr lvl="7" rtl="0">
              <a:spcBef>
                <a:spcPts val="0"/>
              </a:spcBef>
              <a:buSzPct val="100000"/>
              <a:defRPr sz="6400"/>
            </a:lvl8pPr>
            <a:lvl9pPr lvl="8" rtl="0">
              <a:spcBef>
                <a:spcPts val="0"/>
              </a:spcBef>
              <a:buSzPct val="100000"/>
              <a:defRPr sz="6400"/>
            </a:lvl9pPr>
          </a:lstStyle>
          <a:p>
            <a:endParaRPr/>
          </a:p>
        </p:txBody>
      </p:sp>
      <p:sp>
        <p:nvSpPr>
          <p:cNvPr id="91" name="Shape 91"/>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z="1867" kern="0">
                <a:solidFill>
                  <a:srgbClr val="000000"/>
                </a:solidFill>
                <a:latin typeface="Arial"/>
                <a:ea typeface="Arial"/>
                <a:cs typeface="Arial"/>
                <a:sym typeface="Arial"/>
              </a:rPr>
              <a:pPr/>
              <a:t>‹#›</a:t>
            </a:fld>
            <a:endParaRPr lang="en" sz="1867" kern="0">
              <a:solidFill>
                <a:srgbClr val="000000"/>
              </a:solidFill>
              <a:latin typeface="Arial"/>
              <a:ea typeface="Arial"/>
              <a:cs typeface="Arial"/>
              <a:sym typeface="Arial"/>
            </a:endParaRPr>
          </a:p>
        </p:txBody>
      </p:sp>
    </p:spTree>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575818" cy="1022998"/>
          </a:xfrm>
          <a:prstGeom prst="rect">
            <a:avLst/>
          </a:prstGeom>
          <a:noFill/>
        </p:spPr>
        <p:txBody>
          <a:bodyPr wrap="square" lIns="179285" tIns="143428" rIns="179285" bIns="143428" rtlCol="0">
            <a:spAutoFit/>
          </a:bodyPr>
          <a:lstStyle/>
          <a:p>
            <a:pPr algn="r" defTabSz="914367">
              <a:lnSpc>
                <a:spcPct val="90000"/>
              </a:lnSpc>
              <a:spcAft>
                <a:spcPts val="588"/>
              </a:spcAft>
            </a:pPr>
            <a:r>
              <a:rPr lang="en-US" sz="5294">
                <a:gradFill>
                  <a:gsLst>
                    <a:gs pos="2917">
                      <a:srgbClr val="FFFFFF"/>
                    </a:gs>
                    <a:gs pos="30000">
                      <a:srgbClr val="FFFFFF"/>
                    </a:gs>
                  </a:gsLst>
                  <a:lin ang="5400000" scaled="0"/>
                </a:gradFill>
                <a:latin typeface="Segoe UI Light"/>
              </a:rPr>
              <a:t>GBB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userDrawn="1">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defTabSz="914367">
              <a:lnSpc>
                <a:spcPct val="90000"/>
              </a:lnSpc>
              <a:spcAft>
                <a:spcPts val="588"/>
              </a:spcAft>
            </a:pPr>
            <a:r>
              <a:rPr lang="en-US" sz="5294">
                <a:gradFill>
                  <a:gsLst>
                    <a:gs pos="2917">
                      <a:srgbClr val="FFFFFF"/>
                    </a:gs>
                    <a:gs pos="30000">
                      <a:srgbClr val="FFFFFF"/>
                    </a:gs>
                  </a:gsLst>
                  <a:lin ang="5400000" scaled="0"/>
                </a:gradFill>
                <a:latin typeface="Segoe UI Ligh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userDrawn="1">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defTabSz="914367">
              <a:lnSpc>
                <a:spcPct val="90000"/>
              </a:lnSpc>
              <a:spcAft>
                <a:spcPts val="588"/>
              </a:spcAft>
            </a:pPr>
            <a:r>
              <a:rPr lang="en-US" sz="5294">
                <a:gradFill>
                  <a:gsLst>
                    <a:gs pos="2917">
                      <a:srgbClr val="FFFFFF"/>
                    </a:gs>
                    <a:gs pos="30000">
                      <a:srgbClr val="FFFFFF"/>
                    </a:gs>
                  </a:gsLst>
                  <a:lin ang="5400000" scaled="0"/>
                </a:gradFill>
                <a:latin typeface="Segoe UI Ligh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userDrawn="1">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19"/>
            <a:ext cx="6126278" cy="1022871"/>
          </a:xfrm>
          <a:prstGeom prst="rect">
            <a:avLst/>
          </a:prstGeom>
          <a:noFill/>
        </p:spPr>
        <p:txBody>
          <a:bodyPr wrap="none" lIns="179285" tIns="143428" rIns="179285" bIns="143428" rtlCol="0">
            <a:spAutoFit/>
          </a:bodyPr>
          <a:lstStyle/>
          <a:p>
            <a:pPr defTabSz="914367">
              <a:lnSpc>
                <a:spcPct val="90000"/>
              </a:lnSpc>
              <a:spcAft>
                <a:spcPts val="588"/>
              </a:spcAft>
            </a:pPr>
            <a:r>
              <a:rPr lang="en-US" sz="5294">
                <a:gradFill>
                  <a:gsLst>
                    <a:gs pos="2917">
                      <a:srgbClr val="FFFFFF"/>
                    </a:gs>
                    <a:gs pos="30000">
                      <a:srgbClr val="FFFFFF"/>
                    </a:gs>
                  </a:gsLst>
                  <a:lin ang="5400000" scaled="0"/>
                </a:gradFill>
                <a:latin typeface="Segoe UI Light"/>
              </a:rPr>
              <a:t>to keep transforming</a:t>
            </a:r>
          </a:p>
        </p:txBody>
      </p:sp>
    </p:spTree>
    <p:extLst>
      <p:ext uri="{BB962C8B-B14F-4D97-AF65-F5344CB8AC3E}">
        <p14:creationId xmlns:p14="http://schemas.microsoft.com/office/powerpoint/2010/main" val="42587992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0"/>
            <a:ext cx="5223225" cy="621324"/>
            <a:chOff x="274638" y="4554931"/>
            <a:chExt cx="5327961" cy="633693"/>
          </a:xfrm>
        </p:grpSpPr>
        <p:sp>
          <p:nvSpPr>
            <p:cNvPr id="7" name="TextBox 6"/>
            <p:cNvSpPr txBox="1"/>
            <p:nvPr userDrawn="1"/>
          </p:nvSpPr>
          <p:spPr>
            <a:xfrm>
              <a:off x="274638" y="4554931"/>
              <a:ext cx="5327961" cy="633693"/>
            </a:xfrm>
            <a:prstGeom prst="rect">
              <a:avLst/>
            </a:prstGeom>
            <a:noFill/>
          </p:spPr>
          <p:txBody>
            <a:bodyPr wrap="none" lIns="182880" tIns="146304" rIns="182880" bIns="146304" rtlCol="0">
              <a:spAutoFit/>
            </a:bodyPr>
            <a:lstStyle/>
            <a:p>
              <a:pPr defTabSz="914367">
                <a:lnSpc>
                  <a:spcPct val="90000"/>
                </a:lnSpc>
                <a:spcAft>
                  <a:spcPts val="588"/>
                </a:spcAft>
              </a:pPr>
              <a:r>
                <a:rPr lang="en-US" sz="2353">
                  <a:gradFill>
                    <a:gsLst>
                      <a:gs pos="2917">
                        <a:srgbClr val="FFFFFF"/>
                      </a:gs>
                      <a:gs pos="30000">
                        <a:srgbClr val="FFFFFF"/>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defTabSz="914367">
              <a:lnSpc>
                <a:spcPct val="90000"/>
              </a:lnSpc>
              <a:spcAft>
                <a:spcPts val="588"/>
              </a:spcAft>
            </a:pPr>
            <a:r>
              <a:rPr lang="en-US" sz="5294">
                <a:gradFill>
                  <a:gsLst>
                    <a:gs pos="2917">
                      <a:srgbClr val="FFFFFF"/>
                    </a:gs>
                    <a:gs pos="30000">
                      <a:srgbClr val="FFFFFF"/>
                    </a:gs>
                  </a:gsLst>
                  <a:lin ang="5400000" scaled="0"/>
                </a:gradFill>
                <a:latin typeface="Segoe UI Ligh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defTabSz="914367">
              <a:lnSpc>
                <a:spcPct val="90000"/>
              </a:lnSpc>
              <a:spcAft>
                <a:spcPts val="588"/>
              </a:spcAft>
            </a:pPr>
            <a:r>
              <a:rPr lang="en-US" sz="5294">
                <a:gradFill>
                  <a:gsLst>
                    <a:gs pos="2917">
                      <a:srgbClr val="FFFFFF"/>
                    </a:gs>
                    <a:gs pos="30000">
                      <a:srgbClr val="FFFFFF"/>
                    </a:gs>
                  </a:gsLst>
                  <a:lin ang="5400000" scaled="0"/>
                </a:gradFill>
                <a:latin typeface="Segoe UI Ligh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defTabSz="914367">
              <a:lnSpc>
                <a:spcPct val="90000"/>
              </a:lnSpc>
              <a:spcAft>
                <a:spcPts val="588"/>
              </a:spcAft>
            </a:pPr>
            <a:r>
              <a:rPr lang="en-US" sz="5294">
                <a:gradFill>
                  <a:gsLst>
                    <a:gs pos="2917">
                      <a:srgbClr val="FFFFFF"/>
                    </a:gs>
                    <a:gs pos="30000">
                      <a:srgbClr val="FFFFFF"/>
                    </a:gs>
                  </a:gsLst>
                  <a:lin ang="5400000" scaled="0"/>
                </a:gradFill>
                <a:latin typeface="Segoe UI Ligh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19"/>
            <a:ext cx="6126278" cy="1022871"/>
          </a:xfrm>
          <a:prstGeom prst="rect">
            <a:avLst/>
          </a:prstGeom>
          <a:noFill/>
        </p:spPr>
        <p:txBody>
          <a:bodyPr wrap="none" lIns="179285" tIns="143428" rIns="179285" bIns="143428" rtlCol="0">
            <a:spAutoFit/>
          </a:bodyPr>
          <a:lstStyle/>
          <a:p>
            <a:pPr defTabSz="914367">
              <a:lnSpc>
                <a:spcPct val="90000"/>
              </a:lnSpc>
              <a:spcAft>
                <a:spcPts val="588"/>
              </a:spcAft>
            </a:pPr>
            <a:r>
              <a:rPr lang="en-US" sz="5294">
                <a:gradFill>
                  <a:gsLst>
                    <a:gs pos="2917">
                      <a:srgbClr val="FFFFFF"/>
                    </a:gs>
                    <a:gs pos="30000">
                      <a:srgbClr val="FFFFFF"/>
                    </a:gs>
                  </a:gsLst>
                  <a:lin ang="5400000" scaled="0"/>
                </a:gradFill>
                <a:latin typeface="Segoe UI Light"/>
              </a:rPr>
              <a:t>to keep transforming</a:t>
            </a:r>
          </a:p>
        </p:txBody>
      </p:sp>
    </p:spTree>
    <p:extLst>
      <p:ext uri="{BB962C8B-B14F-4D97-AF65-F5344CB8AC3E}">
        <p14:creationId xmlns:p14="http://schemas.microsoft.com/office/powerpoint/2010/main" val="2140781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25912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594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517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6"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5419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
        <p:nvSpPr>
          <p:cNvPr id="6"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050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6126438"/>
            <a:ext cx="12192000" cy="739344"/>
          </a:xfrm>
          <a:prstGeom prst="rect">
            <a:avLst/>
          </a:prstGeom>
          <a:solidFill>
            <a:schemeClr val="bg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rotWithShape="1">
          <a:blip r:embed="rId2" cstate="email">
            <a:alphaModFix amt="10000"/>
            <a:extLst>
              <a:ext uri="{28A0092B-C50C-407E-A947-70E740481C1C}">
                <a14:useLocalDpi xmlns:a14="http://schemas.microsoft.com/office/drawing/2010/main"/>
              </a:ext>
            </a:extLst>
          </a:blip>
          <a:srcRect/>
          <a:stretch/>
        </p:blipFill>
        <p:spPr>
          <a:xfrm>
            <a:off x="2998897" y="478"/>
            <a:ext cx="9172873" cy="6857523"/>
          </a:xfrm>
          <a:prstGeom prst="rect">
            <a:avLst/>
          </a:prstGeom>
        </p:spPr>
      </p:pic>
      <p:pic>
        <p:nvPicPr>
          <p:cNvPr id="11" name="Picture 10"/>
          <p:cNvPicPr>
            <a:picLocks noChangeAspect="1"/>
          </p:cNvPicPr>
          <p:nvPr userDrawn="1"/>
        </p:nvPicPr>
        <p:blipFill rotWithShape="1">
          <a:blip r:embed="rId3" cstate="email">
            <a:extLst>
              <a:ext uri="{28A0092B-C50C-407E-A947-70E740481C1C}">
                <a14:useLocalDpi xmlns:a14="http://schemas.microsoft.com/office/drawing/2010/main"/>
              </a:ext>
            </a:extLst>
          </a:blip>
          <a:stretch/>
        </p:blipFill>
        <p:spPr bwMode="invGray">
          <a:xfrm>
            <a:off x="423780" y="6372063"/>
            <a:ext cx="1025270" cy="224138"/>
          </a:xfrm>
          <a:prstGeom prst="rect">
            <a:avLst/>
          </a:prstGeom>
          <a:noFill/>
          <a:ln>
            <a:noFill/>
          </a:ln>
        </p:spPr>
      </p:pic>
      <p:sp>
        <p:nvSpPr>
          <p:cNvPr id="13" name="Text Placeholder 4"/>
          <p:cNvSpPr>
            <a:spLocks noGrp="1"/>
          </p:cNvSpPr>
          <p:nvPr>
            <p:ph type="body" sz="quarter" idx="13" hasCustomPrompt="1"/>
          </p:nvPr>
        </p:nvSpPr>
        <p:spPr>
          <a:xfrm>
            <a:off x="544081" y="3877589"/>
            <a:ext cx="9179003" cy="651821"/>
          </a:xfrm>
          <a:prstGeom prst="rect">
            <a:avLst/>
          </a:prstGeom>
          <a:noFill/>
        </p:spPr>
        <p:txBody>
          <a:bodyPr wrap="square" lIns="146304" tIns="109728" rIns="146304" bIns="109728">
            <a:spAutoFit/>
          </a:bodyPr>
          <a:lstStyle>
            <a:lvl1pPr marL="0" indent="0">
              <a:spcBef>
                <a:spcPts val="0"/>
              </a:spcBef>
              <a:buNone/>
              <a:defRPr sz="3136" spc="0" baseline="0">
                <a:solidFill>
                  <a:schemeClr val="bg1"/>
                </a:solidFill>
                <a:latin typeface="+mj-lt"/>
              </a:defRPr>
            </a:lvl1pPr>
          </a:lstStyle>
          <a:p>
            <a:r>
              <a:rPr lang="en-US" dirty="0">
                <a:solidFill>
                  <a:schemeClr val="bg1"/>
                </a:solidFill>
              </a:rPr>
              <a:t>Name</a:t>
            </a:r>
          </a:p>
        </p:txBody>
      </p:sp>
      <p:sp>
        <p:nvSpPr>
          <p:cNvPr id="14" name="Title 12"/>
          <p:cNvSpPr>
            <a:spLocks noGrp="1"/>
          </p:cNvSpPr>
          <p:nvPr>
            <p:ph type="title" hasCustomPrompt="1"/>
          </p:nvPr>
        </p:nvSpPr>
        <p:spPr>
          <a:xfrm>
            <a:off x="526151" y="2073276"/>
            <a:ext cx="9179004" cy="1804311"/>
          </a:xfrm>
          <a:prstGeom prst="rect">
            <a:avLst/>
          </a:prstGeom>
        </p:spPr>
        <p:txBody>
          <a:bodyPr lIns="146304" tIns="9144" rIns="146304" bIns="9144" anchor="b" anchorCtr="0"/>
          <a:lstStyle>
            <a:lvl1pPr marL="0" indent="0">
              <a:spcBef>
                <a:spcPts val="0"/>
              </a:spcBef>
              <a:buNone/>
              <a:defRPr sz="7056">
                <a:solidFill>
                  <a:schemeClr val="bg1"/>
                </a:solidFill>
                <a:latin typeface="+mj-lt"/>
              </a:defRPr>
            </a:lvl1pPr>
          </a:lstStyle>
          <a:p>
            <a:r>
              <a:rPr lang="en-US" sz="5881" dirty="0">
                <a:solidFill>
                  <a:schemeClr val="bg1"/>
                </a:solidFill>
              </a:rPr>
              <a:t>Demo</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8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8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969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295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861146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87154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1274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3404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247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93939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882">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1220666" y="4396542"/>
            <a:ext cx="9750668" cy="2177097"/>
          </a:xfrm>
          <a:prstGeom prst="rect">
            <a:avLst/>
          </a:prstGeom>
          <a:noFill/>
        </p:spPr>
        <p:txBody>
          <a:bodyPr wrap="none" lIns="179285" tIns="143428" rIns="179285" bIns="143428" rtlCol="0" anchor="ctr">
            <a:spAutoFit/>
          </a:bodyPr>
          <a:lstStyle/>
          <a:p>
            <a:pPr algn="ctr" defTabSz="914367">
              <a:lnSpc>
                <a:spcPct val="90000"/>
              </a:lnSpc>
              <a:spcBef>
                <a:spcPts val="1176"/>
              </a:spcBef>
              <a:spcAft>
                <a:spcPts val="588"/>
              </a:spcAft>
            </a:pPr>
            <a:r>
              <a:rPr lang="en-US" sz="2157">
                <a:gradFill>
                  <a:gsLst>
                    <a:gs pos="2917">
                      <a:srgbClr val="FFFFFF"/>
                    </a:gs>
                    <a:gs pos="30000">
                      <a:srgbClr val="FFFFFF"/>
                    </a:gs>
                  </a:gsLst>
                  <a:lin ang="5400000" scaled="0"/>
                </a:gradFill>
              </a:rPr>
              <a:t>GBB Ready content is </a:t>
            </a:r>
            <a:r>
              <a:rPr lang="en-US" sz="2157">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Microsoft Confidential – Internal only</a:t>
            </a:r>
          </a:p>
          <a:p>
            <a:pPr algn="ctr" defTabSz="914367">
              <a:lnSpc>
                <a:spcPct val="90000"/>
              </a:lnSpc>
              <a:spcBef>
                <a:spcPts val="1176"/>
              </a:spcBef>
              <a:spcAft>
                <a:spcPts val="588"/>
              </a:spcAft>
            </a:pPr>
            <a:r>
              <a:rPr lang="en-US" sz="2157">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DO NOT </a:t>
            </a:r>
            <a:r>
              <a:rPr lang="en-US" sz="2157">
                <a:gradFill>
                  <a:gsLst>
                    <a:gs pos="2917">
                      <a:srgbClr val="FFFFFF"/>
                    </a:gs>
                    <a:gs pos="30000">
                      <a:srgbClr val="FFFFFF"/>
                    </a:gs>
                  </a:gsLst>
                  <a:lin ang="5400000" scaled="0"/>
                </a:gradFill>
              </a:rPr>
              <a:t>post GBB Ready content to any blogs or external websites</a:t>
            </a:r>
          </a:p>
          <a:p>
            <a:pPr algn="ctr" defTabSz="914367">
              <a:lnSpc>
                <a:spcPct val="90000"/>
              </a:lnSpc>
              <a:spcBef>
                <a:spcPts val="1176"/>
              </a:spcBef>
              <a:spcAft>
                <a:spcPts val="588"/>
              </a:spcAft>
            </a:pPr>
            <a:r>
              <a:rPr lang="en-US" sz="2157">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DO NOT </a:t>
            </a:r>
            <a:r>
              <a:rPr lang="en-US" sz="2157">
                <a:gradFill>
                  <a:gsLst>
                    <a:gs pos="2917">
                      <a:srgbClr val="FFFFFF"/>
                    </a:gs>
                    <a:gs pos="30000">
                      <a:srgbClr val="FFFFFF"/>
                    </a:gs>
                  </a:gsLst>
                  <a:lin ang="5400000" scaled="0"/>
                </a:gradFill>
              </a:rPr>
              <a:t>take photos or video of sessions or slides throughout the GBB Ready event</a:t>
            </a:r>
          </a:p>
          <a:p>
            <a:pPr algn="ctr" defTabSz="914367">
              <a:lnSpc>
                <a:spcPct val="90000"/>
              </a:lnSpc>
              <a:spcBef>
                <a:spcPts val="1176"/>
              </a:spcBef>
              <a:spcAft>
                <a:spcPts val="588"/>
              </a:spcAft>
            </a:pPr>
            <a:r>
              <a:rPr lang="en-US" sz="2157">
                <a:gradFill>
                  <a:gsLst>
                    <a:gs pos="2917">
                      <a:srgbClr val="FFFFFF"/>
                    </a:gs>
                    <a:gs pos="30000">
                      <a:srgbClr val="FFFFFF"/>
                    </a:gs>
                  </a:gsLst>
                  <a:lin ang="5400000" scaled="0"/>
                </a:gradFill>
              </a:rPr>
              <a:t>Content will be available to internal audiences on-demand post-event</a:t>
            </a:r>
          </a:p>
        </p:txBody>
      </p:sp>
    </p:spTree>
    <p:extLst>
      <p:ext uri="{BB962C8B-B14F-4D97-AF65-F5344CB8AC3E}">
        <p14:creationId xmlns:p14="http://schemas.microsoft.com/office/powerpoint/2010/main" val="42236901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516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alphaModFix amt="10000"/>
            <a:extLst>
              <a:ext uri="{28A0092B-C50C-407E-A947-70E740481C1C}">
                <a14:useLocalDpi xmlns:a14="http://schemas.microsoft.com/office/drawing/2010/main"/>
              </a:ext>
            </a:extLst>
          </a:blip>
          <a:srcRect/>
          <a:stretch/>
        </p:blipFill>
        <p:spPr>
          <a:xfrm>
            <a:off x="2998897" y="478"/>
            <a:ext cx="9172873" cy="6857523"/>
          </a:xfrm>
          <a:prstGeom prst="rect">
            <a:avLst/>
          </a:prstGeom>
        </p:spPr>
      </p:pic>
      <p:sp>
        <p:nvSpPr>
          <p:cNvPr id="2" name="Title 1"/>
          <p:cNvSpPr>
            <a:spLocks noGrp="1"/>
          </p:cNvSpPr>
          <p:nvPr>
            <p:ph type="title" hasCustomPrompt="1"/>
          </p:nvPr>
        </p:nvSpPr>
        <p:spPr>
          <a:xfrm>
            <a:off x="568046" y="1186357"/>
            <a:ext cx="10906502" cy="1158793"/>
          </a:xfrm>
          <a:noFill/>
        </p:spPr>
        <p:txBody>
          <a:bodyPr wrap="square"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Video title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rgbClr val="FFFFFF"/>
                    </a:gs>
                    <a:gs pos="100000">
                      <a:srgbClr val="FFFFFF"/>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151479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08462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3_Title/sub-title only ">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1"/>
            <a:ext cx="12192000" cy="1232898"/>
          </a:xfrm>
        </p:spPr>
        <p:txBody>
          <a:bodyPr lIns="393192" tIns="393192" bIns="91440">
            <a:normAutofit/>
          </a:bodyPr>
          <a:lstStyle>
            <a:lvl1pPr marL="0" indent="0">
              <a:buNone/>
              <a:defRPr sz="3910">
                <a:solidFill>
                  <a:srgbClr val="505050"/>
                </a:solidFill>
              </a:defRPr>
            </a:lvl1pPr>
          </a:lstStyle>
          <a:p>
            <a:pPr lvl="0"/>
            <a:r>
              <a:rPr lang="en-US"/>
              <a:t>Title</a:t>
            </a:r>
          </a:p>
        </p:txBody>
      </p:sp>
      <p:sp>
        <p:nvSpPr>
          <p:cNvPr id="8" name="Text Placeholder 7"/>
          <p:cNvSpPr>
            <a:spLocks noGrp="1"/>
          </p:cNvSpPr>
          <p:nvPr>
            <p:ph type="body" sz="quarter" idx="11" hasCustomPrompt="1"/>
          </p:nvPr>
        </p:nvSpPr>
        <p:spPr>
          <a:xfrm>
            <a:off x="0" y="1243014"/>
            <a:ext cx="12192000" cy="669927"/>
          </a:xfrm>
        </p:spPr>
        <p:txBody>
          <a:bodyPr lIns="393192" bIns="91440"/>
          <a:lstStyle>
            <a:lvl1pPr marL="0" indent="0">
              <a:buNone/>
              <a:defRPr>
                <a:solidFill>
                  <a:schemeClr val="accent3"/>
                </a:solidFill>
              </a:defRPr>
            </a:lvl1pPr>
            <a:lvl2pPr marL="406327" indent="0">
              <a:buNone/>
              <a:defRPr/>
            </a:lvl2pPr>
          </a:lstStyle>
          <a:p>
            <a:pPr lvl="0"/>
            <a:r>
              <a:rPr lang="en-US"/>
              <a:t>Subtitle</a:t>
            </a:r>
          </a:p>
        </p:txBody>
      </p:sp>
    </p:spTree>
    <p:extLst>
      <p:ext uri="{BB962C8B-B14F-4D97-AF65-F5344CB8AC3E}">
        <p14:creationId xmlns:p14="http://schemas.microsoft.com/office/powerpoint/2010/main" val="189250038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1074758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190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53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367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329835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9174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6794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Transmission">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alphaModFix amt="10000"/>
            <a:extLst>
              <a:ext uri="{28A0092B-C50C-407E-A947-70E740481C1C}">
                <a14:useLocalDpi xmlns:a14="http://schemas.microsoft.com/office/drawing/2010/main"/>
              </a:ext>
            </a:extLst>
          </a:blip>
          <a:srcRect/>
          <a:stretch/>
        </p:blipFill>
        <p:spPr>
          <a:xfrm>
            <a:off x="2998897" y="478"/>
            <a:ext cx="9172873" cy="6857523"/>
          </a:xfrm>
          <a:prstGeom prst="rect">
            <a:avLst/>
          </a:prstGeom>
        </p:spPr>
      </p:pic>
      <p:sp>
        <p:nvSpPr>
          <p:cNvPr id="2" name="Title 1"/>
          <p:cNvSpPr>
            <a:spLocks noGrp="1"/>
          </p:cNvSpPr>
          <p:nvPr>
            <p:ph type="title" hasCustomPrompt="1"/>
          </p:nvPr>
        </p:nvSpPr>
        <p:spPr>
          <a:xfrm>
            <a:off x="532190" y="2084173"/>
            <a:ext cx="5563811" cy="1158793"/>
          </a:xfrm>
          <a:noFill/>
        </p:spPr>
        <p:txBody>
          <a:bodyPr wrap="square"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552258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77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61078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518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374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3320530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50544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48524" y="470067"/>
            <a:ext cx="1613565" cy="346755"/>
          </a:xfrm>
          <a:prstGeom prst="rect">
            <a:avLst/>
          </a:prstGeom>
        </p:spPr>
      </p:pic>
    </p:spTree>
    <p:extLst>
      <p:ext uri="{BB962C8B-B14F-4D97-AF65-F5344CB8AC3E}">
        <p14:creationId xmlns:p14="http://schemas.microsoft.com/office/powerpoint/2010/main" val="2336020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0562254"/>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124353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lain">
    <p:bg>
      <p:bgPr>
        <a:solidFill>
          <a:srgbClr val="0078D7"/>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2190" y="2084173"/>
            <a:ext cx="5563811" cy="1158793"/>
          </a:xfrm>
          <a:noFill/>
        </p:spPr>
        <p:txBody>
          <a:bodyPr wrap="square" tIns="91440" bIns="91440" anchor="t" anchorCtr="0">
            <a:spAutoFit/>
          </a:bodyPr>
          <a:lstStyle>
            <a:lvl1pPr>
              <a:defRPr sz="7056" spc="-98" baseline="0">
                <a:solidFill>
                  <a:schemeClr val="bg1"/>
                </a:solidFill>
              </a:defRPr>
            </a:lvl1pPr>
          </a:lstStyle>
          <a:p>
            <a:r>
              <a:rPr lang="en-US" dirty="0"/>
              <a:t>Section title</a:t>
            </a:r>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66143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9614669"/>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554347"/>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9914378"/>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3220500"/>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8066913"/>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2480624"/>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34443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696768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18263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p:bg>
      <p:bgPr>
        <a:solidFill>
          <a:schemeClr val="accent1"/>
        </a:solidFill>
        <a:effectLst/>
      </p:bgPr>
    </p:bg>
    <p:spTree>
      <p:nvGrpSpPr>
        <p:cNvPr id="1" name=""/>
        <p:cNvGrpSpPr/>
        <p:nvPr/>
      </p:nvGrpSpPr>
      <p:grpSpPr>
        <a:xfrm>
          <a:off x="0" y="0"/>
          <a:ext cx="0" cy="0"/>
          <a:chOff x="0" y="0"/>
          <a:chExt cx="0" cy="0"/>
        </a:xfrm>
      </p:grpSpPr>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560101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213758"/>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005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06473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9144697"/>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802921481"/>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2382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2"/>
          <p:cNvSpPr>
            <a:spLocks noGrp="1"/>
          </p:cNvSpPr>
          <p:nvPr>
            <p:ph type="title"/>
          </p:nvPr>
        </p:nvSpPr>
        <p:spPr>
          <a:xfrm>
            <a:off x="268927" y="286381"/>
            <a:ext cx="11653523" cy="927940"/>
          </a:xfrm>
          <a:prstGeom prst="rect">
            <a:avLst/>
          </a:prstGeom>
        </p:spPr>
        <p:txBody>
          <a:bodyPr/>
          <a:lstStyle>
            <a:lvl1pPr algn="l">
              <a:defRPr sz="5096">
                <a:solidFill>
                  <a:schemeClr val="tx2"/>
                </a:solidFill>
              </a:defRPr>
            </a:lvl1pPr>
          </a:lstStyle>
          <a:p>
            <a:r>
              <a:rPr lang="en-US"/>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120169736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6"/>
            <a:ext cx="11653523" cy="2250104"/>
          </a:xfrm>
        </p:spPr>
        <p:txBody>
          <a:bodyPr>
            <a:spAutoFit/>
          </a:bodyPr>
          <a:lstStyle>
            <a:lvl1pPr marL="0" indent="0">
              <a:buClr>
                <a:schemeClr val="bg1"/>
              </a:buClr>
              <a:buFontTx/>
              <a:buNone/>
              <a:defRPr>
                <a:solidFill>
                  <a:srgbClr val="0072C6"/>
                </a:solidFill>
              </a:defRPr>
            </a:lvl1pPr>
            <a:lvl2pPr marL="572058" indent="-236285">
              <a:buClr>
                <a:schemeClr val="bg1"/>
              </a:buClr>
              <a:buFont typeface="Symbol" panose="05050102010706020507" pitchFamily="18" charset="2"/>
              <a:buChar char="-"/>
              <a:defRPr/>
            </a:lvl2pPr>
            <a:lvl3pPr marL="783471" indent="-223849">
              <a:buClr>
                <a:schemeClr val="bg1"/>
              </a:buClr>
              <a:buFont typeface="Segoe UI" panose="020B0502040204020203" pitchFamily="34" charset="0"/>
              <a:buChar char="&gt;"/>
              <a:defRPr sz="2350"/>
            </a:lvl3pPr>
            <a:lvl4pPr marL="1007319" indent="-223849">
              <a:buClr>
                <a:schemeClr val="bg1"/>
              </a:buClr>
              <a:buFont typeface="Segoe UI" panose="020B0502040204020203" pitchFamily="34" charset="0"/>
              <a:buChar char="-"/>
              <a:defRPr sz="1959"/>
            </a:lvl4pPr>
            <a:lvl5pPr marL="1231168" indent="-223849">
              <a:buClr>
                <a:schemeClr val="bg1"/>
              </a:buClr>
              <a:buFont typeface="Arial" panose="020B0604020202020204" pitchFamily="34" charset="0"/>
              <a:buChar char="•"/>
              <a:defRPr sz="195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0835825"/>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_title and content v2">
    <p:spTree>
      <p:nvGrpSpPr>
        <p:cNvPr id="1" name="Shape 20"/>
        <p:cNvGrpSpPr/>
        <p:nvPr/>
      </p:nvGrpSpPr>
      <p:grpSpPr>
        <a:xfrm>
          <a:off x="0" y="0"/>
          <a:ext cx="0" cy="0"/>
          <a:chOff x="0" y="0"/>
          <a:chExt cx="0" cy="0"/>
        </a:xfrm>
      </p:grpSpPr>
      <p:sp>
        <p:nvSpPr>
          <p:cNvPr id="21" name="Shape 21"/>
          <p:cNvSpPr/>
          <p:nvPr/>
        </p:nvSpPr>
        <p:spPr>
          <a:xfrm>
            <a:off x="0" y="1"/>
            <a:ext cx="12191999" cy="6857998"/>
          </a:xfrm>
          <a:prstGeom prst="rect">
            <a:avLst/>
          </a:prstGeom>
          <a:solidFill>
            <a:schemeClr val="dk2"/>
          </a:solidFill>
          <a:ln>
            <a:noFill/>
          </a:ln>
        </p:spPr>
        <p:txBody>
          <a:bodyPr lIns="121881" tIns="60904" rIns="121881" bIns="60904" anchor="ctr" anchorCtr="0">
            <a:noAutofit/>
          </a:bodyPr>
          <a:lstStyle/>
          <a:p>
            <a:pPr algn="ctr">
              <a:buClr>
                <a:srgbClr val="000000"/>
              </a:buClr>
              <a:buFont typeface="Arial"/>
              <a:buNone/>
            </a:pPr>
            <a:endParaRPr sz="1866">
              <a:solidFill>
                <a:srgbClr val="FFFFFF"/>
              </a:solidFill>
              <a:latin typeface="Arial"/>
              <a:ea typeface="Arial"/>
              <a:cs typeface="Arial"/>
              <a:sym typeface="Arial"/>
            </a:endParaRPr>
          </a:p>
        </p:txBody>
      </p:sp>
      <p:pic>
        <p:nvPicPr>
          <p:cNvPr id="22" name="Shape 2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77600" y="6326222"/>
            <a:ext cx="580399" cy="342399"/>
          </a:xfrm>
          <a:prstGeom prst="rect">
            <a:avLst/>
          </a:prstGeom>
          <a:noFill/>
          <a:ln>
            <a:noFill/>
          </a:ln>
        </p:spPr>
      </p:pic>
      <p:sp>
        <p:nvSpPr>
          <p:cNvPr id="23" name="Shape 23"/>
          <p:cNvSpPr txBox="1">
            <a:spLocks noGrp="1"/>
          </p:cNvSpPr>
          <p:nvPr>
            <p:ph type="title"/>
          </p:nvPr>
        </p:nvSpPr>
        <p:spPr>
          <a:xfrm>
            <a:off x="269239" y="291068"/>
            <a:ext cx="11653522" cy="896552"/>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2"/>
              </a:buClr>
              <a:buFont typeface="Arial"/>
              <a:buNone/>
              <a:defRPr sz="3921" b="0" i="0" u="none" strike="noStrike" cap="none">
                <a:solidFill>
                  <a:srgbClr val="FFFFFF"/>
                </a:solidFill>
                <a:latin typeface="Quattrocento Sans"/>
                <a:ea typeface="Quattrocento Sans"/>
                <a:cs typeface="Quattrocento Sans"/>
                <a:sym typeface="Quattrocento Sans"/>
              </a:defRPr>
            </a:lvl1pPr>
            <a:lvl2pPr lvl="1" indent="0" rtl="0">
              <a:spcBef>
                <a:spcPts val="0"/>
              </a:spcBef>
              <a:buFont typeface="Arial"/>
              <a:buNone/>
              <a:defRPr sz="2400"/>
            </a:lvl2pPr>
            <a:lvl3pPr lvl="2" indent="0" rtl="0">
              <a:spcBef>
                <a:spcPts val="0"/>
              </a:spcBef>
              <a:buFont typeface="Arial"/>
              <a:buNone/>
              <a:defRPr sz="2400"/>
            </a:lvl3pPr>
            <a:lvl4pPr lvl="3" indent="0" rtl="0">
              <a:spcBef>
                <a:spcPts val="0"/>
              </a:spcBef>
              <a:buFont typeface="Arial"/>
              <a:buNone/>
              <a:defRPr sz="2400"/>
            </a:lvl4pPr>
            <a:lvl5pPr lvl="4" indent="0" rtl="0">
              <a:spcBef>
                <a:spcPts val="0"/>
              </a:spcBef>
              <a:buFont typeface="Arial"/>
              <a:buNone/>
              <a:defRPr sz="2400"/>
            </a:lvl5pPr>
            <a:lvl6pPr lvl="5" indent="0" rtl="0">
              <a:spcBef>
                <a:spcPts val="0"/>
              </a:spcBef>
              <a:buFont typeface="Arial"/>
              <a:buNone/>
              <a:defRPr sz="2400"/>
            </a:lvl6pPr>
            <a:lvl7pPr lvl="6" indent="0" rtl="0">
              <a:spcBef>
                <a:spcPts val="0"/>
              </a:spcBef>
              <a:buFont typeface="Arial"/>
              <a:buNone/>
              <a:defRPr sz="2400"/>
            </a:lvl7pPr>
            <a:lvl8pPr lvl="7" indent="0" rtl="0">
              <a:spcBef>
                <a:spcPts val="0"/>
              </a:spcBef>
              <a:buFont typeface="Arial"/>
              <a:buNone/>
              <a:defRPr sz="2400"/>
            </a:lvl8pPr>
            <a:lvl9pPr lvl="8" indent="0" rtl="0">
              <a:spcBef>
                <a:spcPts val="0"/>
              </a:spcBef>
              <a:buFont typeface="Arial"/>
              <a:buNone/>
              <a:defRPr sz="2400"/>
            </a:lvl9pPr>
          </a:lstStyle>
          <a:p>
            <a:endParaRPr/>
          </a:p>
        </p:txBody>
      </p:sp>
      <p:sp>
        <p:nvSpPr>
          <p:cNvPr id="24" name="Shape 24"/>
          <p:cNvSpPr txBox="1">
            <a:spLocks noGrp="1"/>
          </p:cNvSpPr>
          <p:nvPr>
            <p:ph type="body" idx="1"/>
          </p:nvPr>
        </p:nvSpPr>
        <p:spPr>
          <a:xfrm>
            <a:off x="269239" y="1363507"/>
            <a:ext cx="11653522" cy="48638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5"/>
              </a:buClr>
              <a:buFont typeface="Arial"/>
              <a:buNone/>
              <a:defRPr sz="1961" b="0" i="0" u="none" strike="noStrike" cap="none">
                <a:solidFill>
                  <a:srgbClr val="FFFFFF"/>
                </a:solidFill>
                <a:latin typeface="Quattrocento Sans"/>
                <a:ea typeface="Quattrocento Sans"/>
                <a:cs typeface="Quattrocento Sans"/>
                <a:sym typeface="Quattrocento Sans"/>
              </a:defRPr>
            </a:lvl1pPr>
            <a:lvl2pPr marL="990434" marR="0" lvl="1" indent="220184" algn="l" rtl="0">
              <a:lnSpc>
                <a:spcPct val="100000"/>
              </a:lnSpc>
              <a:spcBef>
                <a:spcPts val="0"/>
              </a:spcBef>
              <a:spcAft>
                <a:spcPts val="0"/>
              </a:spcAft>
              <a:buClr>
                <a:schemeClr val="accent5"/>
              </a:buClr>
              <a:buSzPct val="102000"/>
              <a:buFont typeface="Arial"/>
              <a:buChar char="–"/>
              <a:defRPr sz="2400" b="0" i="0" u="none" strike="noStrike" cap="none">
                <a:solidFill>
                  <a:schemeClr val="dk2"/>
                </a:solidFill>
                <a:latin typeface="Arial"/>
                <a:ea typeface="Arial"/>
                <a:cs typeface="Arial"/>
                <a:sym typeface="Arial"/>
              </a:defRPr>
            </a:lvl2pPr>
            <a:lvl3pPr marL="1523745" marR="0" lvl="2" indent="230184" algn="l" rtl="0">
              <a:lnSpc>
                <a:spcPct val="100000"/>
              </a:lnSpc>
              <a:spcBef>
                <a:spcPts val="0"/>
              </a:spcBef>
              <a:spcAft>
                <a:spcPts val="0"/>
              </a:spcAft>
              <a:buClr>
                <a:schemeClr val="accent5"/>
              </a:buClr>
              <a:buSzPct val="98909"/>
              <a:buFont typeface="Arial"/>
              <a:buChar char="•"/>
              <a:defRPr sz="2133" b="0" i="0" u="none" strike="noStrike" cap="none">
                <a:solidFill>
                  <a:schemeClr val="dk2"/>
                </a:solidFill>
                <a:latin typeface="Arial"/>
                <a:ea typeface="Arial"/>
                <a:cs typeface="Arial"/>
                <a:sym typeface="Arial"/>
              </a:defRPr>
            </a:lvl3pPr>
            <a:lvl4pPr marL="2133243" marR="0" lvl="3" indent="163996" algn="l" rtl="0">
              <a:lnSpc>
                <a:spcPct val="100000"/>
              </a:lnSpc>
              <a:spcBef>
                <a:spcPts val="0"/>
              </a:spcBef>
              <a:spcAft>
                <a:spcPts val="0"/>
              </a:spcAft>
              <a:buClr>
                <a:schemeClr val="accent5"/>
              </a:buClr>
              <a:buSzPct val="100210"/>
              <a:buFont typeface="Arial"/>
              <a:buChar char="–"/>
              <a:defRPr sz="1866" b="0" i="0" u="none" strike="noStrike" cap="none">
                <a:solidFill>
                  <a:schemeClr val="dk2"/>
                </a:solidFill>
                <a:latin typeface="Arial"/>
                <a:ea typeface="Arial"/>
                <a:cs typeface="Arial"/>
                <a:sym typeface="Arial"/>
              </a:defRPr>
            </a:lvl4pPr>
            <a:lvl5pPr marL="2742740" marR="0" lvl="4" indent="164539" algn="l" rtl="0">
              <a:lnSpc>
                <a:spcPct val="100000"/>
              </a:lnSpc>
              <a:spcBef>
                <a:spcPts val="0"/>
              </a:spcBef>
              <a:spcAft>
                <a:spcPts val="0"/>
              </a:spcAft>
              <a:buClr>
                <a:schemeClr val="accent5"/>
              </a:buClr>
              <a:buSzPct val="100210"/>
              <a:buFont typeface="Arial"/>
              <a:buChar char="»"/>
              <a:defRPr sz="1866" b="0" i="0" u="none" strike="noStrike" cap="none">
                <a:solidFill>
                  <a:schemeClr val="dk2"/>
                </a:solidFill>
                <a:latin typeface="Arial"/>
                <a:ea typeface="Arial"/>
                <a:cs typeface="Arial"/>
                <a:sym typeface="Arial"/>
              </a:defRPr>
            </a:lvl5pPr>
            <a:lvl6pPr marL="3352238" marR="0" lvl="5" indent="365274" algn="l" rtl="0">
              <a:lnSpc>
                <a:spcPct val="100000"/>
              </a:lnSpc>
              <a:spcBef>
                <a:spcPts val="0"/>
              </a:spcBef>
              <a:spcAft>
                <a:spcPts val="0"/>
              </a:spcAft>
              <a:buClr>
                <a:schemeClr val="dk1"/>
              </a:buClr>
              <a:buSzPct val="100740"/>
              <a:buFont typeface="Arial"/>
              <a:buChar char="•"/>
              <a:defRPr sz="2666" b="0" i="0" u="none" strike="noStrike" cap="none">
                <a:solidFill>
                  <a:schemeClr val="dk1"/>
                </a:solidFill>
                <a:latin typeface="Calibri"/>
                <a:ea typeface="Calibri"/>
                <a:cs typeface="Calibri"/>
                <a:sym typeface="Calibri"/>
              </a:defRPr>
            </a:lvl6pPr>
            <a:lvl7pPr marL="3961736" marR="0" lvl="6" indent="365818" algn="l" rtl="0">
              <a:lnSpc>
                <a:spcPct val="100000"/>
              </a:lnSpc>
              <a:spcBef>
                <a:spcPts val="0"/>
              </a:spcBef>
              <a:spcAft>
                <a:spcPts val="0"/>
              </a:spcAft>
              <a:buClr>
                <a:schemeClr val="dk1"/>
              </a:buClr>
              <a:buSzPct val="100740"/>
              <a:buFont typeface="Arial"/>
              <a:buChar char="•"/>
              <a:defRPr sz="2666" b="0" i="0" u="none" strike="noStrike" cap="none">
                <a:solidFill>
                  <a:schemeClr val="dk1"/>
                </a:solidFill>
                <a:latin typeface="Calibri"/>
                <a:ea typeface="Calibri"/>
                <a:cs typeface="Calibri"/>
                <a:sym typeface="Calibri"/>
              </a:defRPr>
            </a:lvl7pPr>
            <a:lvl8pPr marL="4571234" marR="0" lvl="7" indent="366360" algn="l" rtl="0">
              <a:lnSpc>
                <a:spcPct val="100000"/>
              </a:lnSpc>
              <a:spcBef>
                <a:spcPts val="0"/>
              </a:spcBef>
              <a:spcAft>
                <a:spcPts val="0"/>
              </a:spcAft>
              <a:buClr>
                <a:schemeClr val="dk1"/>
              </a:buClr>
              <a:buSzPct val="100740"/>
              <a:buFont typeface="Arial"/>
              <a:buChar char="•"/>
              <a:defRPr sz="2666" b="0" i="0" u="none" strike="noStrike" cap="none">
                <a:solidFill>
                  <a:schemeClr val="dk1"/>
                </a:solidFill>
                <a:latin typeface="Calibri"/>
                <a:ea typeface="Calibri"/>
                <a:cs typeface="Calibri"/>
                <a:sym typeface="Calibri"/>
              </a:defRPr>
            </a:lvl8pPr>
            <a:lvl9pPr marL="5180732" marR="0" lvl="8" indent="366904" algn="l" rtl="0">
              <a:lnSpc>
                <a:spcPct val="100000"/>
              </a:lnSpc>
              <a:spcBef>
                <a:spcPts val="0"/>
              </a:spcBef>
              <a:spcAft>
                <a:spcPts val="0"/>
              </a:spcAft>
              <a:buClr>
                <a:schemeClr val="dk1"/>
              </a:buClr>
              <a:buSzPct val="100740"/>
              <a:buFont typeface="Arial"/>
              <a:buChar char="•"/>
              <a:defRPr sz="2666" b="0" i="0" u="none" strike="noStrike" cap="none">
                <a:solidFill>
                  <a:schemeClr val="dk1"/>
                </a:solidFill>
                <a:latin typeface="Calibri"/>
                <a:ea typeface="Calibri"/>
                <a:cs typeface="Calibri"/>
                <a:sym typeface="Calibri"/>
              </a:defRPr>
            </a:lvl9pPr>
          </a:lstStyle>
          <a:p>
            <a:endParaRPr/>
          </a:p>
        </p:txBody>
      </p:sp>
      <p:pic>
        <p:nvPicPr>
          <p:cNvPr id="25" name="Shape 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9883865" y="6440076"/>
            <a:ext cx="973614" cy="207686"/>
          </a:xfrm>
          <a:prstGeom prst="rect">
            <a:avLst/>
          </a:prstGeom>
          <a:noFill/>
          <a:ln>
            <a:noFill/>
          </a:ln>
        </p:spPr>
      </p:pic>
    </p:spTree>
    <p:extLst>
      <p:ext uri="{BB962C8B-B14F-4D97-AF65-F5344CB8AC3E}">
        <p14:creationId xmlns:p14="http://schemas.microsoft.com/office/powerpoint/2010/main" val="2008431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5C2D91"/>
        </a:solidFill>
        <a:effectLst/>
      </p:bgPr>
    </p:bg>
    <p:spTree>
      <p:nvGrpSpPr>
        <p:cNvPr id="1" name=""/>
        <p:cNvGrpSpPr/>
        <p:nvPr/>
      </p:nvGrpSpPr>
      <p:grpSpPr>
        <a:xfrm>
          <a:off x="0" y="0"/>
          <a:ext cx="0" cy="0"/>
          <a:chOff x="0" y="0"/>
          <a:chExt cx="0" cy="0"/>
        </a:xfrm>
      </p:grpSpPr>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_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269239" y="291068"/>
            <a:ext cx="11653522" cy="896552"/>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2"/>
              </a:buClr>
              <a:buFont typeface="Arial"/>
              <a:buNone/>
              <a:defRPr sz="3921" b="0" i="0" u="none" strike="noStrike" cap="none">
                <a:solidFill>
                  <a:srgbClr val="000000"/>
                </a:solidFill>
                <a:latin typeface="Quattrocento Sans"/>
                <a:ea typeface="Quattrocento Sans"/>
                <a:cs typeface="Quattrocento Sans"/>
                <a:sym typeface="Quattrocento Sans"/>
              </a:defRPr>
            </a:lvl1pPr>
            <a:lvl2pPr lvl="1" indent="0" rtl="0">
              <a:spcBef>
                <a:spcPts val="0"/>
              </a:spcBef>
              <a:buFont typeface="Arial"/>
              <a:buNone/>
              <a:defRPr sz="2400"/>
            </a:lvl2pPr>
            <a:lvl3pPr lvl="2" indent="0" rtl="0">
              <a:spcBef>
                <a:spcPts val="0"/>
              </a:spcBef>
              <a:buFont typeface="Arial"/>
              <a:buNone/>
              <a:defRPr sz="2400"/>
            </a:lvl3pPr>
            <a:lvl4pPr lvl="3" indent="0" rtl="0">
              <a:spcBef>
                <a:spcPts val="0"/>
              </a:spcBef>
              <a:buFont typeface="Arial"/>
              <a:buNone/>
              <a:defRPr sz="2400"/>
            </a:lvl4pPr>
            <a:lvl5pPr lvl="4" indent="0" rtl="0">
              <a:spcBef>
                <a:spcPts val="0"/>
              </a:spcBef>
              <a:buFont typeface="Arial"/>
              <a:buNone/>
              <a:defRPr sz="2400"/>
            </a:lvl5pPr>
            <a:lvl6pPr lvl="5" indent="0" rtl="0">
              <a:spcBef>
                <a:spcPts val="0"/>
              </a:spcBef>
              <a:buFont typeface="Arial"/>
              <a:buNone/>
              <a:defRPr sz="2400"/>
            </a:lvl6pPr>
            <a:lvl7pPr lvl="6" indent="0" rtl="0">
              <a:spcBef>
                <a:spcPts val="0"/>
              </a:spcBef>
              <a:buFont typeface="Arial"/>
              <a:buNone/>
              <a:defRPr sz="2400"/>
            </a:lvl7pPr>
            <a:lvl8pPr lvl="7" indent="0" rtl="0">
              <a:spcBef>
                <a:spcPts val="0"/>
              </a:spcBef>
              <a:buFont typeface="Arial"/>
              <a:buNone/>
              <a:defRPr sz="2400"/>
            </a:lvl8pPr>
            <a:lvl9pPr lvl="8" indent="0" rtl="0">
              <a:spcBef>
                <a:spcPts val="0"/>
              </a:spcBef>
              <a:buFont typeface="Arial"/>
              <a:buNone/>
              <a:defRPr sz="2400"/>
            </a:lvl9pPr>
          </a:lstStyle>
          <a:p>
            <a:endParaRPr/>
          </a:p>
        </p:txBody>
      </p:sp>
    </p:spTree>
    <p:extLst>
      <p:ext uri="{BB962C8B-B14F-4D97-AF65-F5344CB8AC3E}">
        <p14:creationId xmlns:p14="http://schemas.microsoft.com/office/powerpoint/2010/main" val="64267500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7"/>
        <p:cNvGrpSpPr/>
        <p:nvPr/>
      </p:nvGrpSpPr>
      <p:grpSpPr>
        <a:xfrm>
          <a:off x="0" y="0"/>
          <a:ext cx="0" cy="0"/>
          <a:chOff x="0" y="0"/>
          <a:chExt cx="0" cy="0"/>
        </a:xfrm>
      </p:grpSpPr>
    </p:spTree>
    <p:extLst>
      <p:ext uri="{BB962C8B-B14F-4D97-AF65-F5344CB8AC3E}">
        <p14:creationId xmlns:p14="http://schemas.microsoft.com/office/powerpoint/2010/main" val="362134610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_title, subtitle">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69239" y="291068"/>
            <a:ext cx="11653522" cy="801131"/>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2"/>
              </a:buClr>
              <a:buFont typeface="Arial"/>
              <a:buNone/>
              <a:defRPr sz="3921" b="0" i="0" u="none" strike="noStrike" cap="none">
                <a:solidFill>
                  <a:srgbClr val="000000"/>
                </a:solidFill>
                <a:latin typeface="Quattrocento Sans"/>
                <a:ea typeface="Quattrocento Sans"/>
                <a:cs typeface="Quattrocento Sans"/>
                <a:sym typeface="Quattrocento Sans"/>
              </a:defRPr>
            </a:lvl1pPr>
            <a:lvl2pPr lvl="1" indent="0" rtl="0">
              <a:spcBef>
                <a:spcPts val="0"/>
              </a:spcBef>
              <a:buFont typeface="Arial"/>
              <a:buNone/>
              <a:defRPr sz="2400"/>
            </a:lvl2pPr>
            <a:lvl3pPr lvl="2" indent="0" rtl="0">
              <a:spcBef>
                <a:spcPts val="0"/>
              </a:spcBef>
              <a:buFont typeface="Arial"/>
              <a:buNone/>
              <a:defRPr sz="2400"/>
            </a:lvl3pPr>
            <a:lvl4pPr lvl="3" indent="0" rtl="0">
              <a:spcBef>
                <a:spcPts val="0"/>
              </a:spcBef>
              <a:buFont typeface="Arial"/>
              <a:buNone/>
              <a:defRPr sz="2400"/>
            </a:lvl4pPr>
            <a:lvl5pPr lvl="4" indent="0" rtl="0">
              <a:spcBef>
                <a:spcPts val="0"/>
              </a:spcBef>
              <a:buFont typeface="Arial"/>
              <a:buNone/>
              <a:defRPr sz="2400"/>
            </a:lvl5pPr>
            <a:lvl6pPr lvl="5" indent="0" rtl="0">
              <a:spcBef>
                <a:spcPts val="0"/>
              </a:spcBef>
              <a:buFont typeface="Arial"/>
              <a:buNone/>
              <a:defRPr sz="2400"/>
            </a:lvl6pPr>
            <a:lvl7pPr lvl="6" indent="0" rtl="0">
              <a:spcBef>
                <a:spcPts val="0"/>
              </a:spcBef>
              <a:buFont typeface="Arial"/>
              <a:buNone/>
              <a:defRPr sz="2400"/>
            </a:lvl7pPr>
            <a:lvl8pPr lvl="7" indent="0" rtl="0">
              <a:spcBef>
                <a:spcPts val="0"/>
              </a:spcBef>
              <a:buFont typeface="Arial"/>
              <a:buNone/>
              <a:defRPr sz="2400"/>
            </a:lvl8pPr>
            <a:lvl9pPr lvl="8" indent="0" rtl="0">
              <a:spcBef>
                <a:spcPts val="0"/>
              </a:spcBef>
              <a:buFont typeface="Arial"/>
              <a:buNone/>
              <a:defRPr sz="2400"/>
            </a:lvl9pPr>
          </a:lstStyle>
          <a:p>
            <a:endParaRPr/>
          </a:p>
        </p:txBody>
      </p:sp>
      <p:sp>
        <p:nvSpPr>
          <p:cNvPr id="28" name="Shape 28"/>
          <p:cNvSpPr txBox="1">
            <a:spLocks noGrp="1"/>
          </p:cNvSpPr>
          <p:nvPr>
            <p:ph type="body" idx="1"/>
          </p:nvPr>
        </p:nvSpPr>
        <p:spPr>
          <a:xfrm>
            <a:off x="269239" y="1092199"/>
            <a:ext cx="11653522" cy="546722"/>
          </a:xfrm>
          <a:prstGeom prst="rect">
            <a:avLst/>
          </a:prstGeom>
          <a:noFill/>
          <a:ln>
            <a:noFill/>
          </a:ln>
        </p:spPr>
        <p:txBody>
          <a:bodyPr lIns="91425" tIns="91425" rIns="91425" bIns="91425" anchor="t" anchorCtr="0"/>
          <a:lstStyle>
            <a:lvl1pPr marL="0" marR="0" lvl="0" indent="0" algn="l" rtl="0">
              <a:lnSpc>
                <a:spcPct val="100000"/>
              </a:lnSpc>
              <a:spcBef>
                <a:spcPts val="533"/>
              </a:spcBef>
              <a:spcAft>
                <a:spcPts val="0"/>
              </a:spcAft>
              <a:buClr>
                <a:schemeClr val="accent5"/>
              </a:buClr>
              <a:buFont typeface="Arial"/>
              <a:buNone/>
              <a:defRPr sz="2353" b="0" i="0" u="none" strike="noStrike" cap="none">
                <a:solidFill>
                  <a:srgbClr val="00BCF2"/>
                </a:solidFill>
                <a:latin typeface="Quattrocento Sans"/>
                <a:ea typeface="Quattrocento Sans"/>
                <a:cs typeface="Quattrocento Sans"/>
                <a:sym typeface="Quattrocento Sans"/>
              </a:defRPr>
            </a:lvl1pPr>
            <a:lvl2pPr marL="609498" marR="0" lvl="1" indent="-11907" algn="l" rtl="0">
              <a:lnSpc>
                <a:spcPct val="100000"/>
              </a:lnSpc>
              <a:spcBef>
                <a:spcPts val="480"/>
              </a:spcBef>
              <a:spcAft>
                <a:spcPts val="0"/>
              </a:spcAft>
              <a:buClr>
                <a:schemeClr val="accent5"/>
              </a:buClr>
              <a:buFont typeface="Arial"/>
              <a:buNone/>
              <a:defRPr sz="2400" b="0" i="0" u="none" strike="noStrike" cap="none">
                <a:solidFill>
                  <a:schemeClr val="dk2"/>
                </a:solidFill>
                <a:latin typeface="Arial"/>
                <a:ea typeface="Arial"/>
                <a:cs typeface="Arial"/>
                <a:sym typeface="Arial"/>
              </a:defRPr>
            </a:lvl2pPr>
            <a:lvl3pPr marL="1218996" marR="0" lvl="2" indent="-11364" algn="l" rtl="0">
              <a:lnSpc>
                <a:spcPct val="100000"/>
              </a:lnSpc>
              <a:spcBef>
                <a:spcPts val="426"/>
              </a:spcBef>
              <a:spcAft>
                <a:spcPts val="0"/>
              </a:spcAft>
              <a:buClr>
                <a:schemeClr val="accent5"/>
              </a:buClr>
              <a:buFont typeface="Arial"/>
              <a:buNone/>
              <a:defRPr sz="2133" b="0" i="0" u="none" strike="noStrike" cap="none">
                <a:solidFill>
                  <a:schemeClr val="dk2"/>
                </a:solidFill>
                <a:latin typeface="Arial"/>
                <a:ea typeface="Arial"/>
                <a:cs typeface="Arial"/>
                <a:sym typeface="Arial"/>
              </a:defRPr>
            </a:lvl3pPr>
            <a:lvl4pPr marL="1828494" marR="0" lvl="3" indent="-10822" algn="l" rtl="0">
              <a:lnSpc>
                <a:spcPct val="100000"/>
              </a:lnSpc>
              <a:spcBef>
                <a:spcPts val="373"/>
              </a:spcBef>
              <a:spcAft>
                <a:spcPts val="0"/>
              </a:spcAft>
              <a:buClr>
                <a:schemeClr val="accent5"/>
              </a:buClr>
              <a:buFont typeface="Arial"/>
              <a:buNone/>
              <a:defRPr sz="1866" b="0" i="0" u="none" strike="noStrike" cap="none">
                <a:solidFill>
                  <a:schemeClr val="dk2"/>
                </a:solidFill>
                <a:latin typeface="Arial"/>
                <a:ea typeface="Arial"/>
                <a:cs typeface="Arial"/>
                <a:sym typeface="Arial"/>
              </a:defRPr>
            </a:lvl4pPr>
            <a:lvl5pPr marL="2437991" marR="0" lvl="4" indent="-10278" algn="l" rtl="0">
              <a:lnSpc>
                <a:spcPct val="100000"/>
              </a:lnSpc>
              <a:spcBef>
                <a:spcPts val="373"/>
              </a:spcBef>
              <a:spcAft>
                <a:spcPts val="0"/>
              </a:spcAft>
              <a:buClr>
                <a:schemeClr val="accent5"/>
              </a:buClr>
              <a:buFont typeface="Arial"/>
              <a:buNone/>
              <a:defRPr sz="1866" b="0" i="0" u="none" strike="noStrike" cap="none">
                <a:solidFill>
                  <a:schemeClr val="dk2"/>
                </a:solidFill>
                <a:latin typeface="Arial"/>
                <a:ea typeface="Arial"/>
                <a:cs typeface="Arial"/>
                <a:sym typeface="Arial"/>
              </a:defRPr>
            </a:lvl5pPr>
            <a:lvl6pPr marL="3352238" marR="0" lvl="5" indent="365274" algn="l" rtl="0">
              <a:lnSpc>
                <a:spcPct val="100000"/>
              </a:lnSpc>
              <a:spcBef>
                <a:spcPts val="533"/>
              </a:spcBef>
              <a:spcAft>
                <a:spcPts val="0"/>
              </a:spcAft>
              <a:buClr>
                <a:schemeClr val="dk1"/>
              </a:buClr>
              <a:buSzPct val="100740"/>
              <a:buFont typeface="Arial"/>
              <a:buChar char="•"/>
              <a:defRPr sz="2666" b="0" i="0" u="none" strike="noStrike" cap="none">
                <a:solidFill>
                  <a:schemeClr val="dk1"/>
                </a:solidFill>
                <a:latin typeface="Calibri"/>
                <a:ea typeface="Calibri"/>
                <a:cs typeface="Calibri"/>
                <a:sym typeface="Calibri"/>
              </a:defRPr>
            </a:lvl6pPr>
            <a:lvl7pPr marL="3961736" marR="0" lvl="6" indent="365818" algn="l" rtl="0">
              <a:lnSpc>
                <a:spcPct val="100000"/>
              </a:lnSpc>
              <a:spcBef>
                <a:spcPts val="533"/>
              </a:spcBef>
              <a:spcAft>
                <a:spcPts val="0"/>
              </a:spcAft>
              <a:buClr>
                <a:schemeClr val="dk1"/>
              </a:buClr>
              <a:buSzPct val="100740"/>
              <a:buFont typeface="Arial"/>
              <a:buChar char="•"/>
              <a:defRPr sz="2666" b="0" i="0" u="none" strike="noStrike" cap="none">
                <a:solidFill>
                  <a:schemeClr val="dk1"/>
                </a:solidFill>
                <a:latin typeface="Calibri"/>
                <a:ea typeface="Calibri"/>
                <a:cs typeface="Calibri"/>
                <a:sym typeface="Calibri"/>
              </a:defRPr>
            </a:lvl7pPr>
            <a:lvl8pPr marL="4571234" marR="0" lvl="7" indent="366360" algn="l" rtl="0">
              <a:lnSpc>
                <a:spcPct val="100000"/>
              </a:lnSpc>
              <a:spcBef>
                <a:spcPts val="533"/>
              </a:spcBef>
              <a:spcAft>
                <a:spcPts val="0"/>
              </a:spcAft>
              <a:buClr>
                <a:schemeClr val="dk1"/>
              </a:buClr>
              <a:buSzPct val="100740"/>
              <a:buFont typeface="Arial"/>
              <a:buChar char="•"/>
              <a:defRPr sz="2666" b="0" i="0" u="none" strike="noStrike" cap="none">
                <a:solidFill>
                  <a:schemeClr val="dk1"/>
                </a:solidFill>
                <a:latin typeface="Calibri"/>
                <a:ea typeface="Calibri"/>
                <a:cs typeface="Calibri"/>
                <a:sym typeface="Calibri"/>
              </a:defRPr>
            </a:lvl8pPr>
            <a:lvl9pPr marL="5180732" marR="0" lvl="8" indent="366904" algn="l" rtl="0">
              <a:lnSpc>
                <a:spcPct val="100000"/>
              </a:lnSpc>
              <a:spcBef>
                <a:spcPts val="533"/>
              </a:spcBef>
              <a:spcAft>
                <a:spcPts val="0"/>
              </a:spcAft>
              <a:buClr>
                <a:schemeClr val="dk1"/>
              </a:buClr>
              <a:buSzPct val="100740"/>
              <a:buFont typeface="Arial"/>
              <a:buChar char="•"/>
              <a:defRPr sz="2666"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53624505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A45350-938C-4C1E-87A3-F80ADD4B9546}"/>
              </a:ext>
            </a:extLst>
          </p:cNvPr>
          <p:cNvSpPr/>
          <p:nvPr userDrawn="1"/>
        </p:nvSpPr>
        <p:spPr bwMode="auto">
          <a:xfrm flipH="1" flipV="1">
            <a:off x="0" y="0"/>
            <a:ext cx="12190270" cy="1438219"/>
          </a:xfrm>
          <a:prstGeom prst="rect">
            <a:avLst/>
          </a:prstGeom>
          <a:gradFill flip="none" rotWithShape="1">
            <a:gsLst>
              <a:gs pos="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E0894A99-A752-42BA-B1EB-CDD1CAF93D54}"/>
              </a:ext>
            </a:extLst>
          </p:cNvPr>
          <p:cNvSpPr/>
          <p:nvPr userDrawn="1"/>
        </p:nvSpPr>
        <p:spPr bwMode="auto">
          <a:xfrm>
            <a:off x="0" y="1731044"/>
            <a:ext cx="12190270" cy="5126957"/>
          </a:xfrm>
          <a:prstGeom prst="rect">
            <a:avLst/>
          </a:prstGeom>
          <a:gradFill flip="none" rotWithShape="1">
            <a:gsLst>
              <a:gs pos="5000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4174570"/>
            <a:ext cx="8964185" cy="1178282"/>
          </a:xfrm>
          <a:noFill/>
        </p:spPr>
        <p:txBody>
          <a:bodyPr lIns="146304" tIns="91440" rIns="146304" bIns="91440" anchor="t" anchorCtr="0"/>
          <a:lstStyle>
            <a:lvl1pPr>
              <a:defRPr sz="5882" spc="-98"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5354150"/>
            <a:ext cx="8964186" cy="959071"/>
          </a:xfrm>
          <a:noFill/>
        </p:spPr>
        <p:txBody>
          <a:bodyPr lIns="182880" tIns="146304" rIns="182880" bIns="146304">
            <a:noAutofit/>
          </a:bodyPr>
          <a:lstStyle>
            <a:lvl1pPr marL="0" indent="0">
              <a:spcBef>
                <a:spcPts val="0"/>
              </a:spcBef>
              <a:buNone/>
              <a:defRPr sz="3529" spc="0" baseline="0">
                <a:gradFill>
                  <a:gsLst>
                    <a:gs pos="5833">
                      <a:schemeClr val="tx1"/>
                    </a:gs>
                    <a:gs pos="53000">
                      <a:schemeClr val="tx1"/>
                    </a:gs>
                  </a:gsLst>
                  <a:lin ang="5400000" scaled="0"/>
                </a:gradFill>
                <a:latin typeface="+mj-lt"/>
              </a:defRPr>
            </a:lvl1pPr>
          </a:lstStyle>
          <a:p>
            <a:pPr lvl="0"/>
            <a:r>
              <a:rPr lang="en-US" dirty="0"/>
              <a:t>Speaker Name</a:t>
            </a:r>
          </a:p>
        </p:txBody>
      </p:sp>
      <p:pic>
        <p:nvPicPr>
          <p:cNvPr id="11" name="Picture 10">
            <a:extLst>
              <a:ext uri="{FF2B5EF4-FFF2-40B4-BE49-F238E27FC236}">
                <a16:creationId xmlns:a16="http://schemas.microsoft.com/office/drawing/2014/main" id="{CB91CB2F-950C-41BC-99F6-26CA49D4A30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9290" y="292825"/>
            <a:ext cx="1993362" cy="701889"/>
          </a:xfrm>
          <a:prstGeom prst="rect">
            <a:avLst/>
          </a:prstGeom>
        </p:spPr>
      </p:pic>
    </p:spTree>
    <p:extLst>
      <p:ext uri="{BB962C8B-B14F-4D97-AF65-F5344CB8AC3E}">
        <p14:creationId xmlns:p14="http://schemas.microsoft.com/office/powerpoint/2010/main" val="2601721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727700"/>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t="8530"/>
          <a:stretch/>
        </p:blipFill>
        <p:spPr>
          <a:xfrm>
            <a:off x="257768" y="816708"/>
            <a:ext cx="11676463" cy="5761918"/>
          </a:xfrm>
          <a:prstGeom prst="rect">
            <a:avLst/>
          </a:prstGeom>
          <a:noFill/>
          <a:ln>
            <a:noFill/>
          </a:ln>
        </p:spPr>
      </p:pic>
      <p:sp>
        <p:nvSpPr>
          <p:cNvPr id="5"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dirty="0"/>
              <a:t>Presentation title</a:t>
            </a:r>
          </a:p>
        </p:txBody>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16749" t="685"/>
          <a:stretch/>
        </p:blipFill>
        <p:spPr>
          <a:xfrm>
            <a:off x="2213414" y="322490"/>
            <a:ext cx="9720817" cy="6256136"/>
          </a:xfrm>
          <a:prstGeom prst="rect">
            <a:avLst/>
          </a:prstGeom>
          <a:noFill/>
          <a:ln>
            <a:noFill/>
          </a:ln>
        </p:spPr>
      </p:pic>
    </p:spTree>
    <p:extLst>
      <p:ext uri="{BB962C8B-B14F-4D97-AF65-F5344CB8AC3E}">
        <p14:creationId xmlns:p14="http://schemas.microsoft.com/office/powerpoint/2010/main" val="1767935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92000" cy="727700"/>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165641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12192000" cy="727700"/>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1105" y="2084172"/>
            <a:ext cx="5376684" cy="1793110"/>
          </a:xfrm>
          <a:noFill/>
        </p:spPr>
        <p:txBody>
          <a:bodyPr lIns="182880" tIns="146304" rIns="182880" bIns="146304">
            <a:noAutofit/>
          </a:bodyPr>
          <a:lstStyle>
            <a:lvl1pPr marL="0" indent="0">
              <a:spcBef>
                <a:spcPts val="0"/>
              </a:spcBef>
              <a:buNone/>
              <a:defRPr sz="3529" spc="0" baseline="0">
                <a:gradFill>
                  <a:gsLst>
                    <a:gs pos="46903">
                      <a:srgbClr val="FFFFFF"/>
                    </a:gs>
                    <a:gs pos="83000">
                      <a:srgbClr val="FFFFFF"/>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69303" y="291069"/>
            <a:ext cx="5378485" cy="1793104"/>
          </a:xfrm>
          <a:noFill/>
        </p:spPr>
        <p:txBody>
          <a:bodyPr lIns="146304" tIns="91440" rIns="146304" bIns="91440" anchor="t" anchorCtr="0"/>
          <a:lstStyle>
            <a:lvl1pPr>
              <a:defRPr sz="5882" spc="-98"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719048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69303" y="2084172"/>
            <a:ext cx="5378485" cy="3586208"/>
          </a:xfrm>
          <a:noFill/>
        </p:spPr>
        <p:txBody>
          <a:bodyPr lIns="146304" tIns="91440" rIns="146304" bIns="91440" anchor="t" anchorCtr="0"/>
          <a:lstStyle>
            <a:lvl1pPr>
              <a:defRPr sz="5882" spc="-98" baseline="0">
                <a:gradFill>
                  <a:gsLst>
                    <a:gs pos="46903">
                      <a:schemeClr val="tx1"/>
                    </a:gs>
                    <a:gs pos="83000">
                      <a:schemeClr val="tx1"/>
                    </a:gs>
                  </a:gsLst>
                  <a:lin ang="5400000" scaled="1"/>
                </a:gradFill>
              </a:defRPr>
            </a:lvl1pPr>
          </a:lstStyle>
          <a:p>
            <a:r>
              <a:rPr lang="en-US" dirty="0"/>
              <a:t>Pull quote</a:t>
            </a:r>
          </a:p>
        </p:txBody>
      </p:sp>
    </p:spTree>
    <p:extLst>
      <p:ext uri="{BB962C8B-B14F-4D97-AF65-F5344CB8AC3E}">
        <p14:creationId xmlns:p14="http://schemas.microsoft.com/office/powerpoint/2010/main" val="3959612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39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1250">
                      <a:schemeClr val="tx1"/>
                    </a:gs>
                    <a:gs pos="100000">
                      <a:schemeClr val="tx1"/>
                    </a:gs>
                  </a:gsLst>
                  <a:lin ang="5400000" scaled="0"/>
                </a:gradFill>
                <a:latin typeface="+mn-lt"/>
              </a:defRPr>
            </a:lvl1pPr>
            <a:lvl2pPr>
              <a:defRPr sz="1568"/>
            </a:lvl2pPr>
            <a:lvl3pPr>
              <a:defRPr sz="1568"/>
            </a:lvl3pPr>
            <a:lvl4pPr>
              <a:defRPr sz="1568"/>
            </a:lvl4pPr>
            <a:lvl5pPr marL="1008435" indent="0">
              <a:buNone/>
              <a:defRPr sz="1568"/>
            </a:lvl5pPr>
          </a:lstStyle>
          <a:p>
            <a:pPr lvl="0"/>
            <a:r>
              <a:rPr lang="en-US"/>
              <a:t>Click to edit Master text styles</a:t>
            </a:r>
          </a:p>
        </p:txBody>
      </p:sp>
    </p:spTree>
    <p:extLst>
      <p:ext uri="{BB962C8B-B14F-4D97-AF65-F5344CB8AC3E}">
        <p14:creationId xmlns:p14="http://schemas.microsoft.com/office/powerpoint/2010/main" val="168278996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60281589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6907806"/>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5884345" cy="727700"/>
          </a:xfrm>
        </p:spPr>
        <p:txBody>
          <a:bodyPr/>
          <a:lstStyle>
            <a:lvl1pPr marL="0" indent="0">
              <a:buNone/>
              <a:defRPr/>
            </a:lvl1pPr>
          </a:lstStyle>
          <a:p>
            <a:r>
              <a:rPr lang="en-US"/>
              <a:t>Click icon to add picture</a:t>
            </a:r>
            <a:endParaRPr lang="en-US" dirty="0"/>
          </a:p>
        </p:txBody>
      </p:sp>
      <p:sp>
        <p:nvSpPr>
          <p:cNvPr id="6" name="Content Placeholder 5"/>
          <p:cNvSpPr>
            <a:spLocks noGrp="1"/>
          </p:cNvSpPr>
          <p:nvPr>
            <p:ph sz="quarter" idx="10"/>
          </p:nvPr>
        </p:nvSpPr>
        <p:spPr>
          <a:xfrm>
            <a:off x="5647788" y="1187621"/>
            <a:ext cx="6274974" cy="588449"/>
          </a:xfrm>
        </p:spPr>
        <p:txBody>
          <a:bodyPr/>
          <a:lstStyle>
            <a:lvl1pPr marL="0" indent="0">
              <a:buNone/>
              <a:defRPr sz="2941"/>
            </a:lvl1pPr>
          </a:lstStyle>
          <a:p>
            <a:pPr lvl="0"/>
            <a:r>
              <a:rPr lang="en-US"/>
              <a:t>Click to edit Master text styles</a:t>
            </a:r>
          </a:p>
        </p:txBody>
      </p:sp>
    </p:spTree>
    <p:extLst>
      <p:ext uri="{BB962C8B-B14F-4D97-AF65-F5344CB8AC3E}">
        <p14:creationId xmlns:p14="http://schemas.microsoft.com/office/powerpoint/2010/main" val="2115259065"/>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90153273"/>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endParaRPr lang="en-US" dirty="0"/>
          </a:p>
        </p:txBody>
      </p:sp>
      <p:sp>
        <p:nvSpPr>
          <p:cNvPr id="4" name="Content Placeholder 3"/>
          <p:cNvSpPr>
            <a:spLocks noGrp="1"/>
          </p:cNvSpPr>
          <p:nvPr>
            <p:ph sz="quarter" idx="10"/>
          </p:nvPr>
        </p:nvSpPr>
        <p:spPr>
          <a:xfrm>
            <a:off x="269239" y="1663914"/>
            <a:ext cx="8964248" cy="669927"/>
          </a:xfrm>
        </p:spPr>
        <p:txBody>
          <a:bodyPr/>
          <a:lstStyle>
            <a:lvl1pPr marL="0" indent="0">
              <a:buNone/>
              <a:defRPr sz="3529"/>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3183320676"/>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3585699" cy="425495"/>
          </a:xfrm>
        </p:spPr>
        <p:txBody>
          <a:bodyPr/>
          <a:lstStyle>
            <a:lvl1pPr marL="0" indent="0">
              <a:buNone/>
              <a:defRPr sz="1765">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314426258"/>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727700"/>
          </a:xfrm>
        </p:spPr>
        <p:txBody>
          <a:bodyPr/>
          <a:lstStyle/>
          <a:p>
            <a:r>
              <a:rPr lang="en-US"/>
              <a:t>Click icon to add picture</a:t>
            </a:r>
            <a:endParaRPr lang="en-US" dirty="0"/>
          </a:p>
        </p:txBody>
      </p:sp>
      <p:sp>
        <p:nvSpPr>
          <p:cNvPr id="2" name="Title 1"/>
          <p:cNvSpPr>
            <a:spLocks noGrp="1"/>
          </p:cNvSpPr>
          <p:nvPr>
            <p:ph type="title"/>
          </p:nvPr>
        </p:nvSpPr>
        <p:spPr/>
        <p:txBody>
          <a:bodyPr/>
          <a:lstStyle>
            <a:lvl1pPr>
              <a:defRPr sz="4705">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97369134"/>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a:t>Click to edit Master title style</a:t>
            </a:r>
            <a:endParaRPr lang="en-US" dirty="0"/>
          </a:p>
        </p:txBody>
      </p:sp>
      <p:sp>
        <p:nvSpPr>
          <p:cNvPr id="4" name="Content Placeholder 3"/>
          <p:cNvSpPr>
            <a:spLocks noGrp="1"/>
          </p:cNvSpPr>
          <p:nvPr>
            <p:ph sz="quarter" idx="10"/>
          </p:nvPr>
        </p:nvSpPr>
        <p:spPr>
          <a:xfrm>
            <a:off x="269239" y="1663913"/>
            <a:ext cx="5378549" cy="4903020"/>
          </a:xfrm>
          <a:solidFill>
            <a:schemeClr val="accent1">
              <a:alpha val="90000"/>
            </a:schemeClr>
          </a:solidFill>
        </p:spPr>
        <p:txBody>
          <a:bodyPr lIns="182880" tIns="146304" rIns="182880" bIns="146304">
            <a:noAutofit/>
          </a:bodyPr>
          <a:lstStyle>
            <a:lvl1pPr marL="0" indent="0">
              <a:buNone/>
              <a:defRPr sz="2353">
                <a:gradFill>
                  <a:gsLst>
                    <a:gs pos="10619">
                      <a:schemeClr val="bg1"/>
                    </a:gs>
                    <a:gs pos="33000">
                      <a:schemeClr val="bg1"/>
                    </a:gs>
                  </a:gsLst>
                  <a:lin ang="5400000" scaled="0"/>
                </a:gradFill>
              </a:defRPr>
            </a:lvl1pPr>
            <a:lvl2pPr>
              <a:defRPr sz="1961"/>
            </a:lvl2pPr>
            <a:lvl3pPr>
              <a:defRPr sz="1961"/>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885115484"/>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endParaRPr lang="en-US" dirty="0"/>
          </a:p>
        </p:txBody>
      </p:sp>
    </p:spTree>
    <p:extLst>
      <p:ext uri="{BB962C8B-B14F-4D97-AF65-F5344CB8AC3E}">
        <p14:creationId xmlns:p14="http://schemas.microsoft.com/office/powerpoint/2010/main" val="4260990138"/>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445880"/>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68928" y="2081060"/>
            <a:ext cx="11655840" cy="2692769"/>
          </a:xfrm>
        </p:spPr>
        <p:txBody>
          <a:bodyPr/>
          <a:lstStyle>
            <a:lvl1pPr>
              <a:defRPr sz="8627">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8707649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Connect logo">
    <p:bg>
      <p:bgPr>
        <a:solidFill>
          <a:srgbClr val="0078D7"/>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18785" y="2967843"/>
            <a:ext cx="5754430" cy="922315"/>
          </a:xfrm>
          <a:prstGeom prst="rect">
            <a:avLst/>
          </a:prstGeom>
        </p:spPr>
      </p:pic>
      <p:pic>
        <p:nvPicPr>
          <p:cNvPr id="9" name="MS logo white"/>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82259" y="6011682"/>
            <a:ext cx="1344637" cy="287755"/>
          </a:xfrm>
          <a:prstGeom prst="rect">
            <a:avLst/>
          </a:prstGeom>
        </p:spPr>
      </p:pic>
    </p:spTree>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081060"/>
            <a:ext cx="11655840" cy="2692769"/>
          </a:xfrm>
        </p:spPr>
        <p:txBody>
          <a:bodyPr/>
          <a:lstStyle>
            <a:lvl1pPr>
              <a:defRPr sz="8627">
                <a:gradFill>
                  <a:gsLst>
                    <a:gs pos="0">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362736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070"/>
            <a:ext cx="11655840" cy="1793104"/>
          </a:xfrm>
        </p:spPr>
        <p:txBody>
          <a:bodyPr/>
          <a:lstStyle>
            <a:lvl1pPr>
              <a:defRPr sz="5294">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8965035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087885"/>
            <a:ext cx="11655840" cy="899665"/>
          </a:xfrm>
        </p:spPr>
        <p:txBody>
          <a:bodyPr/>
          <a:lstStyle>
            <a:lvl1pPr>
              <a:defRPr sz="5882"/>
            </a:lvl1pPr>
          </a:lstStyle>
          <a:p>
            <a:r>
              <a:rPr lang="en-US" dirty="0"/>
              <a:t>Thank you</a:t>
            </a:r>
          </a:p>
        </p:txBody>
      </p:sp>
    </p:spTree>
    <p:extLst>
      <p:ext uri="{BB962C8B-B14F-4D97-AF65-F5344CB8AC3E}">
        <p14:creationId xmlns:p14="http://schemas.microsoft.com/office/powerpoint/2010/main" val="3967231603"/>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2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1" y="1117577"/>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7">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a:t>
            </a:fld>
            <a:endParaRPr lang="en-US"/>
          </a:p>
        </p:txBody>
      </p:sp>
    </p:spTree>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a:t>
            </a:fld>
            <a:endParaRPr lang="en-US"/>
          </a:p>
        </p:txBody>
      </p:sp>
    </p:spTree>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5095">
                <a:solidFill>
                  <a:schemeClr val="tx2"/>
                </a:solidFill>
              </a:defRPr>
            </a:lvl1pPr>
          </a:lstStyle>
          <a:p>
            <a:r>
              <a:rPr lang="en-US" dirty="0"/>
              <a:t>Click to edit Master title style</a:t>
            </a:r>
          </a:p>
        </p:txBody>
      </p:sp>
    </p:spTree>
    <p:extLst/>
  </p:cSld>
  <p:clrMapOvr>
    <a:masterClrMapping/>
  </p:clrMapOvr>
  <p:transition spd="med">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6014322"/>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727700"/>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t="8530"/>
          <a:stretch/>
        </p:blipFill>
        <p:spPr>
          <a:xfrm>
            <a:off x="257768" y="816708"/>
            <a:ext cx="11676463" cy="5761918"/>
          </a:xfrm>
          <a:prstGeom prst="rect">
            <a:avLst/>
          </a:prstGeom>
          <a:noFill/>
          <a:ln>
            <a:noFill/>
          </a:ln>
        </p:spPr>
      </p:pic>
      <p:sp>
        <p:nvSpPr>
          <p:cNvPr id="5"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dirty="0"/>
              <a:t>Presentation title</a:t>
            </a:r>
          </a:p>
        </p:txBody>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16749" t="685"/>
          <a:stretch/>
        </p:blipFill>
        <p:spPr>
          <a:xfrm>
            <a:off x="2213414" y="322490"/>
            <a:ext cx="9720817" cy="6256136"/>
          </a:xfrm>
          <a:prstGeom prst="rect">
            <a:avLst/>
          </a:prstGeom>
          <a:noFill/>
          <a:ln>
            <a:noFill/>
          </a:ln>
        </p:spPr>
      </p:pic>
    </p:spTree>
    <p:extLst>
      <p:ext uri="{BB962C8B-B14F-4D97-AF65-F5344CB8AC3E}">
        <p14:creationId xmlns:p14="http://schemas.microsoft.com/office/powerpoint/2010/main" val="29996232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Microsoft">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505050"/>
                    </a:gs>
                    <a:gs pos="100000">
                      <a:srgbClr val="505050"/>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54744" y="2882375"/>
            <a:ext cx="4482512" cy="959394"/>
          </a:xfrm>
          <a:prstGeom prst="rect">
            <a:avLst/>
          </a:prstGeom>
        </p:spPr>
      </p:pic>
    </p:spTree>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6000" decel="64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1+#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92000" cy="727700"/>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3499587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12192000" cy="727700"/>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1105" y="2084172"/>
            <a:ext cx="5376684" cy="1793110"/>
          </a:xfrm>
          <a:noFill/>
        </p:spPr>
        <p:txBody>
          <a:bodyPr lIns="182880" tIns="146304" rIns="182880" bIns="146304">
            <a:noAutofit/>
          </a:bodyPr>
          <a:lstStyle>
            <a:lvl1pPr marL="0" indent="0">
              <a:spcBef>
                <a:spcPts val="0"/>
              </a:spcBef>
              <a:buNone/>
              <a:defRPr sz="3529" spc="0" baseline="0">
                <a:gradFill>
                  <a:gsLst>
                    <a:gs pos="46903">
                      <a:srgbClr val="FFFFFF"/>
                    </a:gs>
                    <a:gs pos="83000">
                      <a:srgbClr val="FFFFFF"/>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69303" y="291069"/>
            <a:ext cx="5378485" cy="1793104"/>
          </a:xfrm>
          <a:noFill/>
        </p:spPr>
        <p:txBody>
          <a:bodyPr lIns="146304" tIns="91440" rIns="146304" bIns="91440" anchor="t" anchorCtr="0"/>
          <a:lstStyle>
            <a:lvl1pPr>
              <a:defRPr sz="5882" spc="-98"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27099949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69303" y="2084172"/>
            <a:ext cx="5378485" cy="3586208"/>
          </a:xfrm>
          <a:noFill/>
        </p:spPr>
        <p:txBody>
          <a:bodyPr lIns="146304" tIns="91440" rIns="146304" bIns="91440" anchor="t" anchorCtr="0"/>
          <a:lstStyle>
            <a:lvl1pPr>
              <a:defRPr sz="5882" spc="-98" baseline="0">
                <a:gradFill>
                  <a:gsLst>
                    <a:gs pos="46903">
                      <a:schemeClr val="tx1"/>
                    </a:gs>
                    <a:gs pos="83000">
                      <a:schemeClr val="tx1"/>
                    </a:gs>
                  </a:gsLst>
                  <a:lin ang="5400000" scaled="1"/>
                </a:gradFill>
              </a:defRPr>
            </a:lvl1pPr>
          </a:lstStyle>
          <a:p>
            <a:r>
              <a:rPr lang="en-US" dirty="0"/>
              <a:t>Pull quote</a:t>
            </a:r>
          </a:p>
        </p:txBody>
      </p:sp>
    </p:spTree>
    <p:extLst>
      <p:ext uri="{BB962C8B-B14F-4D97-AF65-F5344CB8AC3E}">
        <p14:creationId xmlns:p14="http://schemas.microsoft.com/office/powerpoint/2010/main" val="27358912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39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1250">
                      <a:schemeClr val="tx1"/>
                    </a:gs>
                    <a:gs pos="100000">
                      <a:schemeClr val="tx1"/>
                    </a:gs>
                  </a:gsLst>
                  <a:lin ang="5400000" scaled="0"/>
                </a:gradFill>
                <a:latin typeface="+mn-lt"/>
              </a:defRPr>
            </a:lvl1pPr>
            <a:lvl2pPr>
              <a:defRPr sz="1568"/>
            </a:lvl2pPr>
            <a:lvl3pPr>
              <a:defRPr sz="1568"/>
            </a:lvl3pPr>
            <a:lvl4pPr>
              <a:defRPr sz="1568"/>
            </a:lvl4pPr>
            <a:lvl5pPr marL="1008435" indent="0">
              <a:buNone/>
              <a:defRPr sz="1568"/>
            </a:lvl5pPr>
          </a:lstStyle>
          <a:p>
            <a:pPr lvl="0"/>
            <a:r>
              <a:rPr lang="en-US"/>
              <a:t>Click to edit Master text styles</a:t>
            </a:r>
          </a:p>
        </p:txBody>
      </p:sp>
    </p:spTree>
    <p:extLst>
      <p:ext uri="{BB962C8B-B14F-4D97-AF65-F5344CB8AC3E}">
        <p14:creationId xmlns:p14="http://schemas.microsoft.com/office/powerpoint/2010/main" val="730617533"/>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11669582"/>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750729"/>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5884345" cy="727700"/>
          </a:xfrm>
        </p:spPr>
        <p:txBody>
          <a:bodyPr/>
          <a:lstStyle>
            <a:lvl1pPr marL="0" indent="0">
              <a:buNone/>
              <a:defRPr/>
            </a:lvl1pPr>
          </a:lstStyle>
          <a:p>
            <a:r>
              <a:rPr lang="en-US"/>
              <a:t>Click icon to add picture</a:t>
            </a:r>
            <a:endParaRPr lang="en-US" dirty="0"/>
          </a:p>
        </p:txBody>
      </p:sp>
      <p:sp>
        <p:nvSpPr>
          <p:cNvPr id="6" name="Content Placeholder 5"/>
          <p:cNvSpPr>
            <a:spLocks noGrp="1"/>
          </p:cNvSpPr>
          <p:nvPr>
            <p:ph sz="quarter" idx="10"/>
          </p:nvPr>
        </p:nvSpPr>
        <p:spPr>
          <a:xfrm>
            <a:off x="5647788" y="1187621"/>
            <a:ext cx="6274974" cy="588449"/>
          </a:xfrm>
        </p:spPr>
        <p:txBody>
          <a:bodyPr/>
          <a:lstStyle>
            <a:lvl1pPr marL="0" indent="0">
              <a:buNone/>
              <a:defRPr sz="2941"/>
            </a:lvl1pPr>
          </a:lstStyle>
          <a:p>
            <a:pPr lvl="0"/>
            <a:r>
              <a:rPr lang="en-US"/>
              <a:t>Click to edit Master text styles</a:t>
            </a:r>
          </a:p>
        </p:txBody>
      </p:sp>
    </p:spTree>
    <p:extLst>
      <p:ext uri="{BB962C8B-B14F-4D97-AF65-F5344CB8AC3E}">
        <p14:creationId xmlns:p14="http://schemas.microsoft.com/office/powerpoint/2010/main" val="195664043"/>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59904965"/>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endParaRPr lang="en-US" dirty="0"/>
          </a:p>
        </p:txBody>
      </p:sp>
      <p:sp>
        <p:nvSpPr>
          <p:cNvPr id="4" name="Content Placeholder 3"/>
          <p:cNvSpPr>
            <a:spLocks noGrp="1"/>
          </p:cNvSpPr>
          <p:nvPr>
            <p:ph sz="quarter" idx="10"/>
          </p:nvPr>
        </p:nvSpPr>
        <p:spPr>
          <a:xfrm>
            <a:off x="269239" y="1663914"/>
            <a:ext cx="8964248" cy="669927"/>
          </a:xfrm>
        </p:spPr>
        <p:txBody>
          <a:bodyPr/>
          <a:lstStyle>
            <a:lvl1pPr marL="0" indent="0">
              <a:buNone/>
              <a:defRPr sz="3529"/>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3156414991"/>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3585699" cy="425495"/>
          </a:xfrm>
        </p:spPr>
        <p:txBody>
          <a:bodyPr/>
          <a:lstStyle>
            <a:lvl1pPr marL="0" indent="0">
              <a:buNone/>
              <a:defRPr sz="1765">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19195493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5826759" cy="899665"/>
          </a:xfrm>
        </p:spPr>
        <p:txBody>
          <a:bodyPr/>
          <a:lstStyle/>
          <a:p>
            <a:r>
              <a:rPr lang="en-US" dirty="0"/>
              <a:t>Click to edit Master title style</a:t>
            </a:r>
          </a:p>
        </p:txBody>
      </p:sp>
      <p:sp>
        <p:nvSpPr>
          <p:cNvPr id="6" name="Text Placeholder 5"/>
          <p:cNvSpPr>
            <a:spLocks noGrp="1"/>
          </p:cNvSpPr>
          <p:nvPr>
            <p:ph type="body" sz="quarter" idx="10"/>
          </p:nvPr>
        </p:nvSpPr>
        <p:spPr>
          <a:xfrm>
            <a:off x="269241" y="2041061"/>
            <a:ext cx="5826760"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727700"/>
          </a:xfrm>
        </p:spPr>
        <p:txBody>
          <a:bodyPr/>
          <a:lstStyle/>
          <a:p>
            <a:r>
              <a:rPr lang="en-US"/>
              <a:t>Click icon to add picture</a:t>
            </a:r>
            <a:endParaRPr lang="en-US" dirty="0"/>
          </a:p>
        </p:txBody>
      </p:sp>
      <p:sp>
        <p:nvSpPr>
          <p:cNvPr id="2" name="Title 1"/>
          <p:cNvSpPr>
            <a:spLocks noGrp="1"/>
          </p:cNvSpPr>
          <p:nvPr>
            <p:ph type="title"/>
          </p:nvPr>
        </p:nvSpPr>
        <p:spPr/>
        <p:txBody>
          <a:bodyPr/>
          <a:lstStyle>
            <a:lvl1pPr>
              <a:defRPr sz="4705">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392400233"/>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5840" cy="737413"/>
          </a:xfrm>
        </p:spPr>
        <p:txBody>
          <a:bodyPr/>
          <a:lstStyle>
            <a:lvl1pPr>
              <a:defRPr sz="3529"/>
            </a:lvl1pPr>
          </a:lstStyle>
          <a:p>
            <a:r>
              <a:rPr lang="en-US"/>
              <a:t>Click to edit Master title style</a:t>
            </a:r>
            <a:endParaRPr lang="en-US" dirty="0"/>
          </a:p>
        </p:txBody>
      </p:sp>
      <p:sp>
        <p:nvSpPr>
          <p:cNvPr id="4" name="Content Placeholder 3"/>
          <p:cNvSpPr>
            <a:spLocks noGrp="1"/>
          </p:cNvSpPr>
          <p:nvPr>
            <p:ph sz="quarter" idx="10"/>
          </p:nvPr>
        </p:nvSpPr>
        <p:spPr>
          <a:xfrm>
            <a:off x="269239" y="2980725"/>
            <a:ext cx="11653523" cy="506972"/>
          </a:xfrm>
        </p:spPr>
        <p:txBody>
          <a:bodyPr/>
          <a:lstStyle>
            <a:lvl1pPr marL="0" indent="0">
              <a:buNone/>
              <a:defRPr sz="2353"/>
            </a:lvl1pPr>
          </a:lstStyle>
          <a:p>
            <a:pPr lvl="0"/>
            <a:r>
              <a:rPr lang="en-US"/>
              <a:t>Click to edit Master text styles</a:t>
            </a:r>
          </a:p>
        </p:txBody>
      </p:sp>
      <p:sp>
        <p:nvSpPr>
          <p:cNvPr id="6" name="Content Placeholder 5"/>
          <p:cNvSpPr>
            <a:spLocks noGrp="1"/>
          </p:cNvSpPr>
          <p:nvPr>
            <p:ph sz="quarter" idx="11"/>
          </p:nvPr>
        </p:nvSpPr>
        <p:spPr>
          <a:xfrm>
            <a:off x="269239"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7" name="Content Placeholder 5"/>
          <p:cNvSpPr>
            <a:spLocks noGrp="1"/>
          </p:cNvSpPr>
          <p:nvPr>
            <p:ph sz="quarter" idx="12"/>
          </p:nvPr>
        </p:nvSpPr>
        <p:spPr>
          <a:xfrm>
            <a:off x="3256442"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8" name="Content Placeholder 5"/>
          <p:cNvSpPr>
            <a:spLocks noGrp="1"/>
          </p:cNvSpPr>
          <p:nvPr>
            <p:ph sz="quarter" idx="13"/>
          </p:nvPr>
        </p:nvSpPr>
        <p:spPr>
          <a:xfrm>
            <a:off x="6243644"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9" name="Content Placeholder 5"/>
          <p:cNvSpPr>
            <a:spLocks noGrp="1"/>
          </p:cNvSpPr>
          <p:nvPr>
            <p:ph sz="quarter" idx="14"/>
          </p:nvPr>
        </p:nvSpPr>
        <p:spPr>
          <a:xfrm>
            <a:off x="9230848"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099016496"/>
      </p:ext>
    </p:extLst>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a:t>Click to edit Master title style</a:t>
            </a:r>
            <a:endParaRPr lang="en-US" dirty="0"/>
          </a:p>
        </p:txBody>
      </p:sp>
      <p:sp>
        <p:nvSpPr>
          <p:cNvPr id="4" name="Content Placeholder 3"/>
          <p:cNvSpPr>
            <a:spLocks noGrp="1"/>
          </p:cNvSpPr>
          <p:nvPr>
            <p:ph sz="quarter" idx="10"/>
          </p:nvPr>
        </p:nvSpPr>
        <p:spPr>
          <a:xfrm>
            <a:off x="269239" y="1663913"/>
            <a:ext cx="5378549" cy="4903020"/>
          </a:xfrm>
          <a:solidFill>
            <a:schemeClr val="accent1">
              <a:alpha val="90000"/>
            </a:schemeClr>
          </a:solidFill>
        </p:spPr>
        <p:txBody>
          <a:bodyPr lIns="182880" tIns="146304" rIns="182880" bIns="146304">
            <a:noAutofit/>
          </a:bodyPr>
          <a:lstStyle>
            <a:lvl1pPr marL="0" indent="0">
              <a:buNone/>
              <a:defRPr sz="2353">
                <a:gradFill>
                  <a:gsLst>
                    <a:gs pos="10619">
                      <a:schemeClr val="bg1"/>
                    </a:gs>
                    <a:gs pos="33000">
                      <a:schemeClr val="bg1"/>
                    </a:gs>
                  </a:gsLst>
                  <a:lin ang="5400000" scaled="0"/>
                </a:gradFill>
              </a:defRPr>
            </a:lvl1pPr>
            <a:lvl2pPr>
              <a:defRPr sz="1961"/>
            </a:lvl2pPr>
            <a:lvl3pPr>
              <a:defRPr sz="1961"/>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2412532891"/>
      </p:ext>
    </p:extLst>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endParaRPr lang="en-US" dirty="0"/>
          </a:p>
        </p:txBody>
      </p:sp>
    </p:spTree>
    <p:extLst>
      <p:ext uri="{BB962C8B-B14F-4D97-AF65-F5344CB8AC3E}">
        <p14:creationId xmlns:p14="http://schemas.microsoft.com/office/powerpoint/2010/main" val="216323600"/>
      </p:ext>
    </p:extLst>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16738"/>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68928" y="2081060"/>
            <a:ext cx="11655840" cy="2692769"/>
          </a:xfrm>
        </p:spPr>
        <p:txBody>
          <a:bodyPr/>
          <a:lstStyle>
            <a:lvl1pPr>
              <a:defRPr sz="8627">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0500977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081060"/>
            <a:ext cx="11655840" cy="2692769"/>
          </a:xfrm>
        </p:spPr>
        <p:txBody>
          <a:bodyPr/>
          <a:lstStyle>
            <a:lvl1pPr>
              <a:defRPr sz="8627">
                <a:gradFill>
                  <a:gsLst>
                    <a:gs pos="0">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8558896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070"/>
            <a:ext cx="11655840" cy="1793104"/>
          </a:xfrm>
        </p:spPr>
        <p:txBody>
          <a:bodyPr/>
          <a:lstStyle>
            <a:lvl1pPr>
              <a:defRPr sz="5294">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06534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087885"/>
            <a:ext cx="11655840" cy="899665"/>
          </a:xfrm>
        </p:spPr>
        <p:txBody>
          <a:bodyPr/>
          <a:lstStyle>
            <a:lvl1pPr>
              <a:defRPr sz="5882"/>
            </a:lvl1pPr>
          </a:lstStyle>
          <a:p>
            <a:r>
              <a:rPr lang="en-US" dirty="0"/>
              <a:t>Thank you</a:t>
            </a:r>
          </a:p>
        </p:txBody>
      </p:sp>
    </p:spTree>
    <p:extLst>
      <p:ext uri="{BB962C8B-B14F-4D97-AF65-F5344CB8AC3E}">
        <p14:creationId xmlns:p14="http://schemas.microsoft.com/office/powerpoint/2010/main" val="3136423588"/>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69764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2"/>
          <p:cNvSpPr>
            <a:spLocks noGrp="1"/>
          </p:cNvSpPr>
          <p:nvPr>
            <p:ph type="title"/>
          </p:nvPr>
        </p:nvSpPr>
        <p:spPr>
          <a:xfrm>
            <a:off x="268927" y="286381"/>
            <a:ext cx="11653523" cy="927940"/>
          </a:xfrm>
          <a:prstGeom prst="rect">
            <a:avLst/>
          </a:prstGeom>
        </p:spPr>
        <p:txBody>
          <a:bodyPr/>
          <a:lstStyle>
            <a:lvl1pPr algn="l">
              <a:defRPr sz="5095">
                <a:solidFill>
                  <a:schemeClr val="tx2"/>
                </a:solidFill>
              </a:defRPr>
            </a:lvl1pPr>
          </a:lstStyle>
          <a:p>
            <a:r>
              <a:rPr lang="en-US"/>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pPr defTabSz="914192"/>
            <a:fld id="{6052FC3A-E1BD-E54F-9A48-71EBDEF00552}" type="slidenum">
              <a:rPr lang="en-US" smtClean="0">
                <a:solidFill>
                  <a:srgbClr val="505050"/>
                </a:solidFill>
              </a:rPr>
              <a:pPr defTabSz="914192"/>
              <a:t>‹#›</a:t>
            </a:fld>
            <a:endParaRPr lang="en-US">
              <a:solidFill>
                <a:srgbClr val="505050"/>
              </a:solidFill>
            </a:endParaRPr>
          </a:p>
        </p:txBody>
      </p:sp>
    </p:spTree>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86972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2" y="2"/>
            <a:ext cx="4951379" cy="1232898"/>
          </a:xfrm>
        </p:spPr>
        <p:txBody>
          <a:bodyPr lIns="393192" tIns="393192" bIns="91440">
            <a:normAutofit/>
          </a:bodyPr>
          <a:lstStyle>
            <a:lvl1pPr marL="0" indent="0">
              <a:buNone/>
              <a:defRPr sz="4400">
                <a:solidFill>
                  <a:schemeClr val="accent3"/>
                </a:solidFill>
                <a:latin typeface="+mj-lt"/>
              </a:defRPr>
            </a:lvl1pPr>
          </a:lstStyle>
          <a:p>
            <a:pPr lvl="0"/>
            <a:r>
              <a:rPr lang="en-US"/>
              <a:t>Title (Optional)</a:t>
            </a:r>
          </a:p>
        </p:txBody>
      </p:sp>
      <p:sp>
        <p:nvSpPr>
          <p:cNvPr id="5" name="Text Placeholder 3"/>
          <p:cNvSpPr>
            <a:spLocks noGrp="1"/>
          </p:cNvSpPr>
          <p:nvPr>
            <p:ph type="body" sz="quarter" idx="11" hasCustomPrompt="1"/>
          </p:nvPr>
        </p:nvSpPr>
        <p:spPr>
          <a:xfrm>
            <a:off x="5632317" y="389106"/>
            <a:ext cx="6410460" cy="6468894"/>
          </a:xfrm>
        </p:spPr>
        <p:txBody>
          <a:bodyPr/>
          <a:lstStyle>
            <a:lvl1pPr>
              <a:lnSpc>
                <a:spcPct val="100000"/>
              </a:lnSpc>
              <a:spcAft>
                <a:spcPts val="300"/>
              </a:spcAft>
              <a:defRPr/>
            </a:lvl1pPr>
            <a:lvl2pPr marL="0" indent="0">
              <a:buNone/>
              <a:defRPr/>
            </a:lvl2pPr>
          </a:lstStyle>
          <a:p>
            <a:pPr lvl="1"/>
            <a:r>
              <a:rPr lang="en-US"/>
              <a:t>Second level</a:t>
            </a:r>
          </a:p>
        </p:txBody>
      </p:sp>
    </p:spTree>
    <p:extLst>
      <p:ext uri="{BB962C8B-B14F-4D97-AF65-F5344CB8AC3E}">
        <p14:creationId xmlns:p14="http://schemas.microsoft.com/office/powerpoint/2010/main" val="217630080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_Title/sub-title_purp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2"/>
            <a:ext cx="12192000" cy="1232898"/>
          </a:xfrm>
        </p:spPr>
        <p:txBody>
          <a:bodyPr lIns="393192" tIns="393192" bIns="91440">
            <a:normAutofit/>
          </a:bodyPr>
          <a:lstStyle>
            <a:lvl1pPr marL="0" indent="0">
              <a:buNone/>
              <a:defRPr sz="4400">
                <a:solidFill>
                  <a:schemeClr val="accent3"/>
                </a:solidFill>
                <a:latin typeface="+mj-lt"/>
              </a:defRPr>
            </a:lvl1pPr>
          </a:lstStyle>
          <a:p>
            <a:pPr lvl="0"/>
            <a:r>
              <a:rPr lang="en-US"/>
              <a:t>Title</a:t>
            </a:r>
          </a:p>
        </p:txBody>
      </p:sp>
      <p:sp>
        <p:nvSpPr>
          <p:cNvPr id="8" name="Text Placeholder 7"/>
          <p:cNvSpPr>
            <a:spLocks noGrp="1"/>
          </p:cNvSpPr>
          <p:nvPr>
            <p:ph type="body" sz="quarter" idx="11" hasCustomPrompt="1"/>
          </p:nvPr>
        </p:nvSpPr>
        <p:spPr>
          <a:xfrm>
            <a:off x="0" y="1243015"/>
            <a:ext cx="12192000" cy="904286"/>
          </a:xfrm>
        </p:spPr>
        <p:txBody>
          <a:bodyPr lIns="393192" bIns="91440">
            <a:normAutofit/>
          </a:bodyPr>
          <a:lstStyle>
            <a:lvl1pPr marL="0" indent="0">
              <a:buNone/>
              <a:defRPr sz="2800">
                <a:solidFill>
                  <a:schemeClr val="tx1"/>
                </a:solidFill>
                <a:latin typeface="+mj-lt"/>
              </a:defRPr>
            </a:lvl1pPr>
            <a:lvl2pPr marL="456532" indent="0">
              <a:buNone/>
              <a:defRPr/>
            </a:lvl2pPr>
          </a:lstStyle>
          <a:p>
            <a:pPr lvl="0"/>
            <a:r>
              <a:rPr lang="en-US"/>
              <a:t>Subtitle</a:t>
            </a:r>
          </a:p>
        </p:txBody>
      </p:sp>
    </p:spTree>
    <p:extLst>
      <p:ext uri="{BB962C8B-B14F-4D97-AF65-F5344CB8AC3E}">
        <p14:creationId xmlns:p14="http://schemas.microsoft.com/office/powerpoint/2010/main" val="281401442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1_Plain tex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2"/>
            <a:ext cx="5712178" cy="1232898"/>
          </a:xfrm>
        </p:spPr>
        <p:txBody>
          <a:bodyPr lIns="393192" tIns="393192" bIns="91440">
            <a:normAutofit/>
          </a:bodyPr>
          <a:lstStyle>
            <a:lvl1pPr marL="0" indent="0">
              <a:buNone/>
              <a:defRPr sz="4312">
                <a:solidFill>
                  <a:schemeClr val="accent3"/>
                </a:solidFill>
                <a:latin typeface="+mj-lt"/>
              </a:defRPr>
            </a:lvl1pPr>
          </a:lstStyle>
          <a:p>
            <a:pPr lvl="0"/>
            <a:r>
              <a:rPr lang="en-US"/>
              <a:t>Title (Optional)</a:t>
            </a:r>
          </a:p>
        </p:txBody>
      </p:sp>
      <p:sp>
        <p:nvSpPr>
          <p:cNvPr id="10" name="Text Placeholder 9"/>
          <p:cNvSpPr>
            <a:spLocks noGrp="1"/>
          </p:cNvSpPr>
          <p:nvPr>
            <p:ph type="body" sz="quarter" idx="12" hasCustomPrompt="1"/>
          </p:nvPr>
        </p:nvSpPr>
        <p:spPr>
          <a:xfrm>
            <a:off x="0" y="1232899"/>
            <a:ext cx="5712178" cy="5625101"/>
          </a:xfrm>
        </p:spPr>
        <p:txBody>
          <a:bodyPr lIns="393192" tIns="91440" bIns="91440">
            <a:normAutofit/>
          </a:bodyPr>
          <a:lstStyle>
            <a:lvl1pPr marL="0" indent="0">
              <a:buNone/>
              <a:defRPr sz="1998">
                <a:solidFill>
                  <a:schemeClr val="tx1"/>
                </a:solidFill>
                <a:latin typeface="+mn-lt"/>
              </a:defRPr>
            </a:lvl1pPr>
          </a:lstStyle>
          <a:p>
            <a:pPr lvl="0"/>
            <a:r>
              <a:rPr lang="en-US"/>
              <a:t>Body copy</a:t>
            </a:r>
          </a:p>
        </p:txBody>
      </p:sp>
    </p:spTree>
    <p:extLst>
      <p:ext uri="{BB962C8B-B14F-4D97-AF65-F5344CB8AC3E}">
        <p14:creationId xmlns:p14="http://schemas.microsoft.com/office/powerpoint/2010/main" val="253060813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2_Plain tex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479824" y="2"/>
            <a:ext cx="5712178" cy="1232898"/>
          </a:xfrm>
        </p:spPr>
        <p:txBody>
          <a:bodyPr lIns="393192" tIns="393192" bIns="91440">
            <a:normAutofit/>
          </a:bodyPr>
          <a:lstStyle>
            <a:lvl1pPr marL="0" indent="0">
              <a:buNone/>
              <a:defRPr sz="4394">
                <a:solidFill>
                  <a:schemeClr val="accent3"/>
                </a:solidFill>
                <a:latin typeface="+mj-lt"/>
              </a:defRPr>
            </a:lvl1pPr>
          </a:lstStyle>
          <a:p>
            <a:pPr lvl="0"/>
            <a:r>
              <a:rPr lang="en-US"/>
              <a:t>Title (Optional)</a:t>
            </a:r>
          </a:p>
        </p:txBody>
      </p:sp>
      <p:sp>
        <p:nvSpPr>
          <p:cNvPr id="10" name="Text Placeholder 9"/>
          <p:cNvSpPr>
            <a:spLocks noGrp="1"/>
          </p:cNvSpPr>
          <p:nvPr>
            <p:ph type="body" sz="quarter" idx="12" hasCustomPrompt="1"/>
          </p:nvPr>
        </p:nvSpPr>
        <p:spPr>
          <a:xfrm>
            <a:off x="6479824" y="1232899"/>
            <a:ext cx="5712178" cy="5625101"/>
          </a:xfrm>
        </p:spPr>
        <p:txBody>
          <a:bodyPr lIns="393192" tIns="91440" bIns="91440">
            <a:normAutofit/>
          </a:bodyPr>
          <a:lstStyle>
            <a:lvl1pPr marL="0" indent="0">
              <a:buNone/>
              <a:defRPr sz="1998">
                <a:solidFill>
                  <a:schemeClr val="tx1"/>
                </a:solidFill>
                <a:latin typeface="+mn-lt"/>
              </a:defRPr>
            </a:lvl1pPr>
          </a:lstStyle>
          <a:p>
            <a:pPr lvl="0"/>
            <a:r>
              <a:rPr lang="en-US"/>
              <a:t>Body copy</a:t>
            </a:r>
          </a:p>
        </p:txBody>
      </p:sp>
    </p:spTree>
    <p:extLst>
      <p:ext uri="{BB962C8B-B14F-4D97-AF65-F5344CB8AC3E}">
        <p14:creationId xmlns:p14="http://schemas.microsoft.com/office/powerpoint/2010/main" val="197021285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2"/>
            <a:ext cx="12192000" cy="1232898"/>
          </a:xfrm>
        </p:spPr>
        <p:txBody>
          <a:bodyPr lIns="393192" tIns="393192" bIns="91440">
            <a:normAutofit/>
          </a:bodyPr>
          <a:lstStyle>
            <a:lvl1pPr marL="0" indent="0">
              <a:spcBef>
                <a:spcPts val="0"/>
              </a:spcBef>
              <a:buNone/>
              <a:defRPr sz="4400">
                <a:solidFill>
                  <a:schemeClr val="accent3"/>
                </a:solidFill>
                <a:latin typeface="+mj-lt"/>
              </a:defRPr>
            </a:lvl1pPr>
          </a:lstStyle>
          <a:p>
            <a:pPr lvl="0"/>
            <a:r>
              <a:rPr lang="en-US"/>
              <a:t>Title</a:t>
            </a:r>
          </a:p>
        </p:txBody>
      </p:sp>
    </p:spTree>
    <p:extLst>
      <p:ext uri="{BB962C8B-B14F-4D97-AF65-F5344CB8AC3E}">
        <p14:creationId xmlns:p14="http://schemas.microsoft.com/office/powerpoint/2010/main" val="125672561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Plain tex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2"/>
            <a:ext cx="12192000" cy="1232898"/>
          </a:xfrm>
        </p:spPr>
        <p:txBody>
          <a:bodyPr lIns="393192" tIns="393192" bIns="91440">
            <a:normAutofit/>
          </a:bodyPr>
          <a:lstStyle>
            <a:lvl1pPr marL="0" indent="0">
              <a:buNone/>
              <a:defRPr sz="4394">
                <a:solidFill>
                  <a:schemeClr val="tx2"/>
                </a:solidFill>
                <a:latin typeface="+mj-lt"/>
              </a:defRPr>
            </a:lvl1pPr>
          </a:lstStyle>
          <a:p>
            <a:pPr lvl="0"/>
            <a:r>
              <a:rPr lang="en-US"/>
              <a:t>Title (Optional)</a:t>
            </a:r>
          </a:p>
        </p:txBody>
      </p:sp>
      <p:sp>
        <p:nvSpPr>
          <p:cNvPr id="3" name="Picture Placeholder 2"/>
          <p:cNvSpPr>
            <a:spLocks noGrp="1"/>
          </p:cNvSpPr>
          <p:nvPr>
            <p:ph type="pic" sz="quarter" idx="11" hasCustomPrompt="1"/>
          </p:nvPr>
        </p:nvSpPr>
        <p:spPr>
          <a:xfrm>
            <a:off x="1926130" y="2246652"/>
            <a:ext cx="1381125" cy="1381125"/>
          </a:xfrm>
        </p:spPr>
        <p:txBody>
          <a:bodyPr/>
          <a:lstStyle>
            <a:lvl1pPr marL="0" indent="0">
              <a:buNone/>
              <a:defRPr/>
            </a:lvl1pPr>
          </a:lstStyle>
          <a:p>
            <a:r>
              <a:rPr lang="en-US"/>
              <a:t>icon</a:t>
            </a:r>
          </a:p>
        </p:txBody>
      </p:sp>
      <p:cxnSp>
        <p:nvCxnSpPr>
          <p:cNvPr id="5" name="Straight Connector 4"/>
          <p:cNvCxnSpPr/>
          <p:nvPr userDrawn="1"/>
        </p:nvCxnSpPr>
        <p:spPr>
          <a:xfrm>
            <a:off x="1176830" y="3881337"/>
            <a:ext cx="287938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2"/>
          </p:nvPr>
        </p:nvSpPr>
        <p:spPr>
          <a:xfrm>
            <a:off x="1176830" y="4105275"/>
            <a:ext cx="2879725" cy="2255838"/>
          </a:xfrm>
        </p:spPr>
        <p:txBody>
          <a:bodyPr/>
          <a:lstStyle>
            <a:lvl1pPr marL="0" indent="0">
              <a:buNone/>
              <a:defRPr/>
            </a:lvl1pPr>
          </a:lstStyle>
          <a:p>
            <a:pPr lvl="0"/>
            <a:r>
              <a:rPr lang="en-US"/>
              <a:t>Click to edit Master text styles</a:t>
            </a:r>
          </a:p>
        </p:txBody>
      </p:sp>
      <p:sp>
        <p:nvSpPr>
          <p:cNvPr id="11" name="Picture Placeholder 2"/>
          <p:cNvSpPr>
            <a:spLocks noGrp="1"/>
          </p:cNvSpPr>
          <p:nvPr>
            <p:ph type="pic" sz="quarter" idx="13" hasCustomPrompt="1"/>
          </p:nvPr>
        </p:nvSpPr>
        <p:spPr>
          <a:xfrm>
            <a:off x="5458723" y="2246652"/>
            <a:ext cx="1381125" cy="1381125"/>
          </a:xfrm>
        </p:spPr>
        <p:txBody>
          <a:bodyPr/>
          <a:lstStyle>
            <a:lvl1pPr marL="0" indent="0">
              <a:buNone/>
              <a:defRPr/>
            </a:lvl1pPr>
          </a:lstStyle>
          <a:p>
            <a:r>
              <a:rPr lang="en-US"/>
              <a:t>icon</a:t>
            </a:r>
          </a:p>
        </p:txBody>
      </p:sp>
      <p:cxnSp>
        <p:nvCxnSpPr>
          <p:cNvPr id="12" name="Straight Connector 11"/>
          <p:cNvCxnSpPr/>
          <p:nvPr userDrawn="1"/>
        </p:nvCxnSpPr>
        <p:spPr>
          <a:xfrm>
            <a:off x="4709592" y="3881337"/>
            <a:ext cx="287938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8"/>
          <p:cNvSpPr>
            <a:spLocks noGrp="1"/>
          </p:cNvSpPr>
          <p:nvPr>
            <p:ph type="body" sz="quarter" idx="14"/>
          </p:nvPr>
        </p:nvSpPr>
        <p:spPr>
          <a:xfrm>
            <a:off x="4709423" y="4105275"/>
            <a:ext cx="2879725" cy="2255838"/>
          </a:xfrm>
        </p:spPr>
        <p:txBody>
          <a:bodyPr/>
          <a:lstStyle>
            <a:lvl1pPr marL="0" indent="0">
              <a:buNone/>
              <a:defRPr/>
            </a:lvl1pPr>
          </a:lstStyle>
          <a:p>
            <a:pPr lvl="0"/>
            <a:r>
              <a:rPr lang="en-US"/>
              <a:t>Click to edit Master text styles</a:t>
            </a:r>
          </a:p>
        </p:txBody>
      </p:sp>
      <p:sp>
        <p:nvSpPr>
          <p:cNvPr id="14" name="Picture Placeholder 2"/>
          <p:cNvSpPr>
            <a:spLocks noGrp="1"/>
          </p:cNvSpPr>
          <p:nvPr>
            <p:ph type="pic" sz="quarter" idx="15" hasCustomPrompt="1"/>
          </p:nvPr>
        </p:nvSpPr>
        <p:spPr>
          <a:xfrm>
            <a:off x="8991316" y="2246652"/>
            <a:ext cx="1381125" cy="1381125"/>
          </a:xfrm>
        </p:spPr>
        <p:txBody>
          <a:bodyPr/>
          <a:lstStyle>
            <a:lvl1pPr marL="0" indent="0">
              <a:buNone/>
              <a:defRPr/>
            </a:lvl1pPr>
          </a:lstStyle>
          <a:p>
            <a:r>
              <a:rPr lang="en-US"/>
              <a:t>icon</a:t>
            </a:r>
          </a:p>
        </p:txBody>
      </p:sp>
      <p:cxnSp>
        <p:nvCxnSpPr>
          <p:cNvPr id="15" name="Straight Connector 14"/>
          <p:cNvCxnSpPr/>
          <p:nvPr userDrawn="1"/>
        </p:nvCxnSpPr>
        <p:spPr>
          <a:xfrm>
            <a:off x="8242354" y="3881337"/>
            <a:ext cx="287938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8"/>
          <p:cNvSpPr>
            <a:spLocks noGrp="1"/>
          </p:cNvSpPr>
          <p:nvPr>
            <p:ph type="body" sz="quarter" idx="16"/>
          </p:nvPr>
        </p:nvSpPr>
        <p:spPr>
          <a:xfrm>
            <a:off x="8242016" y="4105275"/>
            <a:ext cx="2879725" cy="2255838"/>
          </a:xfrm>
        </p:spPr>
        <p:txBody>
          <a:bodyPr/>
          <a:lstStyle>
            <a:lvl1pPr marL="0" indent="0">
              <a:buNone/>
              <a:defRPr/>
            </a:lvl1pPr>
          </a:lstStyle>
          <a:p>
            <a:pPr lvl="0"/>
            <a:r>
              <a:rPr lang="en-US"/>
              <a:t>Click to edit Master text styles</a:t>
            </a:r>
          </a:p>
        </p:txBody>
      </p:sp>
      <p:sp>
        <p:nvSpPr>
          <p:cNvPr id="17" name="Rectangle 16"/>
          <p:cNvSpPr/>
          <p:nvPr userDrawn="1"/>
        </p:nvSpPr>
        <p:spPr>
          <a:xfrm>
            <a:off x="350413" y="6461013"/>
            <a:ext cx="2454518" cy="246093"/>
          </a:xfrm>
          <a:prstGeom prst="rect">
            <a:avLst/>
          </a:prstGeom>
        </p:spPr>
        <p:txBody>
          <a:bodyPr wrap="none">
            <a:spAutoFit/>
          </a:bodyPr>
          <a:lstStyle/>
          <a:p>
            <a:r>
              <a:rPr lang="en-US" sz="999">
                <a:solidFill>
                  <a:schemeClr val="tx1"/>
                </a:solidFill>
                <a:effectLst/>
                <a:latin typeface="Segoe UI" panose="020B0502040204020203" pitchFamily="34" charset="0"/>
                <a:ea typeface="PMingLiU" panose="02020500000000000000" pitchFamily="18" charset="-120"/>
                <a:cs typeface="Segoe UI" panose="020B0502040204020203" pitchFamily="34" charset="0"/>
              </a:rPr>
              <a:t>Microsoft Confidential for Internal use only </a:t>
            </a:r>
            <a:endParaRPr lang="en-US" sz="999">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917237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9_Plain tex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2"/>
            <a:ext cx="12192000" cy="1232898"/>
          </a:xfrm>
        </p:spPr>
        <p:txBody>
          <a:bodyPr lIns="393192" tIns="393192" bIns="91440">
            <a:normAutofit/>
          </a:bodyPr>
          <a:lstStyle>
            <a:lvl1pPr marL="0" indent="0">
              <a:buNone/>
              <a:defRPr sz="4394">
                <a:solidFill>
                  <a:schemeClr val="tx2"/>
                </a:solidFill>
                <a:latin typeface="+mj-lt"/>
              </a:defRPr>
            </a:lvl1pPr>
          </a:lstStyle>
          <a:p>
            <a:pPr lvl="0"/>
            <a:r>
              <a:rPr lang="en-US"/>
              <a:t>Title (Optional)</a:t>
            </a:r>
          </a:p>
        </p:txBody>
      </p:sp>
      <p:sp>
        <p:nvSpPr>
          <p:cNvPr id="17" name="Text Placeholder 7"/>
          <p:cNvSpPr>
            <a:spLocks noGrp="1"/>
          </p:cNvSpPr>
          <p:nvPr>
            <p:ph type="body" sz="quarter" idx="11" hasCustomPrompt="1"/>
          </p:nvPr>
        </p:nvSpPr>
        <p:spPr>
          <a:xfrm>
            <a:off x="0" y="1243014"/>
            <a:ext cx="12192000" cy="1655829"/>
          </a:xfrm>
        </p:spPr>
        <p:txBody>
          <a:bodyPr lIns="393192" rIns="182880" bIns="91440">
            <a:normAutofit/>
          </a:bodyPr>
          <a:lstStyle>
            <a:lvl1pPr marL="0" indent="0">
              <a:buNone/>
              <a:defRPr sz="1998">
                <a:solidFill>
                  <a:schemeClr val="tx1"/>
                </a:solidFill>
                <a:latin typeface="+mj-lt"/>
              </a:defRPr>
            </a:lvl1pPr>
            <a:lvl2pPr marL="456532" indent="0">
              <a:buNone/>
              <a:defRPr/>
            </a:lvl2pPr>
          </a:lstStyle>
          <a:p>
            <a:pPr lvl="0"/>
            <a:r>
              <a:rPr lang="en-US"/>
              <a:t>Body text</a:t>
            </a:r>
          </a:p>
        </p:txBody>
      </p:sp>
      <p:sp>
        <p:nvSpPr>
          <p:cNvPr id="4" name="Table Placeholder 3"/>
          <p:cNvSpPr>
            <a:spLocks noGrp="1"/>
          </p:cNvSpPr>
          <p:nvPr>
            <p:ph type="tbl" sz="quarter" idx="12"/>
          </p:nvPr>
        </p:nvSpPr>
        <p:spPr>
          <a:xfrm>
            <a:off x="418290" y="2898776"/>
            <a:ext cx="11332725" cy="3562236"/>
          </a:xfrm>
        </p:spPr>
        <p:txBody>
          <a:bodyPr>
            <a:normAutofit/>
          </a:bodyPr>
          <a:lstStyle>
            <a:lvl1pPr marL="0" indent="0">
              <a:buNone/>
              <a:defRPr sz="1598"/>
            </a:lvl1pPr>
          </a:lstStyle>
          <a:p>
            <a:endParaRPr lang="en-US"/>
          </a:p>
        </p:txBody>
      </p:sp>
      <p:sp>
        <p:nvSpPr>
          <p:cNvPr id="5" name="Rectangle 4"/>
          <p:cNvSpPr/>
          <p:nvPr userDrawn="1"/>
        </p:nvSpPr>
        <p:spPr>
          <a:xfrm>
            <a:off x="350413" y="6461013"/>
            <a:ext cx="2454518" cy="246093"/>
          </a:xfrm>
          <a:prstGeom prst="rect">
            <a:avLst/>
          </a:prstGeom>
        </p:spPr>
        <p:txBody>
          <a:bodyPr wrap="none">
            <a:spAutoFit/>
          </a:bodyPr>
          <a:lstStyle/>
          <a:p>
            <a:r>
              <a:rPr lang="en-US" sz="999">
                <a:solidFill>
                  <a:schemeClr val="tx1"/>
                </a:solidFill>
                <a:effectLst/>
                <a:latin typeface="Segoe UI" panose="020B0502040204020203" pitchFamily="34" charset="0"/>
                <a:ea typeface="PMingLiU" panose="02020500000000000000" pitchFamily="18" charset="-120"/>
                <a:cs typeface="Segoe UI" panose="020B0502040204020203" pitchFamily="34" charset="0"/>
              </a:rPr>
              <a:t>Microsoft Confidential for Internal use only </a:t>
            </a:r>
            <a:endParaRPr lang="en-US" sz="999">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589745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3_Plain tex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2"/>
            <a:ext cx="12192000" cy="1232898"/>
          </a:xfrm>
        </p:spPr>
        <p:txBody>
          <a:bodyPr lIns="393192" tIns="393192" bIns="91440">
            <a:normAutofit/>
          </a:bodyPr>
          <a:lstStyle>
            <a:lvl1pPr marL="0" indent="0">
              <a:buNone/>
              <a:defRPr sz="4394">
                <a:solidFill>
                  <a:schemeClr val="accent3"/>
                </a:solidFill>
                <a:latin typeface="+mj-lt"/>
              </a:defRPr>
            </a:lvl1pPr>
          </a:lstStyle>
          <a:p>
            <a:pPr lvl="0"/>
            <a:r>
              <a:rPr lang="en-US"/>
              <a:t>Title (Optional)</a:t>
            </a:r>
          </a:p>
        </p:txBody>
      </p:sp>
      <p:sp>
        <p:nvSpPr>
          <p:cNvPr id="8" name="Text Placeholder 7"/>
          <p:cNvSpPr>
            <a:spLocks noGrp="1"/>
          </p:cNvSpPr>
          <p:nvPr>
            <p:ph type="body" sz="quarter" idx="11" hasCustomPrompt="1"/>
          </p:nvPr>
        </p:nvSpPr>
        <p:spPr>
          <a:xfrm>
            <a:off x="0" y="1243015"/>
            <a:ext cx="12192000" cy="904286"/>
          </a:xfrm>
        </p:spPr>
        <p:txBody>
          <a:bodyPr lIns="393192" bIns="91440"/>
          <a:lstStyle>
            <a:lvl1pPr marL="0" indent="0">
              <a:buNone/>
              <a:defRPr>
                <a:solidFill>
                  <a:schemeClr val="tx1"/>
                </a:solidFill>
                <a:latin typeface="+mj-lt"/>
              </a:defRPr>
            </a:lvl1pPr>
            <a:lvl2pPr marL="456532" indent="0">
              <a:buNone/>
              <a:defRPr/>
            </a:lvl2pPr>
          </a:lstStyle>
          <a:p>
            <a:pPr lvl="0"/>
            <a:r>
              <a:rPr lang="en-US"/>
              <a:t>Subtitle (Optional)</a:t>
            </a:r>
          </a:p>
        </p:txBody>
      </p:sp>
      <p:sp>
        <p:nvSpPr>
          <p:cNvPr id="10" name="Text Placeholder 9"/>
          <p:cNvSpPr>
            <a:spLocks noGrp="1"/>
          </p:cNvSpPr>
          <p:nvPr>
            <p:ph type="body" sz="quarter" idx="12" hasCustomPrompt="1"/>
          </p:nvPr>
        </p:nvSpPr>
        <p:spPr>
          <a:xfrm>
            <a:off x="0" y="2157416"/>
            <a:ext cx="12192000" cy="4303598"/>
          </a:xfrm>
        </p:spPr>
        <p:txBody>
          <a:bodyPr lIns="393192" tIns="91440" bIns="91440">
            <a:normAutofit/>
          </a:bodyPr>
          <a:lstStyle>
            <a:lvl1pPr marL="0" indent="0">
              <a:buNone/>
              <a:defRPr sz="1998">
                <a:solidFill>
                  <a:schemeClr val="tx1"/>
                </a:solidFill>
              </a:defRPr>
            </a:lvl1pPr>
          </a:lstStyle>
          <a:p>
            <a:pPr lvl="0"/>
            <a:r>
              <a:rPr lang="en-US"/>
              <a:t>Body copy</a:t>
            </a:r>
          </a:p>
        </p:txBody>
      </p:sp>
    </p:spTree>
    <p:extLst>
      <p:ext uri="{BB962C8B-B14F-4D97-AF65-F5344CB8AC3E}">
        <p14:creationId xmlns:p14="http://schemas.microsoft.com/office/powerpoint/2010/main" val="24272184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50476"/>
          </a:xfrm>
          <a:prstGeom prst="rect">
            <a:avLst/>
          </a:prstGeom>
          <a:noFill/>
          <a:ln w="12700">
            <a:noFill/>
            <a:miter lim="800000"/>
            <a:headEnd type="none" w="sm" len="sm"/>
            <a:tailEnd type="none" w="sm" len="sm"/>
          </a:ln>
          <a:effectLst/>
        </p:spPr>
        <p:txBody>
          <a:bodyPr vert="horz" wrap="square" lIns="89630" tIns="89630" rIns="89630" bIns="89630" numCol="1" anchor="t" anchorCtr="0" compatLnSpc="1">
            <a:prstTxWarp prst="textNoShape">
              <a:avLst/>
            </a:prstTxWarp>
            <a:spAutoFit/>
          </a:bodyPr>
          <a:lstStyle/>
          <a:p>
            <a:pPr defTabSz="913748" eaLnBrk="0" hangingPunct="0"/>
            <a:r>
              <a:rPr lang="en-US" sz="980" dirty="0">
                <a:solidFill>
                  <a:srgbClr val="FFFFFF"/>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748" eaLnBrk="0" hangingPunct="0"/>
            <a:r>
              <a:rPr lang="en-US" sz="980" dirty="0">
                <a:solidFill>
                  <a:srgbClr val="FFFFFF"/>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2783010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6"/>
            </a:lvl1pPr>
          </a:lstStyle>
          <a:p>
            <a:r>
              <a:rPr lang="en-US"/>
              <a:t>Click to edit Master title style</a:t>
            </a:r>
          </a:p>
        </p:txBody>
      </p:sp>
      <p:sp>
        <p:nvSpPr>
          <p:cNvPr id="3" name="Subtitle 2"/>
          <p:cNvSpPr>
            <a:spLocks noGrp="1"/>
          </p:cNvSpPr>
          <p:nvPr>
            <p:ph type="subTitle" idx="1"/>
          </p:nvPr>
        </p:nvSpPr>
        <p:spPr>
          <a:xfrm>
            <a:off x="1524000" y="3602039"/>
            <a:ext cx="9144000" cy="517065"/>
          </a:xfrm>
        </p:spPr>
        <p:txBody>
          <a:bodyPr/>
          <a:lstStyle>
            <a:lvl1pPr marL="0" indent="0" algn="ctr">
              <a:buNone/>
              <a:defRPr sz="2400"/>
            </a:lvl1pPr>
            <a:lvl2pPr marL="457025" indent="0" algn="ctr">
              <a:buNone/>
              <a:defRPr sz="2000"/>
            </a:lvl2pPr>
            <a:lvl3pPr marL="914049" indent="0" algn="ctr">
              <a:buNone/>
              <a:defRPr sz="1800"/>
            </a:lvl3pPr>
            <a:lvl4pPr marL="1371074" indent="0" algn="ctr">
              <a:buNone/>
              <a:defRPr sz="1600"/>
            </a:lvl4pPr>
            <a:lvl5pPr marL="1828098" indent="0" algn="ctr">
              <a:buNone/>
              <a:defRPr sz="1600"/>
            </a:lvl5pPr>
            <a:lvl6pPr marL="2285122" indent="0" algn="ctr">
              <a:buNone/>
              <a:defRPr sz="1600"/>
            </a:lvl6pPr>
            <a:lvl7pPr marL="2742147" indent="0" algn="ctr">
              <a:buNone/>
              <a:defRPr sz="1600"/>
            </a:lvl7pPr>
            <a:lvl8pPr marL="3199171" indent="0" algn="ctr">
              <a:buNone/>
              <a:defRPr sz="1600"/>
            </a:lvl8pPr>
            <a:lvl9pPr marL="3656195"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2" y="6356352"/>
            <a:ext cx="2743200" cy="365125"/>
          </a:xfrm>
          <a:prstGeom prst="rect">
            <a:avLst/>
          </a:prstGeom>
        </p:spPr>
        <p:txBody>
          <a:bodyPr/>
          <a:lstStyle/>
          <a:p>
            <a:pPr defTabSz="914192"/>
            <a:fld id="{23728261-9216-4514-9316-D4808F01CD8D}" type="datetimeFigureOut">
              <a:rPr lang="en-US" smtClean="0">
                <a:solidFill>
                  <a:srgbClr val="000000">
                    <a:tint val="75000"/>
                  </a:srgbClr>
                </a:solidFill>
              </a:rPr>
              <a:pPr defTabSz="914192"/>
              <a:t>5/8/18</a:t>
            </a:fld>
            <a:endParaRPr lang="en-US">
              <a:solidFill>
                <a:srgbClr val="000000">
                  <a:tint val="75000"/>
                </a:srgbClr>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defTabSz="914192"/>
            <a:endParaRPr lang="en-US">
              <a:solidFill>
                <a:srgbClr val="000000">
                  <a:tint val="75000"/>
                </a:srgbClr>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defTabSz="914192"/>
            <a:fld id="{37DAE8AA-0EE1-4B5E-AB96-4CFEA3836990}" type="slidenum">
              <a:rPr lang="en-US" smtClean="0">
                <a:solidFill>
                  <a:srgbClr val="000000">
                    <a:tint val="75000"/>
                  </a:srgbClr>
                </a:solidFill>
              </a:rPr>
              <a:pPr defTabSz="914192"/>
              <a:t>‹#›</a:t>
            </a:fld>
            <a:endParaRPr lang="en-US">
              <a:solidFill>
                <a:srgbClr val="000000">
                  <a:tint val="75000"/>
                </a:srgbClr>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7" name="Title 2"/>
          <p:cNvSpPr>
            <a:spLocks noGrp="1"/>
          </p:cNvSpPr>
          <p:nvPr>
            <p:ph type="title"/>
          </p:nvPr>
        </p:nvSpPr>
        <p:spPr>
          <a:xfrm>
            <a:off x="268927" y="286381"/>
            <a:ext cx="11653523" cy="927940"/>
          </a:xfrm>
          <a:prstGeom prst="rect">
            <a:avLst/>
          </a:prstGeom>
        </p:spPr>
        <p:txBody>
          <a:bodyPr/>
          <a:lstStyle>
            <a:lvl1pPr algn="l">
              <a:defRPr sz="5095">
                <a:solidFill>
                  <a:schemeClr val="tx2"/>
                </a:solidFill>
              </a:defRPr>
            </a:lvl1pPr>
          </a:lstStyle>
          <a:p>
            <a:r>
              <a:rPr lang="en-US"/>
              <a:t>Click to edit Master title style</a:t>
            </a:r>
            <a:endParaRPr lang="en-US" dirty="0"/>
          </a:p>
        </p:txBody>
      </p:sp>
      <p:sp>
        <p:nvSpPr>
          <p:cNvPr id="5" name="Slide Number Placeholder 3"/>
          <p:cNvSpPr>
            <a:spLocks noGrp="1"/>
          </p:cNvSpPr>
          <p:nvPr>
            <p:ph type="sldNum" sz="quarter" idx="15"/>
          </p:nvPr>
        </p:nvSpPr>
        <p:spPr>
          <a:xfrm>
            <a:off x="8610600" y="6356351"/>
            <a:ext cx="2743200" cy="365125"/>
          </a:xfrm>
          <a:prstGeom prst="rect">
            <a:avLst/>
          </a:prstGeom>
        </p:spPr>
        <p:txBody>
          <a:bodyPr/>
          <a:lstStyle>
            <a:lvl1pPr>
              <a:defRPr/>
            </a:lvl1pPr>
          </a:lstStyle>
          <a:p>
            <a:pPr defTabSz="914367"/>
            <a:fld id="{6052FC3A-E1BD-E54F-9A48-71EBDEF00552}" type="slidenum">
              <a:rPr lang="en-US" smtClean="0">
                <a:solidFill>
                  <a:srgbClr val="505050"/>
                </a:solidFill>
              </a:rPr>
              <a:pPr defTabSz="914367"/>
              <a:t>‹#›</a:t>
            </a:fld>
            <a:endParaRPr lang="en-US">
              <a:solidFill>
                <a:srgbClr val="505050"/>
              </a:solidFill>
            </a:endParaRPr>
          </a:p>
        </p:txBody>
      </p:sp>
    </p:spTree>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ANIMATED">
    <p:bg>
      <p:bgPr>
        <a:solidFill>
          <a:schemeClr val="bg2"/>
        </a:solidFill>
        <a:effectLst/>
      </p:bgPr>
    </p:bg>
    <p:spTree>
      <p:nvGrpSpPr>
        <p:cNvPr id="1" name=""/>
        <p:cNvGrpSpPr/>
        <p:nvPr/>
      </p:nvGrpSpPr>
      <p:grpSpPr>
        <a:xfrm>
          <a:off x="0" y="0"/>
          <a:ext cx="0" cy="0"/>
          <a:chOff x="0" y="0"/>
          <a:chExt cx="0" cy="0"/>
        </a:xfrm>
      </p:grpSpPr>
      <p:sp>
        <p:nvSpPr>
          <p:cNvPr id="19"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sp>
        <p:nvSpPr>
          <p:cNvPr id="2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sp>
        <p:nvSpPr>
          <p:cNvPr id="2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sp>
        <p:nvSpPr>
          <p:cNvPr id="22" name="Rectangle 21"/>
          <p:cNvSpPr/>
          <p:nvPr userDrawn="1"/>
        </p:nvSpPr>
        <p:spPr bwMode="white">
          <a:xfrm>
            <a:off x="0" y="-312"/>
            <a:ext cx="12191377" cy="685862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sp>
        <p:nvSpPr>
          <p:cNvPr id="11" name="TextBox 7"/>
          <p:cNvSpPr txBox="1"/>
          <p:nvPr userDrawn="1"/>
        </p:nvSpPr>
        <p:spPr bwMode="white">
          <a:xfrm>
            <a:off x="4270276" y="6566924"/>
            <a:ext cx="3651449"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rPr>
              <a:t>MICROSOFT CONFIDENTIAL – INTERNAL ONLY</a:t>
            </a:r>
          </a:p>
        </p:txBody>
      </p:sp>
      <p:sp>
        <p:nvSpPr>
          <p:cNvPr id="12"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3" name="Text Placeholder 16"/>
          <p:cNvSpPr>
            <a:spLocks noGrp="1"/>
          </p:cNvSpPr>
          <p:nvPr>
            <p:ph type="body" sz="quarter" idx="14" hasCustomPrompt="1"/>
          </p:nvPr>
        </p:nvSpPr>
        <p:spPr>
          <a:xfrm>
            <a:off x="269303" y="5993567"/>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2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9"/>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2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22"/>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950"/>
                                        <p:tgtEl>
                                          <p:spTgt spid="7"/>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7"/>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7"/>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950"/>
                                        <p:tgtEl>
                                          <p:spTgt spid="11"/>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1"/>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1"/>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950"/>
                                        <p:tgtEl>
                                          <p:spTgt spid="12"/>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2"/>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2"/>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950"/>
                                        <p:tgtEl>
                                          <p:spTgt spid="13"/>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3"/>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3"/>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9" grpId="0"/>
      <p:bldP spid="9" grpId="1"/>
      <p:bldP spid="9" grpId="2"/>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bldP spid="5" grpId="2"/>
      <p:bldP spid="11" grpId="0"/>
      <p:bldP spid="11" grpId="1"/>
      <p:bldP spid="11" grpId="2"/>
      <p:bldP spid="12" grpId="0">
        <p:tmplLst>
          <p:tmpl>
            <p:tnLst>
              <p:par>
                <p:cTn presetID="10" presetClass="entr" presetSubtype="0" fill="hold" nodeType="withEffect">
                  <p:stCondLst>
                    <p:cond delay="700"/>
                  </p:stCondLst>
                  <p:childTnLst>
                    <p:set>
                      <p:cBhvr>
                        <p:cTn dur="1" fill="hold">
                          <p:stCondLst>
                            <p:cond delay="0"/>
                          </p:stCondLst>
                        </p:cTn>
                        <p:tgtEl>
                          <p:spTgt spid="12"/>
                        </p:tgtEl>
                        <p:attrNameLst>
                          <p:attrName>style.visibility</p:attrName>
                        </p:attrNameLst>
                      </p:cBhvr>
                      <p:to>
                        <p:strVal val="visible"/>
                      </p:to>
                    </p:set>
                    <p:animEffect transition="in" filter="fade">
                      <p:cBhvr>
                        <p:cTn dur="950"/>
                        <p:tgtEl>
                          <p:spTgt spid="12"/>
                        </p:tgtEl>
                      </p:cBhvr>
                    </p:animEffect>
                  </p:childTnLst>
                </p:cTn>
              </p:par>
            </p:tnLst>
          </p:tmpl>
        </p:tmplLst>
      </p:bldP>
      <p:bldP spid="12" grpId="1"/>
      <p:bldP spid="12" grpId="2"/>
      <p:bldP spid="13" grpId="0">
        <p:tmplLst>
          <p:tmpl>
            <p:tnLst>
              <p:par>
                <p:cTn presetID="10" presetClass="entr" presetSubtype="0" fill="hold" nodeType="withEffect">
                  <p:stCondLst>
                    <p:cond delay="700"/>
                  </p:stCondLst>
                  <p:childTnLst>
                    <p:set>
                      <p:cBhvr>
                        <p:cTn dur="1" fill="hold">
                          <p:stCondLst>
                            <p:cond delay="0"/>
                          </p:stCondLst>
                        </p:cTn>
                        <p:tgtEl>
                          <p:spTgt spid="13"/>
                        </p:tgtEl>
                        <p:attrNameLst>
                          <p:attrName>style.visibility</p:attrName>
                        </p:attrNameLst>
                      </p:cBhvr>
                      <p:to>
                        <p:strVal val="visible"/>
                      </p:to>
                    </p:set>
                    <p:animEffect transition="in" filter="fade">
                      <p:cBhvr>
                        <p:cTn dur="950"/>
                        <p:tgtEl>
                          <p:spTgt spid="13"/>
                        </p:tgtEl>
                      </p:cBhvr>
                    </p:animEffect>
                  </p:childTnLst>
                </p:cTn>
              </p:par>
            </p:tnLst>
          </p:tmpl>
        </p:tmplLst>
      </p:bldP>
      <p:bldP spid="13" grpId="1"/>
      <p:bldP spid="13" grpId="2"/>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sp>
        <p:nvSpPr>
          <p:cNvPr id="11"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
        <p:nvSpPr>
          <p:cNvPr id="12"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3" name="Text Placeholder 16"/>
          <p:cNvSpPr>
            <a:spLocks noGrp="1"/>
          </p:cNvSpPr>
          <p:nvPr>
            <p:ph type="body" sz="quarter" idx="14" hasCustomPrompt="1"/>
          </p:nvPr>
        </p:nvSpPr>
        <p:spPr>
          <a:xfrm>
            <a:off x="269303" y="5993567"/>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2040142"/>
            <a:ext cx="5826760" cy="2052030"/>
          </a:xfrm>
        </p:spPr>
        <p:txBody>
          <a:bodyPr wrap="square">
            <a:spAutoFit/>
          </a:bodyPr>
          <a:lstStyle>
            <a:lvl1pPr>
              <a:defRPr sz="392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40" y="289512"/>
            <a:ext cx="5826759" cy="899665"/>
          </a:xfrm>
        </p:spPr>
        <p:txBody>
          <a:bodyPr/>
          <a:lstStyle/>
          <a:p>
            <a:r>
              <a:rPr lang="en-US"/>
              <a:t>Click to edit Master title style</a:t>
            </a:r>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Copyright Microsoft Corporation. All rights reserved. </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2040142"/>
            <a:ext cx="5826760" cy="2052030"/>
          </a:xfrm>
        </p:spPr>
        <p:txBody>
          <a:bodyPr wrap="square">
            <a:spAutoFit/>
          </a:bodyPr>
          <a:lstStyle>
            <a:lvl1pPr>
              <a:defRPr sz="392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40" y="289512"/>
            <a:ext cx="5826759" cy="899665"/>
          </a:xfrm>
        </p:spPr>
        <p:txBody>
          <a:bodyPr/>
          <a:lstStyle/>
          <a:p>
            <a:r>
              <a:rPr lang="en-US"/>
              <a:t>Click to edit Master title style</a:t>
            </a:r>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Click to 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6"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Click to 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
        <p:nvSpPr>
          <p:cNvPr id="6"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353535">
                        <a:alpha val="50000"/>
                      </a:srgbClr>
                    </a:gs>
                    <a:gs pos="86000">
                      <a:srgbClr val="353535">
                        <a:alpha val="50000"/>
                      </a:srgbClr>
                    </a:gs>
                  </a:gsLst>
                  <a:lin ang="5400000" scaled="0"/>
                </a:gradFill>
                <a:latin typeface="Segoe UI" panose="020B0502040204020203" pitchFamily="34" charset="0"/>
              </a:rPr>
              <a:t>MICROSOFT CONFIDENTIAL – INTERNAL ONLY</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a:gradFill>
                  <a:gsLst>
                    <a:gs pos="0">
                      <a:srgbClr val="FFFFFF">
                        <a:alpha val="50000"/>
                      </a:srgbClr>
                    </a:gs>
                    <a:gs pos="86000">
                      <a:srgbClr val="FFFFFF">
                        <a:alpha val="50000"/>
                      </a:srgbClr>
                    </a:gs>
                  </a:gsLst>
                  <a:lin ang="5400000" scaled="0"/>
                </a:gradFill>
                <a:latin typeface="Segoe UI" panose="020B0502040204020203" pitchFamily="34" charset="0"/>
              </a:rPr>
              <a:t>MICROSOFT CONFIDENTIAL – INTERNAL ONLY</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rgbClr val="FFFFFF"/>
                    </a:gs>
                    <a:gs pos="100000">
                      <a:srgbClr val="FFFFFF"/>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58570" y="1344828"/>
            <a:ext cx="11474238" cy="2003747"/>
          </a:xfrm>
        </p:spPr>
        <p:txBody>
          <a:bodyPr>
            <a:spAutoFit/>
          </a:bodyPr>
          <a:lstStyle>
            <a:lvl1pPr marL="0" indent="0">
              <a:spcBef>
                <a:spcPts val="588"/>
              </a:spcBef>
              <a:buNone/>
              <a:defRPr sz="2745" spc="-29" baseline="0">
                <a:solidFill>
                  <a:srgbClr val="0072C6"/>
                </a:solidFill>
                <a:latin typeface="+mj-lt"/>
              </a:defRPr>
            </a:lvl1pPr>
            <a:lvl2pPr marL="224097" indent="-224097">
              <a:spcBef>
                <a:spcPts val="588"/>
              </a:spcBef>
              <a:buFont typeface="Arial" charset="0"/>
              <a:buChar char="•"/>
              <a:defRPr sz="1961"/>
            </a:lvl2pPr>
            <a:lvl3pPr marL="448193" indent="-224097">
              <a:spcBef>
                <a:spcPts val="588"/>
              </a:spcBef>
              <a:buFont typeface="Arial" charset="0"/>
              <a:buChar char="•"/>
              <a:defRPr/>
            </a:lvl3pPr>
            <a:lvl4pPr marL="672290" indent="-224097">
              <a:spcBef>
                <a:spcPts val="588"/>
              </a:spcBef>
              <a:buFont typeface="Arial" charset="0"/>
              <a:buChar char="•"/>
              <a:defRPr/>
            </a:lvl4pPr>
            <a:lvl5pPr marL="896386" indent="-224097">
              <a:spcBef>
                <a:spcPts val="588"/>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570" y="1255173"/>
            <a:ext cx="11474238" cy="1840792"/>
          </a:xfrm>
        </p:spPr>
        <p:txBody>
          <a:bodyPr>
            <a:spAutoFit/>
          </a:bodyPr>
          <a:lstStyle>
            <a:lvl1pPr>
              <a:spcBef>
                <a:spcPts val="588"/>
              </a:spcBef>
              <a:defRPr sz="1961"/>
            </a:lvl1pPr>
            <a:lvl2pPr>
              <a:spcBef>
                <a:spcPts val="588"/>
              </a:spcBef>
              <a:defRPr sz="1961"/>
            </a:lvl2pPr>
            <a:lvl3pPr>
              <a:spcBef>
                <a:spcPts val="588"/>
              </a:spcBef>
              <a:defRPr sz="1961"/>
            </a:lvl3pPr>
            <a:lvl4pPr>
              <a:spcBef>
                <a:spcPts val="588"/>
              </a:spcBef>
              <a:defRPr sz="1961"/>
            </a:lvl4pPr>
            <a:lvl5pPr>
              <a:spcBef>
                <a:spcPts val="588"/>
              </a:spcBef>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69"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1"/>
              </a:buClr>
              <a:buFont typeface="Wingdings" pitchFamily="2" charset="2"/>
              <a:buNone/>
              <a:defRPr sz="2745" spc="-29" baseline="0">
                <a:solidFill>
                  <a:srgbClr val="0072C6"/>
                </a:solidFill>
                <a:latin typeface="+mj-lt"/>
              </a:defRPr>
            </a:lvl1pPr>
            <a:lvl2pPr marL="0" indent="0">
              <a:spcBef>
                <a:spcPts val="588"/>
              </a:spcBef>
              <a:buNone/>
              <a:defRPr sz="1961"/>
            </a:lvl2pPr>
            <a:lvl3pPr marL="227209" indent="0">
              <a:spcBef>
                <a:spcPts val="588"/>
              </a:spcBef>
              <a:buNone/>
              <a:tabLst/>
              <a:defRPr sz="1961"/>
            </a:lvl3pPr>
            <a:lvl4pPr marL="451306" indent="0">
              <a:spcBef>
                <a:spcPts val="588"/>
              </a:spcBef>
              <a:buNone/>
              <a:defRPr/>
            </a:lvl4pPr>
            <a:lvl5pPr marL="672290" indent="0">
              <a:spcBef>
                <a:spcPts val="588"/>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58570"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74974" y="1344828"/>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97" indent="-224097">
              <a:spcBef>
                <a:spcPts val="588"/>
              </a:spcBef>
              <a:defRPr sz="1961"/>
            </a:lvl2pPr>
            <a:lvl3pPr marL="448193" indent="-224097">
              <a:spcBef>
                <a:spcPts val="588"/>
              </a:spcBef>
              <a:tabLst/>
              <a:defRPr sz="1961"/>
            </a:lvl3pPr>
            <a:lvl4pPr marL="672290" indent="-224097">
              <a:spcBef>
                <a:spcPts val="588"/>
              </a:spcBef>
              <a:defRPr sz="1961"/>
            </a:lvl4pPr>
            <a:lvl5pPr marL="896386" indent="-224097">
              <a:spcBef>
                <a:spcPts val="588"/>
              </a:spcBef>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11474238" cy="806897"/>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58570" y="1165517"/>
            <a:ext cx="11474238" cy="806897"/>
          </a:xfrm>
        </p:spPr>
        <p:txBody>
          <a:bodyPr/>
          <a:lstStyle>
            <a:lvl1pPr marL="0" indent="0">
              <a:buNone/>
              <a:defRPr sz="2745" spc="-29" baseline="0">
                <a:solidFill>
                  <a:schemeClr val="tx1"/>
                </a:solidFill>
                <a:latin typeface="+mj-lt"/>
              </a:defRPr>
            </a:lvl1pPr>
          </a:lstStyle>
          <a:p>
            <a:pPr lvl="0"/>
            <a:r>
              <a:rPr lang="en-US" dirty="0"/>
              <a:t>Click to edit Master subhead style</a:t>
            </a:r>
          </a:p>
        </p:txBody>
      </p:sp>
    </p:spTree>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6095689" y="0"/>
            <a:ext cx="6095689" cy="6858623"/>
          </a:xfrm>
        </p:spPr>
        <p:txBody>
          <a:bodyPr/>
          <a:lstStyle/>
          <a:p>
            <a:endParaRPr lang="en-US"/>
          </a:p>
        </p:txBody>
      </p:sp>
      <p:sp>
        <p:nvSpPr>
          <p:cNvPr id="6" name="Text Placeholder 5"/>
          <p:cNvSpPr>
            <a:spLocks noGrp="1"/>
          </p:cNvSpPr>
          <p:nvPr>
            <p:ph type="body" sz="quarter" idx="11"/>
          </p:nvPr>
        </p:nvSpPr>
        <p:spPr>
          <a:xfrm>
            <a:off x="35856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095689" cy="6858623"/>
          </a:xfrm>
        </p:spPr>
        <p:txBody>
          <a:bodyPr/>
          <a:lstStyle/>
          <a:p>
            <a:endParaRPr lang="en-US"/>
          </a:p>
        </p:txBody>
      </p:sp>
      <p:sp>
        <p:nvSpPr>
          <p:cNvPr id="6" name="Text Placeholder 5"/>
          <p:cNvSpPr>
            <a:spLocks noGrp="1"/>
          </p:cNvSpPr>
          <p:nvPr>
            <p:ph type="body" sz="quarter" idx="11"/>
          </p:nvPr>
        </p:nvSpPr>
        <p:spPr>
          <a:xfrm>
            <a:off x="6454259" y="2062070"/>
            <a:ext cx="5378549" cy="18501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570" y="1075863"/>
            <a:ext cx="7171399" cy="1158793"/>
          </a:xfrm>
          <a:noFill/>
        </p:spPr>
        <p:txBody>
          <a:bodyPr tIns="91440" bIns="91440" anchor="t" anchorCtr="0">
            <a:spAutoFit/>
          </a:bodyPr>
          <a:lstStyle>
            <a:lvl1pPr>
              <a:defRPr sz="7058" spc="-78" baseline="0">
                <a:gradFill>
                  <a:gsLst>
                    <a:gs pos="100000">
                      <a:schemeClr val="tx1"/>
                    </a:gs>
                    <a:gs pos="0">
                      <a:schemeClr val="tx1"/>
                    </a:gs>
                  </a:gsLst>
                  <a:lin ang="5400000" scaled="0"/>
                </a:gradFill>
              </a:defRPr>
            </a:lvl1pPr>
          </a:lstStyle>
          <a:p>
            <a:r>
              <a:rPr lang="en-US" dirty="0"/>
              <a:t>Section title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solidFill>
                  <a:schemeClr val="bg1"/>
                </a:solidFill>
                <a:effectLst/>
                <a:latin typeface="+mj-lt"/>
                <a:ea typeface="+mn-ea"/>
                <a:cs typeface="Segoe UI" pitchFamily="34" charset="0"/>
              </a:defRPr>
            </a:lvl1pPr>
          </a:lstStyle>
          <a:p>
            <a:r>
              <a:rPr lang="en-US" dirty="0"/>
              <a:t>Video title</a:t>
            </a:r>
          </a:p>
        </p:txBody>
      </p:sp>
    </p:spTree>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58570" y="1344828"/>
            <a:ext cx="11474238" cy="2003747"/>
          </a:xfrm>
        </p:spPr>
        <p:txBody>
          <a:bodyPr>
            <a:spAutoFit/>
          </a:bodyPr>
          <a:lstStyle>
            <a:lvl1pPr marL="0" indent="0">
              <a:spcBef>
                <a:spcPts val="588"/>
              </a:spcBef>
              <a:buNone/>
              <a:defRPr sz="3137">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4097"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48193"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72290"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896386"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dirty="0">
                <a:solidFill>
                  <a:srgbClr val="FFFFFF"/>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dirty="0">
                <a:solidFill>
                  <a:srgbClr val="FFFFFF"/>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0202" y="3083653"/>
            <a:ext cx="3223861" cy="690695"/>
          </a:xfrm>
          <a:prstGeom prst="rect">
            <a:avLst/>
          </a:prstGeom>
        </p:spPr>
      </p:pic>
    </p:spTree>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58570" y="1344828"/>
            <a:ext cx="11474238" cy="1840792"/>
          </a:xfrm>
          <a:prstGeom prst="rect">
            <a:avLst/>
          </a:prstGeom>
        </p:spPr>
        <p:txBody>
          <a:bodyPr>
            <a:spAutoFit/>
          </a:bodyPr>
          <a:lstStyle>
            <a:lvl1pPr marL="224097"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4819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72290"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96386"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20483" indent="-224097">
              <a:spcBef>
                <a:spcPts val="588"/>
              </a:spcBef>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141381"/>
            <a:ext cx="12192001" cy="717242"/>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13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7"/>
            <a:ext cx="11655079" cy="2328587"/>
          </a:xfrm>
        </p:spPr>
        <p:txBody>
          <a:bodyPr>
            <a:spAutoFit/>
          </a:bodyPr>
          <a:lstStyle>
            <a:lvl1pPr marL="0" indent="0">
              <a:buNone/>
              <a:defRPr/>
            </a:lvl1pPr>
            <a:lvl2pPr marL="224114" indent="0">
              <a:buNone/>
              <a:defRPr/>
            </a:lvl2pPr>
            <a:lvl3pPr marL="448227" indent="0">
              <a:buNone/>
              <a:defRPr/>
            </a:lvl3pPr>
            <a:lvl4pPr marL="672342" indent="0">
              <a:buNone/>
              <a:defRPr/>
            </a:lvl4pPr>
            <a:lvl5pPr marL="89645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9" cy="23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5"/>
            <a:ext cx="5378548" cy="2147596"/>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72" indent="0">
              <a:buFont typeface="Wingdings" panose="05000000000000000000" pitchFamily="2" charset="2"/>
              <a:buNone/>
              <a:defRPr sz="2353" b="0"/>
            </a:lvl2pPr>
            <a:lvl3pPr marL="442002" indent="0">
              <a:buFont typeface="Wingdings" panose="05000000000000000000" pitchFamily="2" charset="2"/>
              <a:buNone/>
              <a:tabLst/>
              <a:defRPr sz="2157" b="0"/>
            </a:lvl3pPr>
            <a:lvl4pPr marL="639657" indent="0">
              <a:buFont typeface="Wingdings" panose="05000000000000000000" pitchFamily="2" charset="2"/>
              <a:buNone/>
              <a:defRPr sz="2157" b="0"/>
            </a:lvl4pPr>
            <a:lvl5pPr marL="837314" indent="0">
              <a:buFont typeface="Wingdings" panose="05000000000000000000" pitchFamily="2" charset="2"/>
              <a:buNone/>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7645"/>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72"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2002"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57"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314"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57" marR="0" lvl="0" indent="-504257" algn="l" defTabSz="914437" rtl="0" eaLnBrk="1" fontAlgn="auto" latinLnBrk="0" hangingPunct="1">
              <a:lnSpc>
                <a:spcPct val="90000"/>
              </a:lnSpc>
              <a:spcBef>
                <a:spcPts val="1200"/>
              </a:spcBef>
              <a:spcAft>
                <a:spcPts val="0"/>
              </a:spcAft>
              <a:buClr>
                <a:schemeClr val="tx1"/>
              </a:buClr>
              <a:buSzPct val="90000"/>
              <a:tabLst/>
            </a:pPr>
            <a:r>
              <a:rPr lang="en-US"/>
              <a:t>Click to edit Master text styles</a:t>
            </a:r>
          </a:p>
          <a:p>
            <a:pPr marL="504257" marR="0" lvl="1" indent="-504257" algn="l" defTabSz="914437" rtl="0" eaLnBrk="1" fontAlgn="auto" latinLnBrk="0" hangingPunct="1">
              <a:lnSpc>
                <a:spcPct val="90000"/>
              </a:lnSpc>
              <a:spcBef>
                <a:spcPts val="1200"/>
              </a:spcBef>
              <a:spcAft>
                <a:spcPts val="0"/>
              </a:spcAft>
              <a:buClr>
                <a:schemeClr val="tx1"/>
              </a:buClr>
              <a:buSzPct val="90000"/>
              <a:tabLst/>
            </a:pPr>
            <a:r>
              <a:rPr lang="en-US"/>
              <a:t>Second level</a:t>
            </a:r>
          </a:p>
          <a:p>
            <a:pPr marL="504257" marR="0" lvl="2" indent="-504257" algn="l" defTabSz="914437" rtl="0" eaLnBrk="1" fontAlgn="auto" latinLnBrk="0" hangingPunct="1">
              <a:lnSpc>
                <a:spcPct val="90000"/>
              </a:lnSpc>
              <a:spcBef>
                <a:spcPts val="1200"/>
              </a:spcBef>
              <a:spcAft>
                <a:spcPts val="0"/>
              </a:spcAft>
              <a:buClr>
                <a:schemeClr val="tx1"/>
              </a:buClr>
              <a:buSzPct val="90000"/>
              <a:tabLst/>
            </a:pPr>
            <a:r>
              <a:rPr lang="en-US"/>
              <a:t>Third level</a:t>
            </a:r>
          </a:p>
          <a:p>
            <a:pPr marL="504257" marR="0" lvl="3" indent="-504257" algn="l" defTabSz="914437" rtl="0" eaLnBrk="1" fontAlgn="auto" latinLnBrk="0" hangingPunct="1">
              <a:lnSpc>
                <a:spcPct val="90000"/>
              </a:lnSpc>
              <a:spcBef>
                <a:spcPts val="1200"/>
              </a:spcBef>
              <a:spcAft>
                <a:spcPts val="0"/>
              </a:spcAft>
              <a:buClr>
                <a:schemeClr val="tx1"/>
              </a:buClr>
              <a:buSzPct val="90000"/>
              <a:tabLst/>
            </a:pPr>
            <a:r>
              <a:rPr lang="en-US"/>
              <a:t>Fourth level</a:t>
            </a:r>
          </a:p>
          <a:p>
            <a:pPr marL="504257" marR="0" lvl="4" indent="-504257" algn="l" defTabSz="91443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5"/>
            <a:ext cx="5378548" cy="2147596"/>
          </a:xfrm>
        </p:spPr>
        <p:txBody>
          <a:bodyPr wrap="square">
            <a:spAutoFit/>
          </a:bodyPr>
          <a:lstStyle>
            <a:lvl1pPr marL="227226" indent="-227226">
              <a:spcBef>
                <a:spcPts val="1200"/>
              </a:spcBef>
              <a:buClr>
                <a:schemeClr val="tx1"/>
              </a:buClr>
              <a:buFont typeface="Wingdings" panose="05000000000000000000" pitchFamily="2" charset="2"/>
              <a:buChar char=""/>
              <a:defRPr sz="2941" b="0">
                <a:latin typeface="+mn-lt"/>
              </a:defRPr>
            </a:lvl1pPr>
            <a:lvl2pPr marL="418658" indent="-168085">
              <a:buFont typeface="Wingdings" panose="05000000000000000000" pitchFamily="2" charset="2"/>
              <a:buChar char=""/>
              <a:defRPr sz="2353" b="0"/>
            </a:lvl2pPr>
            <a:lvl3pPr marL="627208" indent="-185206">
              <a:buFont typeface="Wingdings" panose="05000000000000000000" pitchFamily="2" charset="2"/>
              <a:buChar char=""/>
              <a:tabLst/>
              <a:defRPr sz="2157" b="0"/>
            </a:lvl3pPr>
            <a:lvl4pPr marL="812413" indent="-172754">
              <a:buFont typeface="Wingdings" panose="05000000000000000000" pitchFamily="2" charset="2"/>
              <a:buChar char=""/>
              <a:defRPr sz="2157" b="0"/>
            </a:lvl4pPr>
            <a:lvl5pPr marL="1003844" indent="-166529">
              <a:buFont typeface="Wingdings" panose="05000000000000000000" pitchFamily="2" charset="2"/>
              <a:buChar char=""/>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7645"/>
            <a:ext cx="5378548" cy="2429576"/>
          </a:xfrm>
        </p:spPr>
        <p:txBody>
          <a:bodyPr wrap="square">
            <a:spAutoFit/>
          </a:bodyPr>
          <a:lstStyle>
            <a:lvl1pPr marL="281700" indent="-281700">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743" indent="-336170">
              <a:defRPr lang="en-US" sz="2353" b="0" kern="1200" spc="0" baseline="0" dirty="0">
                <a:gradFill>
                  <a:gsLst>
                    <a:gs pos="1250">
                      <a:schemeClr val="tx1"/>
                    </a:gs>
                    <a:gs pos="100000">
                      <a:schemeClr val="tx1"/>
                    </a:gs>
                  </a:gsLst>
                  <a:lin ang="5400000" scaled="0"/>
                </a:gradFill>
                <a:latin typeface="+mn-lt"/>
                <a:ea typeface="+mn-ea"/>
                <a:cs typeface="+mn-cs"/>
              </a:defRPr>
            </a:lvl2pPr>
            <a:lvl3pPr marL="778173" indent="-336170">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829" indent="-336170">
              <a:defRPr lang="en-US" sz="2157" b="0" kern="1200" spc="0" baseline="0" dirty="0">
                <a:gradFill>
                  <a:gsLst>
                    <a:gs pos="1250">
                      <a:schemeClr val="tx1"/>
                    </a:gs>
                    <a:gs pos="100000">
                      <a:schemeClr val="tx1"/>
                    </a:gs>
                  </a:gsLst>
                  <a:lin ang="5400000" scaled="0"/>
                </a:gradFill>
                <a:latin typeface="+mn-lt"/>
                <a:ea typeface="+mn-ea"/>
                <a:cs typeface="+mn-cs"/>
              </a:defRPr>
            </a:lvl4pPr>
            <a:lvl5pPr marL="1173485" indent="-336170">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26" marR="0" lvl="0"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Click to edit Master text styles</a:t>
            </a:r>
          </a:p>
          <a:p>
            <a:pPr marL="227226" marR="0" lvl="1"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26" marR="0" lvl="2"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26" marR="0" lvl="3"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26" marR="0" lvl="4"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7"/>
            <a:ext cx="9859116" cy="1162178"/>
          </a:xfrm>
          <a:noFill/>
        </p:spPr>
        <p:txBody>
          <a:bodyPr tIns="91440" bIns="91440" anchor="t" anchorCtr="0">
            <a:spAutoFit/>
          </a:bodyPr>
          <a:lstStyle>
            <a:lvl1pPr>
              <a:defRPr sz="7058" spc="-99"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6"/>
            <a:ext cx="9860673" cy="729943"/>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87"/>
            <a:ext cx="9859116" cy="1162178"/>
          </a:xfrm>
          <a:noFill/>
        </p:spPr>
        <p:txBody>
          <a:bodyPr tIns="91440" bIns="91440" anchor="t" anchorCtr="0">
            <a:spAutoFit/>
          </a:bodyPr>
          <a:lstStyle>
            <a:lvl1pPr>
              <a:defRPr lang="en-US" sz="7058" b="0" kern="1200" cap="none" spc="-99"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9" baseline="0">
                <a:gradFill>
                  <a:gsLst>
                    <a:gs pos="100000">
                      <a:schemeClr val="tx1"/>
                    </a:gs>
                    <a:gs pos="0">
                      <a:schemeClr val="tx1"/>
                    </a:gs>
                  </a:gsLst>
                  <a:lin ang="5400000" scaled="0"/>
                </a:gradFill>
              </a:defRPr>
            </a:lvl1pPr>
          </a:lstStyle>
          <a:p>
            <a:r>
              <a:rPr lang="en-US" dirty="0"/>
              <a:t>Section title</a:t>
            </a:r>
          </a:p>
        </p:txBody>
      </p:sp>
    </p:spTree>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9" baseline="0">
                <a:gradFill>
                  <a:gsLst>
                    <a:gs pos="100000">
                      <a:schemeClr val="tx1"/>
                    </a:gs>
                    <a:gs pos="0">
                      <a:schemeClr val="tx1"/>
                    </a:gs>
                  </a:gsLst>
                  <a:lin ang="5400000" scaled="0"/>
                </a:gradFill>
              </a:defRPr>
            </a:lvl1pPr>
          </a:lstStyle>
          <a:p>
            <a:r>
              <a:rPr lang="en-US" dirty="0"/>
              <a:t>Section title</a:t>
            </a:r>
          </a:p>
        </p:txBody>
      </p:sp>
    </p:spTree>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3" tIns="45723" rIns="45723" bIns="45723" numCol="1" spcCol="0" rtlCol="0" fromWordArt="0" anchor="ctr" anchorCtr="0" forceAA="0" compatLnSpc="1">
            <a:prstTxWarp prst="textNoShape">
              <a:avLst/>
            </a:prstTxWarp>
            <a:noAutofit/>
          </a:bodyPr>
          <a:lstStyle/>
          <a:p>
            <a:pPr algn="ctr" defTabSz="914173" fontAlgn="base">
              <a:spcBef>
                <a:spcPct val="0"/>
              </a:spcBef>
              <a:spcAft>
                <a:spcPct val="0"/>
              </a:spcAft>
            </a:pPr>
            <a:endParaRPr lang="en-US" sz="1372" kern="0" dirty="0">
              <a:gradFill>
                <a:gsLst>
                  <a:gs pos="0">
                    <a:srgbClr val="FFFFFF"/>
                  </a:gs>
                  <a:gs pos="100000">
                    <a:srgbClr val="FFFFFF"/>
                  </a:gs>
                </a:gsLst>
                <a:lin ang="5400000" scaled="0"/>
              </a:gradFill>
              <a:ea typeface="Segoe UI" pitchFamily="34" charset="0"/>
              <a:cs typeface="Segoe UI" pitchFamily="34" charset="0"/>
              <a:sym typeface="Arial"/>
            </a:endParaRPr>
          </a:p>
        </p:txBody>
      </p:sp>
      <p:sp>
        <p:nvSpPr>
          <p:cNvPr id="5" name="Text Placeholder 4"/>
          <p:cNvSpPr>
            <a:spLocks noGrp="1"/>
          </p:cNvSpPr>
          <p:nvPr>
            <p:ph type="body" sz="quarter" idx="10"/>
          </p:nvPr>
        </p:nvSpPr>
        <p:spPr>
          <a:xfrm>
            <a:off x="269241" y="1197322"/>
            <a:ext cx="11653521" cy="2287721"/>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5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13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7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37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transition>
    <p:fade/>
  </p:transition>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1" y="6099191"/>
            <a:ext cx="4482124" cy="467806"/>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94" eaLnBrk="0" hangingPunct="0"/>
            <a:r>
              <a:rPr lang="en-US" sz="687" kern="0" dirty="0">
                <a:gradFill>
                  <a:gsLst>
                    <a:gs pos="0">
                      <a:srgbClr val="FFFFFF"/>
                    </a:gs>
                    <a:gs pos="100000">
                      <a:srgbClr val="FFFFFF"/>
                    </a:gs>
                  </a:gsLst>
                  <a:lin ang="5400000" scaled="0"/>
                </a:gradFill>
                <a:latin typeface="Arial"/>
                <a:ea typeface="Arial"/>
                <a:cs typeface="Segoe UI" pitchFamily="34" charset="0"/>
                <a:sym typeface="Arial"/>
              </a:rPr>
              <a:t>© Copyright Microsoft Corporation. All rights reserved. </a:t>
            </a: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213" y="471693"/>
            <a:ext cx="1454257" cy="304828"/>
          </a:xfrm>
          <a:prstGeom prst="rect">
            <a:avLst/>
          </a:prstGeom>
        </p:spPr>
      </p:pic>
    </p:spTree>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61101"/>
          </a:xfrm>
          <a:prstGeom prst="rect">
            <a:avLst/>
          </a:prstGeom>
        </p:spPr>
        <p:txBody>
          <a:bodyPr/>
          <a:lstStyle>
            <a:lvl1pPr marL="284812" indent="-284812">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85" indent="-27547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96" indent="-284812">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211" indent="-22411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324" indent="-22411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Main poin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53667" y="600200"/>
            <a:ext cx="8490400" cy="5454400"/>
          </a:xfrm>
          <a:prstGeom prst="rect">
            <a:avLst/>
          </a:prstGeom>
        </p:spPr>
        <p:txBody>
          <a:bodyPr lIns="91425" tIns="91425" rIns="91425" bIns="91425" anchor="ctr" anchorCtr="0"/>
          <a:lstStyle>
            <a:lvl1pPr lvl="0" rtl="0">
              <a:spcBef>
                <a:spcPts val="0"/>
              </a:spcBef>
              <a:buSzPct val="100000"/>
              <a:defRPr sz="6400"/>
            </a:lvl1pPr>
            <a:lvl2pPr lvl="1" rtl="0">
              <a:spcBef>
                <a:spcPts val="0"/>
              </a:spcBef>
              <a:buSzPct val="100000"/>
              <a:defRPr sz="6400"/>
            </a:lvl2pPr>
            <a:lvl3pPr lvl="2" rtl="0">
              <a:spcBef>
                <a:spcPts val="0"/>
              </a:spcBef>
              <a:buSzPct val="100000"/>
              <a:defRPr sz="6400"/>
            </a:lvl3pPr>
            <a:lvl4pPr lvl="3" rtl="0">
              <a:spcBef>
                <a:spcPts val="0"/>
              </a:spcBef>
              <a:buSzPct val="100000"/>
              <a:defRPr sz="6400"/>
            </a:lvl4pPr>
            <a:lvl5pPr lvl="4" rtl="0">
              <a:spcBef>
                <a:spcPts val="0"/>
              </a:spcBef>
              <a:buSzPct val="100000"/>
              <a:defRPr sz="6400"/>
            </a:lvl5pPr>
            <a:lvl6pPr lvl="5" rtl="0">
              <a:spcBef>
                <a:spcPts val="0"/>
              </a:spcBef>
              <a:buSzPct val="100000"/>
              <a:defRPr sz="6400"/>
            </a:lvl6pPr>
            <a:lvl7pPr lvl="6" rtl="0">
              <a:spcBef>
                <a:spcPts val="0"/>
              </a:spcBef>
              <a:buSzPct val="100000"/>
              <a:defRPr sz="6400"/>
            </a:lvl7pPr>
            <a:lvl8pPr lvl="7" rtl="0">
              <a:spcBef>
                <a:spcPts val="0"/>
              </a:spcBef>
              <a:buSzPct val="100000"/>
              <a:defRPr sz="6400"/>
            </a:lvl8pPr>
            <a:lvl9pPr lvl="8" rtl="0">
              <a:spcBef>
                <a:spcPts val="0"/>
              </a:spcBef>
              <a:buSzPct val="100000"/>
              <a:defRPr sz="6400"/>
            </a:lvl9pPr>
          </a:lstStyle>
          <a:p>
            <a:endParaRPr/>
          </a:p>
        </p:txBody>
      </p:sp>
      <p:sp>
        <p:nvSpPr>
          <p:cNvPr id="91" name="Shape 91"/>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z="1867" kern="0">
                <a:solidFill>
                  <a:srgbClr val="000000"/>
                </a:solidFill>
                <a:latin typeface="Arial"/>
                <a:ea typeface="Arial"/>
                <a:cs typeface="Arial"/>
                <a:sym typeface="Arial"/>
              </a:rPr>
              <a:pPr/>
              <a:t>‹#›</a:t>
            </a:fld>
            <a:endParaRPr lang="en" sz="1867" kern="0">
              <a:solidFill>
                <a:srgbClr val="000000"/>
              </a:solidFill>
              <a:latin typeface="Arial"/>
              <a:ea typeface="Arial"/>
              <a:cs typeface="Arial"/>
              <a:sym typeface="Arial"/>
            </a:endParaRPr>
          </a:p>
        </p:txBody>
      </p:sp>
    </p:spTree>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3" name="Shape 133"/>
          <p:cNvSpPr txBox="1">
            <a:spLocks noGrp="1"/>
          </p:cNvSpPr>
          <p:nvPr>
            <p:ph type="body" idx="1"/>
          </p:nvPr>
        </p:nvSpPr>
        <p:spPr>
          <a:xfrm>
            <a:off x="415600" y="1536633"/>
            <a:ext cx="5333200" cy="443233"/>
          </a:xfrm>
          <a:prstGeom prst="rect">
            <a:avLst/>
          </a:prstGeom>
        </p:spPr>
        <p:txBody>
          <a:bodyPr lIns="91425" tIns="91425" rIns="91425" bIns="91425" anchor="t" anchorCtr="0"/>
          <a:lstStyle>
            <a:lvl1pPr lvl="0" rtl="0">
              <a:spcBef>
                <a:spcPts val="0"/>
              </a:spcBef>
              <a:buSzPct val="100000"/>
              <a:defRPr sz="1867"/>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134" name="Shape 134"/>
          <p:cNvSpPr txBox="1">
            <a:spLocks noGrp="1"/>
          </p:cNvSpPr>
          <p:nvPr>
            <p:ph type="body" idx="2"/>
          </p:nvPr>
        </p:nvSpPr>
        <p:spPr>
          <a:xfrm>
            <a:off x="6443200" y="1536633"/>
            <a:ext cx="5333200" cy="443233"/>
          </a:xfrm>
          <a:prstGeom prst="rect">
            <a:avLst/>
          </a:prstGeom>
        </p:spPr>
        <p:txBody>
          <a:bodyPr lIns="91425" tIns="91425" rIns="91425" bIns="91425" anchor="t" anchorCtr="0"/>
          <a:lstStyle>
            <a:lvl1pPr lvl="0" rtl="0">
              <a:spcBef>
                <a:spcPts val="0"/>
              </a:spcBef>
              <a:buSzPct val="100000"/>
              <a:defRPr sz="1867"/>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135" name="Shape 135"/>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z="1867" kern="0">
                <a:solidFill>
                  <a:srgbClr val="000000"/>
                </a:solidFill>
                <a:latin typeface="Arial"/>
                <a:ea typeface="Arial"/>
                <a:cs typeface="Arial"/>
                <a:sym typeface="Arial"/>
              </a:rPr>
              <a:pPr/>
              <a:t>‹#›</a:t>
            </a:fld>
            <a:endParaRPr lang="en" sz="1867" kern="0">
              <a:solidFill>
                <a:srgbClr val="000000"/>
              </a:solidFill>
              <a:latin typeface="Arial"/>
              <a:ea typeface="Arial"/>
              <a:cs typeface="Arial"/>
              <a:sym typeface="Arial"/>
            </a:endParaRPr>
          </a:p>
        </p:txBody>
      </p:sp>
    </p:spTree>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7"/>
            <a:ext cx="11655079" cy="2328587"/>
          </a:xfrm>
        </p:spPr>
        <p:txBody>
          <a:bodyPr>
            <a:spAutoFit/>
          </a:bodyPr>
          <a:lstStyle>
            <a:lvl1pPr marL="0" indent="0">
              <a:buNone/>
              <a:defRPr/>
            </a:lvl1pPr>
            <a:lvl2pPr marL="224114" indent="0">
              <a:buNone/>
              <a:defRPr/>
            </a:lvl2pPr>
            <a:lvl3pPr marL="448227" indent="0">
              <a:buNone/>
              <a:defRPr/>
            </a:lvl3pPr>
            <a:lvl4pPr marL="672342" indent="0">
              <a:buNone/>
              <a:defRPr/>
            </a:lvl4pPr>
            <a:lvl5pPr marL="89645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9" cy="23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5"/>
            <a:ext cx="5378548" cy="2147596"/>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72" indent="0">
              <a:buFont typeface="Wingdings" panose="05000000000000000000" pitchFamily="2" charset="2"/>
              <a:buNone/>
              <a:defRPr sz="2353" b="0"/>
            </a:lvl2pPr>
            <a:lvl3pPr marL="442002" indent="0">
              <a:buFont typeface="Wingdings" panose="05000000000000000000" pitchFamily="2" charset="2"/>
              <a:buNone/>
              <a:tabLst/>
              <a:defRPr sz="2157" b="0"/>
            </a:lvl3pPr>
            <a:lvl4pPr marL="639657" indent="0">
              <a:buFont typeface="Wingdings" panose="05000000000000000000" pitchFamily="2" charset="2"/>
              <a:buNone/>
              <a:defRPr sz="2157" b="0"/>
            </a:lvl4pPr>
            <a:lvl5pPr marL="837314" indent="0">
              <a:buFont typeface="Wingdings" panose="05000000000000000000" pitchFamily="2" charset="2"/>
              <a:buNone/>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7645"/>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72"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2002"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57"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314"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57" marR="0" lvl="0" indent="-504257" algn="l" defTabSz="914437" rtl="0" eaLnBrk="1" fontAlgn="auto" latinLnBrk="0" hangingPunct="1">
              <a:lnSpc>
                <a:spcPct val="90000"/>
              </a:lnSpc>
              <a:spcBef>
                <a:spcPts val="1200"/>
              </a:spcBef>
              <a:spcAft>
                <a:spcPts val="0"/>
              </a:spcAft>
              <a:buClr>
                <a:schemeClr val="tx1"/>
              </a:buClr>
              <a:buSzPct val="90000"/>
              <a:tabLst/>
            </a:pPr>
            <a:r>
              <a:rPr lang="en-US"/>
              <a:t>Click to edit Master text styles</a:t>
            </a:r>
          </a:p>
          <a:p>
            <a:pPr marL="504257" marR="0" lvl="1" indent="-504257" algn="l" defTabSz="914437" rtl="0" eaLnBrk="1" fontAlgn="auto" latinLnBrk="0" hangingPunct="1">
              <a:lnSpc>
                <a:spcPct val="90000"/>
              </a:lnSpc>
              <a:spcBef>
                <a:spcPts val="1200"/>
              </a:spcBef>
              <a:spcAft>
                <a:spcPts val="0"/>
              </a:spcAft>
              <a:buClr>
                <a:schemeClr val="tx1"/>
              </a:buClr>
              <a:buSzPct val="90000"/>
              <a:tabLst/>
            </a:pPr>
            <a:r>
              <a:rPr lang="en-US"/>
              <a:t>Second level</a:t>
            </a:r>
          </a:p>
          <a:p>
            <a:pPr marL="504257" marR="0" lvl="2" indent="-504257" algn="l" defTabSz="914437" rtl="0" eaLnBrk="1" fontAlgn="auto" latinLnBrk="0" hangingPunct="1">
              <a:lnSpc>
                <a:spcPct val="90000"/>
              </a:lnSpc>
              <a:spcBef>
                <a:spcPts val="1200"/>
              </a:spcBef>
              <a:spcAft>
                <a:spcPts val="0"/>
              </a:spcAft>
              <a:buClr>
                <a:schemeClr val="tx1"/>
              </a:buClr>
              <a:buSzPct val="90000"/>
              <a:tabLst/>
            </a:pPr>
            <a:r>
              <a:rPr lang="en-US"/>
              <a:t>Third level</a:t>
            </a:r>
          </a:p>
          <a:p>
            <a:pPr marL="504257" marR="0" lvl="3" indent="-504257" algn="l" defTabSz="914437" rtl="0" eaLnBrk="1" fontAlgn="auto" latinLnBrk="0" hangingPunct="1">
              <a:lnSpc>
                <a:spcPct val="90000"/>
              </a:lnSpc>
              <a:spcBef>
                <a:spcPts val="1200"/>
              </a:spcBef>
              <a:spcAft>
                <a:spcPts val="0"/>
              </a:spcAft>
              <a:buClr>
                <a:schemeClr val="tx1"/>
              </a:buClr>
              <a:buSzPct val="90000"/>
              <a:tabLst/>
            </a:pPr>
            <a:r>
              <a:rPr lang="en-US"/>
              <a:t>Fourth level</a:t>
            </a:r>
          </a:p>
          <a:p>
            <a:pPr marL="504257" marR="0" lvl="4" indent="-504257" algn="l" defTabSz="91443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5"/>
            <a:ext cx="5378548" cy="2147596"/>
          </a:xfrm>
        </p:spPr>
        <p:txBody>
          <a:bodyPr wrap="square">
            <a:spAutoFit/>
          </a:bodyPr>
          <a:lstStyle>
            <a:lvl1pPr marL="227226" indent="-227226">
              <a:spcBef>
                <a:spcPts val="1200"/>
              </a:spcBef>
              <a:buClr>
                <a:schemeClr val="tx1"/>
              </a:buClr>
              <a:buFont typeface="Wingdings" panose="05000000000000000000" pitchFamily="2" charset="2"/>
              <a:buChar char=""/>
              <a:defRPr sz="2941" b="0">
                <a:latin typeface="+mn-lt"/>
              </a:defRPr>
            </a:lvl1pPr>
            <a:lvl2pPr marL="418658" indent="-168085">
              <a:buFont typeface="Wingdings" panose="05000000000000000000" pitchFamily="2" charset="2"/>
              <a:buChar char=""/>
              <a:defRPr sz="2353" b="0"/>
            </a:lvl2pPr>
            <a:lvl3pPr marL="627208" indent="-185206">
              <a:buFont typeface="Wingdings" panose="05000000000000000000" pitchFamily="2" charset="2"/>
              <a:buChar char=""/>
              <a:tabLst/>
              <a:defRPr sz="2157" b="0"/>
            </a:lvl3pPr>
            <a:lvl4pPr marL="812413" indent="-172754">
              <a:buFont typeface="Wingdings" panose="05000000000000000000" pitchFamily="2" charset="2"/>
              <a:buChar char=""/>
              <a:defRPr sz="2157" b="0"/>
            </a:lvl4pPr>
            <a:lvl5pPr marL="1003844" indent="-166529">
              <a:buFont typeface="Wingdings" panose="05000000000000000000" pitchFamily="2" charset="2"/>
              <a:buChar char=""/>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7645"/>
            <a:ext cx="5378548" cy="2429576"/>
          </a:xfrm>
        </p:spPr>
        <p:txBody>
          <a:bodyPr wrap="square">
            <a:spAutoFit/>
          </a:bodyPr>
          <a:lstStyle>
            <a:lvl1pPr marL="281700" indent="-281700">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743" indent="-336170">
              <a:defRPr lang="en-US" sz="2353" b="0" kern="1200" spc="0" baseline="0" dirty="0">
                <a:gradFill>
                  <a:gsLst>
                    <a:gs pos="1250">
                      <a:schemeClr val="tx1"/>
                    </a:gs>
                    <a:gs pos="100000">
                      <a:schemeClr val="tx1"/>
                    </a:gs>
                  </a:gsLst>
                  <a:lin ang="5400000" scaled="0"/>
                </a:gradFill>
                <a:latin typeface="+mn-lt"/>
                <a:ea typeface="+mn-ea"/>
                <a:cs typeface="+mn-cs"/>
              </a:defRPr>
            </a:lvl2pPr>
            <a:lvl3pPr marL="778173" indent="-336170">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829" indent="-336170">
              <a:defRPr lang="en-US" sz="2157" b="0" kern="1200" spc="0" baseline="0" dirty="0">
                <a:gradFill>
                  <a:gsLst>
                    <a:gs pos="1250">
                      <a:schemeClr val="tx1"/>
                    </a:gs>
                    <a:gs pos="100000">
                      <a:schemeClr val="tx1"/>
                    </a:gs>
                  </a:gsLst>
                  <a:lin ang="5400000" scaled="0"/>
                </a:gradFill>
                <a:latin typeface="+mn-lt"/>
                <a:ea typeface="+mn-ea"/>
                <a:cs typeface="+mn-cs"/>
              </a:defRPr>
            </a:lvl4pPr>
            <a:lvl5pPr marL="1173485" indent="-336170">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26" marR="0" lvl="0"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Click to edit Master text styles</a:t>
            </a:r>
          </a:p>
          <a:p>
            <a:pPr marL="227226" marR="0" lvl="1"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26" marR="0" lvl="2"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26" marR="0" lvl="3"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26" marR="0" lvl="4" indent="-227226" algn="l" defTabSz="91443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7"/>
            <a:ext cx="9859116" cy="1162178"/>
          </a:xfrm>
          <a:noFill/>
        </p:spPr>
        <p:txBody>
          <a:bodyPr tIns="91440" bIns="91440" anchor="t" anchorCtr="0">
            <a:spAutoFit/>
          </a:bodyPr>
          <a:lstStyle>
            <a:lvl1pPr>
              <a:defRPr sz="7058" spc="-99"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6"/>
            <a:ext cx="9860673" cy="729943"/>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87"/>
            <a:ext cx="9859116" cy="1162178"/>
          </a:xfrm>
          <a:noFill/>
        </p:spPr>
        <p:txBody>
          <a:bodyPr tIns="91440" bIns="91440" anchor="t" anchorCtr="0">
            <a:spAutoFit/>
          </a:bodyPr>
          <a:lstStyle>
            <a:lvl1pPr>
              <a:defRPr lang="en-US" sz="7058" b="0" kern="1200" cap="none" spc="-99"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9" baseline="0">
                <a:gradFill>
                  <a:gsLst>
                    <a:gs pos="100000">
                      <a:schemeClr val="tx1"/>
                    </a:gs>
                    <a:gs pos="0">
                      <a:schemeClr val="tx1"/>
                    </a:gs>
                  </a:gsLst>
                  <a:lin ang="5400000" scaled="0"/>
                </a:gradFill>
              </a:defRPr>
            </a:lvl1pPr>
          </a:lstStyle>
          <a:p>
            <a:r>
              <a:rPr lang="en-US" dirty="0"/>
              <a:t>Section title</a:t>
            </a:r>
          </a:p>
        </p:txBody>
      </p:sp>
    </p:spTree>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9" baseline="0">
                <a:gradFill>
                  <a:gsLst>
                    <a:gs pos="100000">
                      <a:schemeClr val="tx1"/>
                    </a:gs>
                    <a:gs pos="0">
                      <a:schemeClr val="tx1"/>
                    </a:gs>
                  </a:gsLst>
                  <a:lin ang="5400000" scaled="0"/>
                </a:gradFill>
              </a:defRPr>
            </a:lvl1pPr>
          </a:lstStyle>
          <a:p>
            <a:r>
              <a:rPr lang="en-US" dirty="0"/>
              <a:t>Section title</a:t>
            </a:r>
          </a:p>
        </p:txBody>
      </p:sp>
    </p:spTree>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3" tIns="45723" rIns="45723" bIns="45723" numCol="1" spcCol="0" rtlCol="0" fromWordArt="0" anchor="ctr" anchorCtr="0" forceAA="0" compatLnSpc="1">
            <a:prstTxWarp prst="textNoShape">
              <a:avLst/>
            </a:prstTxWarp>
            <a:noAutofit/>
          </a:bodyPr>
          <a:lstStyle/>
          <a:p>
            <a:pPr algn="ctr" defTabSz="914173" fontAlgn="base">
              <a:spcBef>
                <a:spcPct val="0"/>
              </a:spcBef>
              <a:spcAft>
                <a:spcPct val="0"/>
              </a:spcAft>
            </a:pPr>
            <a:endParaRPr lang="en-US" sz="1372" kern="0" dirty="0">
              <a:gradFill>
                <a:gsLst>
                  <a:gs pos="0">
                    <a:srgbClr val="FFFFFF"/>
                  </a:gs>
                  <a:gs pos="100000">
                    <a:srgbClr val="FFFFFF"/>
                  </a:gs>
                </a:gsLst>
                <a:lin ang="5400000" scaled="0"/>
              </a:gradFill>
              <a:ea typeface="Segoe UI" pitchFamily="34" charset="0"/>
              <a:cs typeface="Segoe UI" pitchFamily="34" charset="0"/>
              <a:sym typeface="Arial"/>
            </a:endParaRPr>
          </a:p>
        </p:txBody>
      </p:sp>
      <p:sp>
        <p:nvSpPr>
          <p:cNvPr id="5" name="Text Placeholder 4"/>
          <p:cNvSpPr>
            <a:spLocks noGrp="1"/>
          </p:cNvSpPr>
          <p:nvPr>
            <p:ph type="body" sz="quarter" idx="10"/>
          </p:nvPr>
        </p:nvSpPr>
        <p:spPr>
          <a:xfrm>
            <a:off x="269241" y="1197322"/>
            <a:ext cx="11653521" cy="2287721"/>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5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13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7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37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1" y="6099191"/>
            <a:ext cx="4482124" cy="467806"/>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94" eaLnBrk="0" hangingPunct="0"/>
            <a:r>
              <a:rPr lang="en-US" sz="687" kern="0" dirty="0">
                <a:gradFill>
                  <a:gsLst>
                    <a:gs pos="0">
                      <a:srgbClr val="FFFFFF"/>
                    </a:gs>
                    <a:gs pos="100000">
                      <a:srgbClr val="FFFFFF"/>
                    </a:gs>
                  </a:gsLst>
                  <a:lin ang="5400000" scaled="0"/>
                </a:gradFill>
                <a:latin typeface="Arial"/>
                <a:ea typeface="Arial"/>
                <a:cs typeface="Segoe UI" pitchFamily="34" charset="0"/>
                <a:sym typeface="Arial"/>
              </a:rPr>
              <a:t>© Copyright Microsoft Corporation. All rights reserved. </a:t>
            </a: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213" y="471693"/>
            <a:ext cx="1454257" cy="304828"/>
          </a:xfrm>
          <a:prstGeom prst="rect">
            <a:avLst/>
          </a:prstGeom>
        </p:spPr>
      </p:pic>
    </p:spTree>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26" Type="http://schemas.openxmlformats.org/officeDocument/2006/relationships/slideLayout" Target="../slideLayouts/slideLayout162.xml"/><Relationship Id="rId3" Type="http://schemas.openxmlformats.org/officeDocument/2006/relationships/slideLayout" Target="../slideLayouts/slideLayout139.xml"/><Relationship Id="rId21" Type="http://schemas.openxmlformats.org/officeDocument/2006/relationships/slideLayout" Target="../slideLayouts/slideLayout157.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5" Type="http://schemas.openxmlformats.org/officeDocument/2006/relationships/slideLayout" Target="../slideLayouts/slideLayout161.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slideLayout" Target="../slideLayouts/slideLayout156.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24" Type="http://schemas.openxmlformats.org/officeDocument/2006/relationships/slideLayout" Target="../slideLayouts/slideLayout160.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23" Type="http://schemas.openxmlformats.org/officeDocument/2006/relationships/slideLayout" Target="../slideLayouts/slideLayout159.xml"/><Relationship Id="rId28" Type="http://schemas.openxmlformats.org/officeDocument/2006/relationships/image" Target="../media/image12.png"/><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 Id="rId22" Type="http://schemas.openxmlformats.org/officeDocument/2006/relationships/slideLayout" Target="../slideLayouts/slideLayout158.xml"/><Relationship Id="rId27"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slideLayout" Target="../slideLayouts/slideLayout175.xml"/><Relationship Id="rId18" Type="http://schemas.openxmlformats.org/officeDocument/2006/relationships/slideLayout" Target="../slideLayouts/slideLayout180.xml"/><Relationship Id="rId26" Type="http://schemas.openxmlformats.org/officeDocument/2006/relationships/slideLayout" Target="../slideLayouts/slideLayout188.xml"/><Relationship Id="rId3" Type="http://schemas.openxmlformats.org/officeDocument/2006/relationships/slideLayout" Target="../slideLayouts/slideLayout165.xml"/><Relationship Id="rId21" Type="http://schemas.openxmlformats.org/officeDocument/2006/relationships/slideLayout" Target="../slideLayouts/slideLayout183.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17" Type="http://schemas.openxmlformats.org/officeDocument/2006/relationships/slideLayout" Target="../slideLayouts/slideLayout179.xml"/><Relationship Id="rId25" Type="http://schemas.openxmlformats.org/officeDocument/2006/relationships/slideLayout" Target="../slideLayouts/slideLayout187.xml"/><Relationship Id="rId2" Type="http://schemas.openxmlformats.org/officeDocument/2006/relationships/slideLayout" Target="../slideLayouts/slideLayout164.xml"/><Relationship Id="rId16" Type="http://schemas.openxmlformats.org/officeDocument/2006/relationships/slideLayout" Target="../slideLayouts/slideLayout178.xml"/><Relationship Id="rId20" Type="http://schemas.openxmlformats.org/officeDocument/2006/relationships/slideLayout" Target="../slideLayouts/slideLayout182.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24" Type="http://schemas.openxmlformats.org/officeDocument/2006/relationships/slideLayout" Target="../slideLayouts/slideLayout186.xml"/><Relationship Id="rId5" Type="http://schemas.openxmlformats.org/officeDocument/2006/relationships/slideLayout" Target="../slideLayouts/slideLayout167.xml"/><Relationship Id="rId15" Type="http://schemas.openxmlformats.org/officeDocument/2006/relationships/slideLayout" Target="../slideLayouts/slideLayout177.xml"/><Relationship Id="rId23" Type="http://schemas.openxmlformats.org/officeDocument/2006/relationships/slideLayout" Target="../slideLayouts/slideLayout185.xml"/><Relationship Id="rId10" Type="http://schemas.openxmlformats.org/officeDocument/2006/relationships/slideLayout" Target="../slideLayouts/slideLayout172.xml"/><Relationship Id="rId19" Type="http://schemas.openxmlformats.org/officeDocument/2006/relationships/slideLayout" Target="../slideLayouts/slideLayout181.xml"/><Relationship Id="rId4" Type="http://schemas.openxmlformats.org/officeDocument/2006/relationships/slideLayout" Target="../slideLayouts/slideLayout166.xml"/><Relationship Id="rId9" Type="http://schemas.openxmlformats.org/officeDocument/2006/relationships/slideLayout" Target="../slideLayouts/slideLayout171.xml"/><Relationship Id="rId14" Type="http://schemas.openxmlformats.org/officeDocument/2006/relationships/slideLayout" Target="../slideLayouts/slideLayout176.xml"/><Relationship Id="rId22" Type="http://schemas.openxmlformats.org/officeDocument/2006/relationships/slideLayout" Target="../slideLayouts/slideLayout184.xml"/><Relationship Id="rId27"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96.xml"/><Relationship Id="rId13" Type="http://schemas.openxmlformats.org/officeDocument/2006/relationships/slideLayout" Target="../slideLayouts/slideLayout201.xml"/><Relationship Id="rId18" Type="http://schemas.openxmlformats.org/officeDocument/2006/relationships/slideLayout" Target="../slideLayouts/slideLayout206.xml"/><Relationship Id="rId3" Type="http://schemas.openxmlformats.org/officeDocument/2006/relationships/slideLayout" Target="../slideLayouts/slideLayout191.xml"/><Relationship Id="rId21" Type="http://schemas.openxmlformats.org/officeDocument/2006/relationships/slideLayout" Target="../slideLayouts/slideLayout209.xml"/><Relationship Id="rId7" Type="http://schemas.openxmlformats.org/officeDocument/2006/relationships/slideLayout" Target="../slideLayouts/slideLayout195.xml"/><Relationship Id="rId12" Type="http://schemas.openxmlformats.org/officeDocument/2006/relationships/slideLayout" Target="../slideLayouts/slideLayout200.xml"/><Relationship Id="rId17" Type="http://schemas.openxmlformats.org/officeDocument/2006/relationships/slideLayout" Target="../slideLayouts/slideLayout205.xml"/><Relationship Id="rId2" Type="http://schemas.openxmlformats.org/officeDocument/2006/relationships/slideLayout" Target="../slideLayouts/slideLayout190.xml"/><Relationship Id="rId16" Type="http://schemas.openxmlformats.org/officeDocument/2006/relationships/slideLayout" Target="../slideLayouts/slideLayout204.xml"/><Relationship Id="rId20" Type="http://schemas.openxmlformats.org/officeDocument/2006/relationships/slideLayout" Target="../slideLayouts/slideLayout208.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5" Type="http://schemas.openxmlformats.org/officeDocument/2006/relationships/slideLayout" Target="../slideLayouts/slideLayout193.xml"/><Relationship Id="rId15" Type="http://schemas.openxmlformats.org/officeDocument/2006/relationships/slideLayout" Target="../slideLayouts/slideLayout203.xml"/><Relationship Id="rId10" Type="http://schemas.openxmlformats.org/officeDocument/2006/relationships/slideLayout" Target="../slideLayouts/slideLayout198.xml"/><Relationship Id="rId19" Type="http://schemas.openxmlformats.org/officeDocument/2006/relationships/slideLayout" Target="../slideLayouts/slideLayout207.xml"/><Relationship Id="rId4" Type="http://schemas.openxmlformats.org/officeDocument/2006/relationships/slideLayout" Target="../slideLayouts/slideLayout192.xml"/><Relationship Id="rId9" Type="http://schemas.openxmlformats.org/officeDocument/2006/relationships/slideLayout" Target="../slideLayouts/slideLayout197.xml"/><Relationship Id="rId14" Type="http://schemas.openxmlformats.org/officeDocument/2006/relationships/slideLayout" Target="../slideLayouts/slideLayout202.xml"/><Relationship Id="rId2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10" Type="http://schemas.openxmlformats.org/officeDocument/2006/relationships/theme" Target="../theme/theme13.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6.e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6.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tags" Target="../tags/tag8.xml"/><Relationship Id="rId39" Type="http://schemas.openxmlformats.org/officeDocument/2006/relationships/tags" Target="../tags/tag21.xml"/><Relationship Id="rId21" Type="http://schemas.openxmlformats.org/officeDocument/2006/relationships/tags" Target="../tags/tag3.xml"/><Relationship Id="rId34" Type="http://schemas.openxmlformats.org/officeDocument/2006/relationships/tags" Target="../tags/tag16.xml"/><Relationship Id="rId42" Type="http://schemas.openxmlformats.org/officeDocument/2006/relationships/tags" Target="../tags/tag24.xml"/><Relationship Id="rId47" Type="http://schemas.openxmlformats.org/officeDocument/2006/relationships/tags" Target="../tags/tag29.xml"/><Relationship Id="rId50" Type="http://schemas.openxmlformats.org/officeDocument/2006/relationships/tags" Target="../tags/tag32.xml"/><Relationship Id="rId55" Type="http://schemas.openxmlformats.org/officeDocument/2006/relationships/tags" Target="../tags/tag37.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tags" Target="../tags/tag11.xml"/><Relationship Id="rId11" Type="http://schemas.openxmlformats.org/officeDocument/2006/relationships/slideLayout" Target="../slideLayouts/slideLayout63.xml"/><Relationship Id="rId24" Type="http://schemas.openxmlformats.org/officeDocument/2006/relationships/tags" Target="../tags/tag6.xml"/><Relationship Id="rId32" Type="http://schemas.openxmlformats.org/officeDocument/2006/relationships/tags" Target="../tags/tag14.xml"/><Relationship Id="rId37" Type="http://schemas.openxmlformats.org/officeDocument/2006/relationships/tags" Target="../tags/tag19.xml"/><Relationship Id="rId40" Type="http://schemas.openxmlformats.org/officeDocument/2006/relationships/tags" Target="../tags/tag22.xml"/><Relationship Id="rId45" Type="http://schemas.openxmlformats.org/officeDocument/2006/relationships/tags" Target="../tags/tag27.xml"/><Relationship Id="rId53" Type="http://schemas.openxmlformats.org/officeDocument/2006/relationships/tags" Target="../tags/tag35.xml"/><Relationship Id="rId58" Type="http://schemas.openxmlformats.org/officeDocument/2006/relationships/tags" Target="../tags/tag40.xml"/><Relationship Id="rId5" Type="http://schemas.openxmlformats.org/officeDocument/2006/relationships/slideLayout" Target="../slideLayouts/slideLayout57.xml"/><Relationship Id="rId19" Type="http://schemas.openxmlformats.org/officeDocument/2006/relationships/theme" Target="../theme/theme4.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tags" Target="../tags/tag4.xml"/><Relationship Id="rId27" Type="http://schemas.openxmlformats.org/officeDocument/2006/relationships/tags" Target="../tags/tag9.xml"/><Relationship Id="rId30" Type="http://schemas.openxmlformats.org/officeDocument/2006/relationships/tags" Target="../tags/tag12.xml"/><Relationship Id="rId35" Type="http://schemas.openxmlformats.org/officeDocument/2006/relationships/tags" Target="../tags/tag17.xml"/><Relationship Id="rId43" Type="http://schemas.openxmlformats.org/officeDocument/2006/relationships/tags" Target="../tags/tag25.xml"/><Relationship Id="rId48" Type="http://schemas.openxmlformats.org/officeDocument/2006/relationships/tags" Target="../tags/tag30.xml"/><Relationship Id="rId56" Type="http://schemas.openxmlformats.org/officeDocument/2006/relationships/tags" Target="../tags/tag38.xml"/><Relationship Id="rId8" Type="http://schemas.openxmlformats.org/officeDocument/2006/relationships/slideLayout" Target="../slideLayouts/slideLayout60.xml"/><Relationship Id="rId51" Type="http://schemas.openxmlformats.org/officeDocument/2006/relationships/tags" Target="../tags/tag33.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tags" Target="../tags/tag7.xml"/><Relationship Id="rId33" Type="http://schemas.openxmlformats.org/officeDocument/2006/relationships/tags" Target="../tags/tag15.xml"/><Relationship Id="rId38" Type="http://schemas.openxmlformats.org/officeDocument/2006/relationships/tags" Target="../tags/tag20.xml"/><Relationship Id="rId46" Type="http://schemas.openxmlformats.org/officeDocument/2006/relationships/tags" Target="../tags/tag28.xml"/><Relationship Id="rId20" Type="http://schemas.openxmlformats.org/officeDocument/2006/relationships/tags" Target="../tags/tag2.xml"/><Relationship Id="rId41" Type="http://schemas.openxmlformats.org/officeDocument/2006/relationships/tags" Target="../tags/tag23.xml"/><Relationship Id="rId54" Type="http://schemas.openxmlformats.org/officeDocument/2006/relationships/tags" Target="../tags/tag36.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5" Type="http://schemas.openxmlformats.org/officeDocument/2006/relationships/slideLayout" Target="../slideLayouts/slideLayout67.xml"/><Relationship Id="rId23" Type="http://schemas.openxmlformats.org/officeDocument/2006/relationships/tags" Target="../tags/tag5.xml"/><Relationship Id="rId28" Type="http://schemas.openxmlformats.org/officeDocument/2006/relationships/tags" Target="../tags/tag10.xml"/><Relationship Id="rId36" Type="http://schemas.openxmlformats.org/officeDocument/2006/relationships/tags" Target="../tags/tag18.xml"/><Relationship Id="rId49" Type="http://schemas.openxmlformats.org/officeDocument/2006/relationships/tags" Target="../tags/tag31.xml"/><Relationship Id="rId57" Type="http://schemas.openxmlformats.org/officeDocument/2006/relationships/tags" Target="../tags/tag39.xml"/><Relationship Id="rId10" Type="http://schemas.openxmlformats.org/officeDocument/2006/relationships/slideLayout" Target="../slideLayouts/slideLayout62.xml"/><Relationship Id="rId31" Type="http://schemas.openxmlformats.org/officeDocument/2006/relationships/tags" Target="../tags/tag13.xml"/><Relationship Id="rId44" Type="http://schemas.openxmlformats.org/officeDocument/2006/relationships/tags" Target="../tags/tag26.xml"/><Relationship Id="rId52" Type="http://schemas.openxmlformats.org/officeDocument/2006/relationships/tags" Target="../tags/tag3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image" Target="../media/image6.emf"/><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theme" Target="../theme/theme6.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image" Target="../media/image6.emf"/><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theme" Target="../theme/theme7.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3" Type="http://schemas.openxmlformats.org/officeDocument/2006/relationships/slideLayout" Target="../slideLayouts/slideLayout105.xml"/><Relationship Id="rId21" Type="http://schemas.openxmlformats.org/officeDocument/2006/relationships/theme" Target="../theme/theme8.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image" Target="../media/image6.e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2" Type="http://schemas.openxmlformats.org/officeDocument/2006/relationships/slideLayout" Target="../slideLayouts/slideLayout124.xml"/><Relationship Id="rId16" Type="http://schemas.openxmlformats.org/officeDocument/2006/relationships/image" Target="../media/image6.emf"/><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theme" Target="../theme/theme9.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370904" y="8222"/>
            <a:ext cx="935478" cy="5646180"/>
            <a:chOff x="12618967" y="8385"/>
            <a:chExt cx="954236" cy="5758581"/>
          </a:xfrm>
        </p:grpSpPr>
        <p:grpSp>
          <p:nvGrpSpPr>
            <p:cNvPr id="18" name="Group 17"/>
            <p:cNvGrpSpPr/>
            <p:nvPr userDrawn="1"/>
          </p:nvGrpSpPr>
          <p:grpSpPr>
            <a:xfrm>
              <a:off x="12618967" y="8385"/>
              <a:ext cx="954236" cy="5758581"/>
              <a:chOff x="12618967" y="8385"/>
              <a:chExt cx="954236" cy="5758581"/>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Blue</a:t>
                  </a:r>
                </a:p>
                <a:p>
                  <a:pPr defTabSz="913927" fontAlgn="base">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gradFill>
                        <a:gsLst>
                          <a:gs pos="7965">
                            <a:srgbClr val="000000"/>
                          </a:gs>
                          <a:gs pos="28319">
                            <a:srgbClr val="000000"/>
                          </a:gs>
                        </a:gsLst>
                        <a:lin ang="5400000" scaled="0"/>
                      </a:gradFill>
                      <a:ea typeface="Segoe UI" pitchFamily="34" charset="0"/>
                      <a:cs typeface="Segoe UI" pitchFamily="34" charset="0"/>
                    </a:rPr>
                    <a:t>Cyan</a:t>
                  </a:r>
                </a:p>
                <a:p>
                  <a:pPr defTabSz="913927" fontAlgn="base">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gradFill>
                        <a:gsLst>
                          <a:gs pos="92035">
                            <a:srgbClr val="505050"/>
                          </a:gs>
                          <a:gs pos="27000">
                            <a:srgbClr val="505050"/>
                          </a:gs>
                        </a:gsLst>
                        <a:lin ang="5400000" scaled="0"/>
                      </a:gradFill>
                      <a:ea typeface="Segoe UI" pitchFamily="34" charset="0"/>
                      <a:cs typeface="Segoe UI" pitchFamily="34" charset="0"/>
                    </a:rPr>
                    <a:t>Light Gray</a:t>
                  </a:r>
                </a:p>
                <a:p>
                  <a:pPr defTabSz="913927" fontAlgn="base">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Purple</a:t>
                  </a:r>
                </a:p>
                <a:p>
                  <a:pPr defTabSz="913927" fontAlgn="base">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R:92 G:45 B:145</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Dark Gray</a:t>
                  </a:r>
                </a:p>
                <a:p>
                  <a:pPr defTabSz="913927" fontAlgn="base">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Gray</a:t>
                  </a:r>
                </a:p>
                <a:p>
                  <a:pPr defTabSz="913927" fontAlgn="base">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R:115 G:115 B:115</a:t>
                  </a: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solidFill>
                        <a:srgbClr val="000000"/>
                      </a:solidFill>
                      <a:ea typeface="Segoe UI" pitchFamily="34" charset="0"/>
                      <a:cs typeface="Segoe UI" pitchFamily="34" charset="0"/>
                    </a:rPr>
                    <a:t>Yellow</a:t>
                  </a:r>
                </a:p>
                <a:p>
                  <a:pPr defTabSz="913927" fontAlgn="base">
                    <a:spcBef>
                      <a:spcPct val="0"/>
                    </a:spcBef>
                    <a:spcAft>
                      <a:spcPct val="0"/>
                    </a:spcAft>
                  </a:pPr>
                  <a:r>
                    <a:rPr lang="en-US" sz="490" dirty="0">
                      <a:solidFill>
                        <a:srgbClr val="000000"/>
                      </a:solidFill>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Orange</a:t>
                  </a:r>
                </a:p>
                <a:p>
                  <a:pPr defTabSz="913927" fontAlgn="base">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gradFill>
                        <a:gsLst>
                          <a:gs pos="0">
                            <a:srgbClr val="FFFFFF"/>
                          </a:gs>
                          <a:gs pos="100000">
                            <a:srgbClr val="FFFFFF"/>
                          </a:gs>
                        </a:gsLst>
                        <a:lin ang="5400000" scaled="0"/>
                      </a:gradFill>
                      <a:ea typeface="Segoe UI" pitchFamily="34" charset="0"/>
                      <a:cs typeface="Segoe UI" pitchFamily="34" charset="0"/>
                    </a:rPr>
                    <a:t>Teal</a:t>
                  </a:r>
                </a:p>
                <a:p>
                  <a:pPr defTabSz="913927" fontAlgn="base">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G:130 B:114</a:t>
                  </a:r>
                </a:p>
              </p:txBody>
            </p:sp>
          </p:grpSp>
          <p:sp>
            <p:nvSpPr>
              <p:cNvPr id="28" name="TextBox 27"/>
              <p:cNvSpPr txBox="1"/>
              <p:nvPr userDrawn="1"/>
            </p:nvSpPr>
            <p:spPr>
              <a:xfrm rot="5400000">
                <a:off x="13010703" y="258334"/>
                <a:ext cx="798166" cy="326834"/>
              </a:xfrm>
              <a:prstGeom prst="rect">
                <a:avLst/>
              </a:prstGeom>
              <a:noFill/>
            </p:spPr>
            <p:txBody>
              <a:bodyPr wrap="none" lIns="0" tIns="91440" rIns="182880" bIns="91440" rtlCol="0">
                <a:spAutoFit/>
              </a:bodyPr>
              <a:lstStyle/>
              <a:p>
                <a:pPr defTabSz="914192">
                  <a:lnSpc>
                    <a:spcPct val="90000"/>
                  </a:lnSpc>
                  <a:spcAft>
                    <a:spcPts val="588"/>
                  </a:spcAft>
                </a:pPr>
                <a:r>
                  <a:rPr lang="en-US" sz="980" dirty="0">
                    <a:gradFill>
                      <a:gsLst>
                        <a:gs pos="2917">
                          <a:srgbClr val="505050"/>
                        </a:gs>
                        <a:gs pos="30000">
                          <a:srgbClr val="505050"/>
                        </a:gs>
                      </a:gsLst>
                      <a:lin ang="5400000" scaled="0"/>
                    </a:gradFill>
                  </a:rPr>
                  <a:t>Main colors</a:t>
                </a:r>
              </a:p>
            </p:txBody>
          </p:sp>
          <p:sp>
            <p:nvSpPr>
              <p:cNvPr id="32" name="TextBox 31"/>
              <p:cNvSpPr txBox="1"/>
              <p:nvPr userDrawn="1"/>
            </p:nvSpPr>
            <p:spPr>
              <a:xfrm rot="5400000">
                <a:off x="11834159" y="4228746"/>
                <a:ext cx="2472319" cy="326834"/>
              </a:xfrm>
              <a:prstGeom prst="rect">
                <a:avLst/>
              </a:prstGeom>
              <a:noFill/>
            </p:spPr>
            <p:txBody>
              <a:bodyPr wrap="none" lIns="0" tIns="91440" rIns="182880" bIns="91440" rtlCol="0">
                <a:spAutoFit/>
              </a:bodyPr>
              <a:lstStyle/>
              <a:p>
                <a:pPr defTabSz="914192">
                  <a:lnSpc>
                    <a:spcPct val="90000"/>
                  </a:lnSpc>
                  <a:spcAft>
                    <a:spcPts val="588"/>
                  </a:spcAft>
                </a:pPr>
                <a:r>
                  <a:rPr lang="en-US" sz="980" dirty="0">
                    <a:gradFill>
                      <a:gsLst>
                        <a:gs pos="2917">
                          <a:srgbClr val="505050"/>
                        </a:gs>
                        <a:gs pos="30000">
                          <a:srgbClr val="505050"/>
                        </a:gs>
                      </a:gsLst>
                      <a:lin ang="5400000" scaled="0"/>
                    </a:gradFill>
                  </a:rPr>
                  <a:t>Secondary colors (use only when necessary)</a:t>
                </a: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3927" fontAlgn="base">
                <a:spcBef>
                  <a:spcPct val="0"/>
                </a:spcBef>
                <a:spcAft>
                  <a:spcPct val="0"/>
                </a:spcAft>
              </a:pPr>
              <a:r>
                <a:rPr lang="en-US" sz="490" b="1" dirty="0">
                  <a:gradFill>
                    <a:gsLst>
                      <a:gs pos="7965">
                        <a:srgbClr val="000000"/>
                      </a:gs>
                      <a:gs pos="28319">
                        <a:srgbClr val="000000"/>
                      </a:gs>
                    </a:gsLst>
                    <a:lin ang="5400000" scaled="0"/>
                  </a:gradFill>
                  <a:ea typeface="Segoe UI" pitchFamily="34" charset="0"/>
                  <a:cs typeface="Segoe UI" pitchFamily="34" charset="0"/>
                </a:rPr>
                <a:t>Cyan</a:t>
              </a:r>
            </a:p>
            <a:p>
              <a:pPr defTabSz="913927" fontAlgn="base">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R:0 G:188 B:242</a:t>
              </a:r>
            </a:p>
          </p:txBody>
        </p:sp>
      </p:grpSp>
    </p:spTree>
    <p:extLst>
      <p:ext uri="{BB962C8B-B14F-4D97-AF65-F5344CB8AC3E}">
        <p14:creationId xmlns:p14="http://schemas.microsoft.com/office/powerpoint/2010/main" val="111277142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2" r:id="rId12"/>
    <p:sldLayoutId id="2147483703" r:id="rId13"/>
    <p:sldLayoutId id="2147483704"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09712633"/>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6" r:id="rId15"/>
    <p:sldLayoutId id="2147484177" r:id="rId16"/>
    <p:sldLayoutId id="2147484178" r:id="rId17"/>
    <p:sldLayoutId id="2147484180" r:id="rId18"/>
    <p:sldLayoutId id="2147484181" r:id="rId19"/>
    <p:sldLayoutId id="2147484182" r:id="rId20"/>
    <p:sldLayoutId id="2147484183" r:id="rId21"/>
    <p:sldLayoutId id="2147484184" r:id="rId22"/>
    <p:sldLayoutId id="2147484185" r:id="rId23"/>
    <p:sldLayoutId id="2147484186" r:id="rId24"/>
    <p:sldLayoutId id="2147484187" r:id="rId25"/>
    <p:sldLayoutId id="2147484188"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367166" y="65587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1758570091"/>
      </p:ext>
    </p:extLst>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9" r:id="rId6"/>
    <p:sldLayoutId id="2147484212" r:id="rId7"/>
    <p:sldLayoutId id="2147484215" r:id="rId8"/>
    <p:sldLayoutId id="2147484216" r:id="rId9"/>
    <p:sldLayoutId id="2147484217" r:id="rId10"/>
    <p:sldLayoutId id="2147484218" r:id="rId11"/>
    <p:sldLayoutId id="2147484219" r:id="rId12"/>
    <p:sldLayoutId id="2147484220" r:id="rId13"/>
    <p:sldLayoutId id="2147484222" r:id="rId14"/>
    <p:sldLayoutId id="2147484223" r:id="rId15"/>
    <p:sldLayoutId id="2147484224" r:id="rId16"/>
    <p:sldLayoutId id="2147484225" r:id="rId17"/>
    <p:sldLayoutId id="2147484226" r:id="rId18"/>
    <p:sldLayoutId id="2147484227" r:id="rId19"/>
    <p:sldLayoutId id="2147484228" r:id="rId20"/>
    <p:sldLayoutId id="2147484229" r:id="rId21"/>
    <p:sldLayoutId id="2147483673" r:id="rId22"/>
    <p:sldLayoutId id="2147483674" r:id="rId23"/>
    <p:sldLayoutId id="2147483675" r:id="rId24"/>
    <p:sldLayoutId id="2147483678" r:id="rId25"/>
    <p:sldLayoutId id="2147484245" r:id="rId26"/>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367166" y="65587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481819715"/>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5" r:id="rId5"/>
    <p:sldLayoutId id="2147484268"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 id="2147484283" r:id="rId19"/>
    <p:sldLayoutId id="2147484284" r:id="rId20"/>
    <p:sldLayoutId id="2147484295" r:id="rId21"/>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2" y="6356352"/>
            <a:ext cx="2743200" cy="365125"/>
          </a:xfrm>
          <a:prstGeom prst="rect">
            <a:avLst/>
          </a:prstGeom>
        </p:spPr>
        <p:txBody>
          <a:bodyPr vert="horz" lIns="91440" tIns="45720" rIns="91440" bIns="45720" rtlCol="0" anchor="ctr"/>
          <a:lstStyle>
            <a:lvl1pPr algn="l">
              <a:defRPr sz="1199">
                <a:solidFill>
                  <a:schemeClr val="tx1">
                    <a:tint val="75000"/>
                  </a:schemeClr>
                </a:solidFill>
              </a:defRPr>
            </a:lvl1pPr>
          </a:lstStyle>
          <a:p>
            <a:fld id="{D817BCF1-EDE9-46B3-A8B3-659212B54243}" type="datetimeFigureOut">
              <a:rPr lang="en-US" smtClean="0"/>
              <a:t>5/8/18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199">
                <a:solidFill>
                  <a:schemeClr val="tx1">
                    <a:tint val="75000"/>
                  </a:schemeClr>
                </a:solidFill>
              </a:defRPr>
            </a:lvl1pPr>
          </a:lstStyle>
          <a:p>
            <a:fld id="{CFBCED8A-DE7B-4F20-BCBD-2F1C97F6A900}" type="slidenum">
              <a:rPr lang="en-US" smtClean="0"/>
              <a:t>‹#›</a:t>
            </a:fld>
            <a:endParaRPr lang="en-US"/>
          </a:p>
        </p:txBody>
      </p:sp>
    </p:spTree>
    <p:extLst>
      <p:ext uri="{BB962C8B-B14F-4D97-AF65-F5344CB8AC3E}">
        <p14:creationId xmlns:p14="http://schemas.microsoft.com/office/powerpoint/2010/main" val="3305796232"/>
      </p:ext>
    </p:extLst>
  </p:cSld>
  <p:clrMap bg1="lt1" tx1="dk1" bg2="lt2" tx2="dk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Lst>
  <p:txStyles>
    <p:titleStyle>
      <a:lvl1pPr algn="l" defTabSz="9130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266" indent="-228266" algn="l" defTabSz="913063" rtl="0" eaLnBrk="1" latinLnBrk="0" hangingPunct="1">
        <a:lnSpc>
          <a:spcPct val="110000"/>
        </a:lnSpc>
        <a:spcBef>
          <a:spcPts val="999"/>
        </a:spcBef>
        <a:spcAft>
          <a:spcPts val="599"/>
        </a:spcAft>
        <a:buFont typeface="Arial" panose="020B0604020202020204" pitchFamily="34" charset="0"/>
        <a:buChar char="•"/>
        <a:defRPr sz="2800" kern="1200">
          <a:solidFill>
            <a:schemeClr val="tx1"/>
          </a:solidFill>
          <a:latin typeface="+mj-lt"/>
          <a:ea typeface="+mn-ea"/>
          <a:cs typeface="+mn-cs"/>
        </a:defRPr>
      </a:lvl1pPr>
      <a:lvl2pPr marL="684797" indent="-228266" algn="l" defTabSz="913063" rtl="0" eaLnBrk="1" latinLnBrk="0" hangingPunct="1">
        <a:lnSpc>
          <a:spcPct val="110000"/>
        </a:lnSpc>
        <a:spcBef>
          <a:spcPts val="499"/>
        </a:spcBef>
        <a:spcAft>
          <a:spcPts val="599"/>
        </a:spcAft>
        <a:buFont typeface="Arial" panose="020B0604020202020204" pitchFamily="34" charset="0"/>
        <a:buChar char="•"/>
        <a:defRPr sz="2400" kern="1200">
          <a:solidFill>
            <a:schemeClr val="tx1"/>
          </a:solidFill>
          <a:latin typeface="+mj-lt"/>
          <a:ea typeface="+mn-ea"/>
          <a:cs typeface="+mn-cs"/>
        </a:defRPr>
      </a:lvl2pPr>
      <a:lvl3pPr marL="1141329" indent="-228266" algn="l" defTabSz="913063" rtl="0" eaLnBrk="1" latinLnBrk="0" hangingPunct="1">
        <a:lnSpc>
          <a:spcPct val="110000"/>
        </a:lnSpc>
        <a:spcBef>
          <a:spcPts val="499"/>
        </a:spcBef>
        <a:spcAft>
          <a:spcPts val="599"/>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597861" indent="-228266" algn="l" defTabSz="913063" rtl="0" eaLnBrk="1" latinLnBrk="0" hangingPunct="1">
        <a:lnSpc>
          <a:spcPct val="110000"/>
        </a:lnSpc>
        <a:spcBef>
          <a:spcPts val="499"/>
        </a:spcBef>
        <a:spcAft>
          <a:spcPts val="599"/>
        </a:spcAft>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4391" indent="-228266" algn="l" defTabSz="913063" rtl="0" eaLnBrk="1" latinLnBrk="0" hangingPunct="1">
        <a:lnSpc>
          <a:spcPct val="110000"/>
        </a:lnSpc>
        <a:spcBef>
          <a:spcPts val="499"/>
        </a:spcBef>
        <a:spcAft>
          <a:spcPts val="599"/>
        </a:spcAft>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0923" indent="-228266" algn="l" defTabSz="913063"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6pPr>
      <a:lvl7pPr marL="2967455" indent="-228266" algn="l" defTabSz="913063"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7pPr>
      <a:lvl8pPr marL="3423986" indent="-228266" algn="l" defTabSz="913063"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8pPr>
      <a:lvl9pPr marL="3880519" indent="-228266" algn="l" defTabSz="913063"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063" rtl="0" eaLnBrk="1" latinLnBrk="0" hangingPunct="1">
        <a:defRPr sz="1798" kern="1200">
          <a:solidFill>
            <a:schemeClr val="tx1"/>
          </a:solidFill>
          <a:latin typeface="+mn-lt"/>
          <a:ea typeface="+mn-ea"/>
          <a:cs typeface="+mn-cs"/>
        </a:defRPr>
      </a:lvl1pPr>
      <a:lvl2pPr marL="456532" algn="l" defTabSz="913063" rtl="0" eaLnBrk="1" latinLnBrk="0" hangingPunct="1">
        <a:defRPr sz="1798" kern="1200">
          <a:solidFill>
            <a:schemeClr val="tx1"/>
          </a:solidFill>
          <a:latin typeface="+mn-lt"/>
          <a:ea typeface="+mn-ea"/>
          <a:cs typeface="+mn-cs"/>
        </a:defRPr>
      </a:lvl2pPr>
      <a:lvl3pPr marL="913063" algn="l" defTabSz="913063" rtl="0" eaLnBrk="1" latinLnBrk="0" hangingPunct="1">
        <a:defRPr sz="1798" kern="1200">
          <a:solidFill>
            <a:schemeClr val="tx1"/>
          </a:solidFill>
          <a:latin typeface="+mn-lt"/>
          <a:ea typeface="+mn-ea"/>
          <a:cs typeface="+mn-cs"/>
        </a:defRPr>
      </a:lvl3pPr>
      <a:lvl4pPr marL="1369594" algn="l" defTabSz="913063" rtl="0" eaLnBrk="1" latinLnBrk="0" hangingPunct="1">
        <a:defRPr sz="1798" kern="1200">
          <a:solidFill>
            <a:schemeClr val="tx1"/>
          </a:solidFill>
          <a:latin typeface="+mn-lt"/>
          <a:ea typeface="+mn-ea"/>
          <a:cs typeface="+mn-cs"/>
        </a:defRPr>
      </a:lvl4pPr>
      <a:lvl5pPr marL="1826125" algn="l" defTabSz="913063" rtl="0" eaLnBrk="1" latinLnBrk="0" hangingPunct="1">
        <a:defRPr sz="1798" kern="1200">
          <a:solidFill>
            <a:schemeClr val="tx1"/>
          </a:solidFill>
          <a:latin typeface="+mn-lt"/>
          <a:ea typeface="+mn-ea"/>
          <a:cs typeface="+mn-cs"/>
        </a:defRPr>
      </a:lvl5pPr>
      <a:lvl6pPr marL="2282658" algn="l" defTabSz="913063" rtl="0" eaLnBrk="1" latinLnBrk="0" hangingPunct="1">
        <a:defRPr sz="1798" kern="1200">
          <a:solidFill>
            <a:schemeClr val="tx1"/>
          </a:solidFill>
          <a:latin typeface="+mn-lt"/>
          <a:ea typeface="+mn-ea"/>
          <a:cs typeface="+mn-cs"/>
        </a:defRPr>
      </a:lvl6pPr>
      <a:lvl7pPr marL="2739189" algn="l" defTabSz="913063" rtl="0" eaLnBrk="1" latinLnBrk="0" hangingPunct="1">
        <a:defRPr sz="1798" kern="1200">
          <a:solidFill>
            <a:schemeClr val="tx1"/>
          </a:solidFill>
          <a:latin typeface="+mn-lt"/>
          <a:ea typeface="+mn-ea"/>
          <a:cs typeface="+mn-cs"/>
        </a:defRPr>
      </a:lvl7pPr>
      <a:lvl8pPr marL="3195721" algn="l" defTabSz="913063" rtl="0" eaLnBrk="1" latinLnBrk="0" hangingPunct="1">
        <a:defRPr sz="1798" kern="1200">
          <a:solidFill>
            <a:schemeClr val="tx1"/>
          </a:solidFill>
          <a:latin typeface="+mn-lt"/>
          <a:ea typeface="+mn-ea"/>
          <a:cs typeface="+mn-cs"/>
        </a:defRPr>
      </a:lvl8pPr>
      <a:lvl9pPr marL="3652253" algn="l" defTabSz="913063" rtl="0" eaLnBrk="1" latinLnBrk="0" hangingPunct="1">
        <a:defRPr sz="17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7402">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70" y="358621"/>
            <a:ext cx="11474238" cy="896552"/>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58570" y="1255173"/>
            <a:ext cx="11474238" cy="1793104"/>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9159308"/>
      </p:ext>
    </p:extLst>
  </p:cSld>
  <p:clrMap bg1="lt1" tx1="dk1" bg2="lt2" tx2="dk2" accent1="accent1" accent2="accent2" accent3="accent3" accent4="accent4" accent5="accent5" accent6="accent6" hlink="hlink" folHlink="folHlink"/>
  <p:sldLayoutIdLst>
    <p:sldLayoutId id="2147484385" r:id="rId1"/>
  </p:sldLayoutIdLst>
  <p:transition>
    <p:fade/>
  </p:transition>
  <p:txStyles>
    <p:titleStyle>
      <a:lvl1pPr algn="l" defTabSz="914192" rtl="0" eaLnBrk="1" latinLnBrk="0" hangingPunct="1">
        <a:lnSpc>
          <a:spcPct val="90000"/>
        </a:lnSpc>
        <a:spcBef>
          <a:spcPct val="0"/>
        </a:spcBef>
        <a:buNone/>
        <a:defRPr lang="en-US" sz="4704" b="0" kern="1200" cap="none" spc="-69" baseline="0" dirty="0" smtClean="0">
          <a:ln w="3175">
            <a:noFill/>
          </a:ln>
          <a:solidFill>
            <a:srgbClr val="0072C6"/>
          </a:solidFill>
          <a:effectLst/>
          <a:latin typeface="+mj-lt"/>
          <a:ea typeface="+mn-ea"/>
          <a:cs typeface="Segoe UI" pitchFamily="34" charset="0"/>
        </a:defRPr>
      </a:lvl1pPr>
    </p:titleStyle>
    <p:bodyStyle>
      <a:lvl1pPr marL="224054" marR="0" indent="-224054" algn="l" defTabSz="914192"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1pPr>
      <a:lvl2pPr marL="448107" marR="0" indent="-224054" algn="l" defTabSz="914192"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672161" marR="0" indent="-224054" algn="l" defTabSz="914192"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96214" marR="0" indent="-224054" algn="l" defTabSz="914192"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120268" marR="0" indent="-224054" algn="l" defTabSz="914192"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42233997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1" r:id="rId3"/>
    <p:sldLayoutId id="2147483722" r:id="rId4"/>
    <p:sldLayoutId id="2147483723" r:id="rId5"/>
    <p:sldLayoutId id="2147483724" r:id="rId6"/>
    <p:sldLayoutId id="2147483725" r:id="rId7"/>
    <p:sldLayoutId id="2147483728" r:id="rId8"/>
    <p:sldLayoutId id="2147483729" r:id="rId9"/>
    <p:sldLayoutId id="2147483732" r:id="rId10"/>
    <p:sldLayoutId id="2147483733" r:id="rId11"/>
    <p:sldLayoutId id="2147483734" r:id="rId12"/>
    <p:sldLayoutId id="2147483735" r:id="rId1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832646912"/>
      </p:ext>
    </p:extLst>
  </p:cSld>
  <p:clrMap bg1="lt1" tx1="dk1" bg2="lt2" tx2="dk2" accent1="accent1" accent2="accent2" accent3="accent3" accent4="accent4" accent5="accent5" accent6="accent6" hlink="hlink" folHlink="folHlink"/>
  <p:sldLayoutIdLst>
    <p:sldLayoutId id="2147483738"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1" r:id="rId12"/>
    <p:sldLayoutId id="2147483752" r:id="rId13"/>
    <p:sldLayoutId id="2147483754" r:id="rId14"/>
    <p:sldLayoutId id="2147483755" r:id="rId15"/>
    <p:sldLayoutId id="2147483756"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70" y="358621"/>
            <a:ext cx="11474238" cy="896552"/>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58570" y="1255173"/>
            <a:ext cx="11474238" cy="1793104"/>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0"/>
            </p:custDataLst>
          </p:nvPr>
        </p:nvSpPr>
        <p:spPr bwMode="auto">
          <a:xfrm>
            <a:off x="-1648348" y="729"/>
            <a:ext cx="537855" cy="537931"/>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70</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104</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197</a:t>
            </a:r>
          </a:p>
        </p:txBody>
      </p:sp>
      <p:sp>
        <p:nvSpPr>
          <p:cNvPr id="46" name="Rectangle 45"/>
          <p:cNvSpPr/>
          <p:nvPr userDrawn="1">
            <p:custDataLst>
              <p:tags r:id="rId21"/>
            </p:custDataLst>
          </p:nvPr>
        </p:nvSpPr>
        <p:spPr bwMode="auto">
          <a:xfrm>
            <a:off x="-1111434" y="729"/>
            <a:ext cx="537855" cy="537931"/>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24</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143</a:t>
            </a:r>
          </a:p>
        </p:txBody>
      </p:sp>
      <p:sp>
        <p:nvSpPr>
          <p:cNvPr id="47" name="Rectangle 46"/>
          <p:cNvSpPr/>
          <p:nvPr userDrawn="1">
            <p:custDataLst>
              <p:tags r:id="rId22"/>
            </p:custDataLst>
          </p:nvPr>
        </p:nvSpPr>
        <p:spPr bwMode="auto">
          <a:xfrm>
            <a:off x="-565544" y="729"/>
            <a:ext cx="537855" cy="53793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32</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80</a:t>
            </a:r>
          </a:p>
          <a:p>
            <a:pPr defTabSz="684798" fontAlgn="base">
              <a:lnSpc>
                <a:spcPct val="90000"/>
              </a:lnSpc>
              <a:spcBef>
                <a:spcPct val="0"/>
              </a:spcBef>
              <a:spcAft>
                <a:spcPct val="0"/>
              </a:spcAft>
              <a:defRPr/>
            </a:pPr>
            <a:endParaRPr lang="en-US" sz="881" kern="0" dirty="0">
              <a:solidFill>
                <a:srgbClr val="FFFFFF"/>
              </a:solidFill>
              <a:ea typeface="Segoe UI" pitchFamily="34" charset="0"/>
              <a:cs typeface="Segoe UI" pitchFamily="34" charset="0"/>
            </a:endParaRPr>
          </a:p>
        </p:txBody>
      </p:sp>
      <p:sp>
        <p:nvSpPr>
          <p:cNvPr id="48" name="Rectangle 47"/>
          <p:cNvSpPr/>
          <p:nvPr userDrawn="1">
            <p:custDataLst>
              <p:tags r:id="rId23"/>
            </p:custDataLst>
          </p:nvPr>
        </p:nvSpPr>
        <p:spPr bwMode="auto">
          <a:xfrm>
            <a:off x="-1648240" y="1082424"/>
            <a:ext cx="537855" cy="537931"/>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216</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204</a:t>
            </a:r>
          </a:p>
        </p:txBody>
      </p:sp>
      <p:sp>
        <p:nvSpPr>
          <p:cNvPr id="49" name="Rectangle 48"/>
          <p:cNvSpPr/>
          <p:nvPr userDrawn="1">
            <p:custDataLst>
              <p:tags r:id="rId24"/>
            </p:custDataLst>
          </p:nvPr>
        </p:nvSpPr>
        <p:spPr bwMode="auto">
          <a:xfrm>
            <a:off x="-1111552" y="1082424"/>
            <a:ext cx="537855" cy="537931"/>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178</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148</a:t>
            </a:r>
          </a:p>
        </p:txBody>
      </p:sp>
      <p:sp>
        <p:nvSpPr>
          <p:cNvPr id="50" name="Rectangle 49"/>
          <p:cNvSpPr/>
          <p:nvPr userDrawn="1">
            <p:custDataLst>
              <p:tags r:id="rId25"/>
            </p:custDataLst>
          </p:nvPr>
        </p:nvSpPr>
        <p:spPr bwMode="auto">
          <a:xfrm>
            <a:off x="-565527" y="1082424"/>
            <a:ext cx="537855" cy="537931"/>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130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114</a:t>
            </a:r>
          </a:p>
        </p:txBody>
      </p:sp>
      <p:sp>
        <p:nvSpPr>
          <p:cNvPr id="51" name="Rectangle 50"/>
          <p:cNvSpPr/>
          <p:nvPr userDrawn="1">
            <p:custDataLst>
              <p:tags r:id="rId26"/>
            </p:custDataLst>
          </p:nvPr>
        </p:nvSpPr>
        <p:spPr bwMode="auto">
          <a:xfrm>
            <a:off x="-1638304" y="2170893"/>
            <a:ext cx="547463" cy="537931"/>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186</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216</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10</a:t>
            </a:r>
          </a:p>
        </p:txBody>
      </p:sp>
      <p:sp>
        <p:nvSpPr>
          <p:cNvPr id="52" name="Rectangle 51"/>
          <p:cNvSpPr/>
          <p:nvPr userDrawn="1">
            <p:custDataLst>
              <p:tags r:id="rId27"/>
            </p:custDataLst>
          </p:nvPr>
        </p:nvSpPr>
        <p:spPr bwMode="auto">
          <a:xfrm>
            <a:off x="-1100178" y="2170893"/>
            <a:ext cx="543287" cy="537931"/>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127</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186</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0</a:t>
            </a:r>
          </a:p>
        </p:txBody>
      </p:sp>
      <p:sp>
        <p:nvSpPr>
          <p:cNvPr id="53" name="Rectangle 52"/>
          <p:cNvSpPr/>
          <p:nvPr userDrawn="1">
            <p:custDataLst>
              <p:tags r:id="rId28"/>
            </p:custDataLst>
          </p:nvPr>
        </p:nvSpPr>
        <p:spPr bwMode="auto">
          <a:xfrm>
            <a:off x="-555589" y="2170893"/>
            <a:ext cx="537855" cy="537931"/>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138</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p:txBody>
      </p:sp>
      <p:sp>
        <p:nvSpPr>
          <p:cNvPr id="54" name="Rectangle 53"/>
          <p:cNvSpPr/>
          <p:nvPr userDrawn="1">
            <p:custDataLst>
              <p:tags r:id="rId29"/>
            </p:custDataLst>
          </p:nvPr>
        </p:nvSpPr>
        <p:spPr bwMode="auto">
          <a:xfrm>
            <a:off x="-1658897" y="3245378"/>
            <a:ext cx="556800" cy="537931"/>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255</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185</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0</a:t>
            </a:r>
          </a:p>
        </p:txBody>
      </p:sp>
      <p:sp>
        <p:nvSpPr>
          <p:cNvPr id="55" name="Rectangle 54"/>
          <p:cNvSpPr/>
          <p:nvPr userDrawn="1">
            <p:custDataLst>
              <p:tags r:id="rId30"/>
            </p:custDataLst>
          </p:nvPr>
        </p:nvSpPr>
        <p:spPr bwMode="auto">
          <a:xfrm>
            <a:off x="-1112872" y="3245378"/>
            <a:ext cx="547437" cy="537931"/>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255</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140</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0</a:t>
            </a:r>
          </a:p>
        </p:txBody>
      </p:sp>
      <p:sp>
        <p:nvSpPr>
          <p:cNvPr id="56" name="Rectangle 55"/>
          <p:cNvSpPr/>
          <p:nvPr userDrawn="1">
            <p:custDataLst>
              <p:tags r:id="rId31"/>
            </p:custDataLst>
          </p:nvPr>
        </p:nvSpPr>
        <p:spPr bwMode="auto">
          <a:xfrm>
            <a:off x="-566845" y="3245378"/>
            <a:ext cx="537855" cy="537931"/>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220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60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p:txBody>
      </p:sp>
      <p:sp>
        <p:nvSpPr>
          <p:cNvPr id="57" name="Rectangle 56"/>
          <p:cNvSpPr/>
          <p:nvPr userDrawn="1">
            <p:custDataLst>
              <p:tags r:id="rId32"/>
            </p:custDataLst>
          </p:nvPr>
        </p:nvSpPr>
        <p:spPr bwMode="auto">
          <a:xfrm>
            <a:off x="-1650802" y="4317108"/>
            <a:ext cx="550857" cy="537931"/>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244</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114</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208</a:t>
            </a:r>
          </a:p>
        </p:txBody>
      </p:sp>
      <p:sp>
        <p:nvSpPr>
          <p:cNvPr id="58" name="Rectangle 57"/>
          <p:cNvSpPr/>
          <p:nvPr userDrawn="1">
            <p:custDataLst>
              <p:tags r:id="rId33"/>
            </p:custDataLst>
          </p:nvPr>
        </p:nvSpPr>
        <p:spPr bwMode="auto">
          <a:xfrm>
            <a:off x="-1107996" y="4317108"/>
            <a:ext cx="537855" cy="537931"/>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236</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140</a:t>
            </a:r>
          </a:p>
        </p:txBody>
      </p:sp>
      <p:sp>
        <p:nvSpPr>
          <p:cNvPr id="59" name="Rectangle 58"/>
          <p:cNvSpPr/>
          <p:nvPr userDrawn="1">
            <p:custDataLst>
              <p:tags r:id="rId34"/>
            </p:custDataLst>
          </p:nvPr>
        </p:nvSpPr>
        <p:spPr bwMode="auto">
          <a:xfrm>
            <a:off x="-570022" y="4317108"/>
            <a:ext cx="537855" cy="537931"/>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180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158</a:t>
            </a:r>
          </a:p>
        </p:txBody>
      </p:sp>
      <p:sp>
        <p:nvSpPr>
          <p:cNvPr id="60" name="Rectangle 59"/>
          <p:cNvSpPr/>
          <p:nvPr userDrawn="1">
            <p:custDataLst>
              <p:tags r:id="rId35"/>
            </p:custDataLst>
          </p:nvPr>
        </p:nvSpPr>
        <p:spPr bwMode="auto">
          <a:xfrm>
            <a:off x="-1648240" y="545452"/>
            <a:ext cx="537855" cy="537931"/>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109</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194</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233</a:t>
            </a:r>
          </a:p>
        </p:txBody>
      </p:sp>
      <p:sp>
        <p:nvSpPr>
          <p:cNvPr id="61" name="Rectangle 60"/>
          <p:cNvSpPr/>
          <p:nvPr userDrawn="1">
            <p:custDataLst>
              <p:tags r:id="rId36"/>
            </p:custDataLst>
          </p:nvPr>
        </p:nvSpPr>
        <p:spPr bwMode="auto">
          <a:xfrm>
            <a:off x="-1111550" y="545444"/>
            <a:ext cx="546118" cy="537931"/>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188</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242</a:t>
            </a:r>
          </a:p>
        </p:txBody>
      </p:sp>
      <p:sp>
        <p:nvSpPr>
          <p:cNvPr id="62" name="Rectangle 61"/>
          <p:cNvSpPr/>
          <p:nvPr userDrawn="1">
            <p:custDataLst>
              <p:tags r:id="rId37"/>
            </p:custDataLst>
          </p:nvPr>
        </p:nvSpPr>
        <p:spPr bwMode="auto">
          <a:xfrm>
            <a:off x="-565544" y="545452"/>
            <a:ext cx="537855" cy="53793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114</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198</a:t>
            </a:r>
          </a:p>
        </p:txBody>
      </p:sp>
      <p:sp>
        <p:nvSpPr>
          <p:cNvPr id="63" name="Rectangle 62"/>
          <p:cNvSpPr/>
          <p:nvPr userDrawn="1">
            <p:custDataLst>
              <p:tags r:id="rId38"/>
            </p:custDataLst>
          </p:nvPr>
        </p:nvSpPr>
        <p:spPr bwMode="auto">
          <a:xfrm>
            <a:off x="-1648484" y="1627138"/>
            <a:ext cx="537855" cy="537931"/>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85</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212</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85</a:t>
            </a:r>
          </a:p>
        </p:txBody>
      </p:sp>
      <p:sp>
        <p:nvSpPr>
          <p:cNvPr id="64" name="Rectangle 63"/>
          <p:cNvSpPr/>
          <p:nvPr userDrawn="1">
            <p:custDataLst>
              <p:tags r:id="rId39"/>
            </p:custDataLst>
          </p:nvPr>
        </p:nvSpPr>
        <p:spPr bwMode="auto">
          <a:xfrm>
            <a:off x="-1110654" y="1627138"/>
            <a:ext cx="537855" cy="537931"/>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158</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73</a:t>
            </a:r>
          </a:p>
        </p:txBody>
      </p:sp>
      <p:sp>
        <p:nvSpPr>
          <p:cNvPr id="65" name="Rectangle 64"/>
          <p:cNvSpPr/>
          <p:nvPr userDrawn="1">
            <p:custDataLst>
              <p:tags r:id="rId40"/>
            </p:custDataLst>
          </p:nvPr>
        </p:nvSpPr>
        <p:spPr bwMode="auto">
          <a:xfrm>
            <a:off x="-565544" y="1627138"/>
            <a:ext cx="537855" cy="537931"/>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114</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51</a:t>
            </a:r>
          </a:p>
        </p:txBody>
      </p:sp>
      <p:sp>
        <p:nvSpPr>
          <p:cNvPr id="66" name="Rectangle 65"/>
          <p:cNvSpPr/>
          <p:nvPr userDrawn="1">
            <p:custDataLst>
              <p:tags r:id="rId41"/>
            </p:custDataLst>
          </p:nvPr>
        </p:nvSpPr>
        <p:spPr bwMode="auto">
          <a:xfrm>
            <a:off x="-1653677" y="2708824"/>
            <a:ext cx="535046" cy="537931"/>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255</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252</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158</a:t>
            </a:r>
          </a:p>
        </p:txBody>
      </p:sp>
      <p:sp>
        <p:nvSpPr>
          <p:cNvPr id="67" name="Rectangle 66"/>
          <p:cNvSpPr/>
          <p:nvPr userDrawn="1">
            <p:custDataLst>
              <p:tags r:id="rId42"/>
            </p:custDataLst>
          </p:nvPr>
        </p:nvSpPr>
        <p:spPr bwMode="auto">
          <a:xfrm>
            <a:off x="-1111201" y="2708824"/>
            <a:ext cx="538414" cy="537931"/>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255</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241</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0</a:t>
            </a:r>
          </a:p>
        </p:txBody>
      </p:sp>
      <p:sp>
        <p:nvSpPr>
          <p:cNvPr id="68" name="Rectangle 67"/>
          <p:cNvSpPr/>
          <p:nvPr userDrawn="1">
            <p:custDataLst>
              <p:tags r:id="rId43"/>
            </p:custDataLst>
          </p:nvPr>
        </p:nvSpPr>
        <p:spPr bwMode="auto">
          <a:xfrm>
            <a:off x="-573697" y="2708824"/>
            <a:ext cx="547209" cy="537931"/>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252</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209</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22</a:t>
            </a:r>
          </a:p>
          <a:p>
            <a:pPr defTabSz="684798" fontAlgn="base">
              <a:lnSpc>
                <a:spcPct val="90000"/>
              </a:lnSpc>
              <a:spcBef>
                <a:spcPct val="0"/>
              </a:spcBef>
              <a:spcAft>
                <a:spcPct val="0"/>
              </a:spcAft>
              <a:defRPr/>
            </a:pPr>
            <a:endParaRPr lang="en-US" sz="881" kern="0" dirty="0">
              <a:solidFill>
                <a:prstClr val="black"/>
              </a:solidFill>
              <a:ea typeface="Segoe UI" pitchFamily="34" charset="0"/>
              <a:cs typeface="Segoe UI" pitchFamily="34" charset="0"/>
            </a:endParaRPr>
          </a:p>
        </p:txBody>
      </p:sp>
      <p:sp>
        <p:nvSpPr>
          <p:cNvPr id="69" name="Rectangle 68"/>
          <p:cNvSpPr/>
          <p:nvPr userDrawn="1">
            <p:custDataLst>
              <p:tags r:id="rId44"/>
            </p:custDataLst>
          </p:nvPr>
        </p:nvSpPr>
        <p:spPr bwMode="auto">
          <a:xfrm>
            <a:off x="-1658899" y="3781932"/>
            <a:ext cx="547698" cy="537931"/>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221</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89</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0</a:t>
            </a:r>
          </a:p>
        </p:txBody>
      </p:sp>
      <p:sp>
        <p:nvSpPr>
          <p:cNvPr id="70" name="Rectangle 69"/>
          <p:cNvSpPr/>
          <p:nvPr userDrawn="1">
            <p:custDataLst>
              <p:tags r:id="rId45"/>
            </p:custDataLst>
          </p:nvPr>
        </p:nvSpPr>
        <p:spPr bwMode="auto">
          <a:xfrm>
            <a:off x="-1113794" y="3781932"/>
            <a:ext cx="564819" cy="537931"/>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232</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17</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35</a:t>
            </a:r>
          </a:p>
        </p:txBody>
      </p:sp>
      <p:sp>
        <p:nvSpPr>
          <p:cNvPr id="71" name="Rectangle 70"/>
          <p:cNvSpPr/>
          <p:nvPr userDrawn="1">
            <p:custDataLst>
              <p:tags r:id="rId46"/>
            </p:custDataLst>
          </p:nvPr>
        </p:nvSpPr>
        <p:spPr bwMode="auto">
          <a:xfrm>
            <a:off x="-567921" y="3781932"/>
            <a:ext cx="535754" cy="537931"/>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186</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20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26</a:t>
            </a:r>
          </a:p>
        </p:txBody>
      </p:sp>
      <p:sp>
        <p:nvSpPr>
          <p:cNvPr id="72" name="Rectangle 71"/>
          <p:cNvSpPr/>
          <p:nvPr userDrawn="1">
            <p:custDataLst>
              <p:tags r:id="rId47"/>
            </p:custDataLst>
          </p:nvPr>
        </p:nvSpPr>
        <p:spPr bwMode="auto">
          <a:xfrm>
            <a:off x="-1650805" y="4860863"/>
            <a:ext cx="550858" cy="537931"/>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155</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79</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150</a:t>
            </a:r>
          </a:p>
        </p:txBody>
      </p:sp>
      <p:sp>
        <p:nvSpPr>
          <p:cNvPr id="73" name="Rectangle 72"/>
          <p:cNvSpPr/>
          <p:nvPr userDrawn="1">
            <p:custDataLst>
              <p:tags r:id="rId48"/>
            </p:custDataLst>
          </p:nvPr>
        </p:nvSpPr>
        <p:spPr bwMode="auto">
          <a:xfrm>
            <a:off x="-1107526" y="4860863"/>
            <a:ext cx="537855" cy="537931"/>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104</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33</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122</a:t>
            </a:r>
          </a:p>
        </p:txBody>
      </p:sp>
      <p:sp>
        <p:nvSpPr>
          <p:cNvPr id="74" name="Rectangle 73"/>
          <p:cNvSpPr/>
          <p:nvPr userDrawn="1">
            <p:custDataLst>
              <p:tags r:id="rId49"/>
            </p:custDataLst>
          </p:nvPr>
        </p:nvSpPr>
        <p:spPr bwMode="auto">
          <a:xfrm>
            <a:off x="-570024" y="4860863"/>
            <a:ext cx="538099" cy="537931"/>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68</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35</a:t>
            </a:r>
          </a:p>
          <a:p>
            <a:pPr defTabSz="684798" fontAlgn="base">
              <a:lnSpc>
                <a:spcPct val="90000"/>
              </a:lnSpc>
              <a:spcBef>
                <a:spcPct val="0"/>
              </a:spcBef>
              <a:spcAft>
                <a:spcPct val="0"/>
              </a:spcAft>
              <a:defRPr/>
            </a:pPr>
            <a:r>
              <a:rPr lang="en-US" sz="881" kern="0" dirty="0">
                <a:solidFill>
                  <a:prstClr val="white"/>
                </a:solidFill>
                <a:ea typeface="Segoe UI" pitchFamily="34" charset="0"/>
                <a:cs typeface="Segoe UI" pitchFamily="34" charset="0"/>
              </a:rPr>
              <a:t>89</a:t>
            </a:r>
          </a:p>
        </p:txBody>
      </p:sp>
      <p:sp>
        <p:nvSpPr>
          <p:cNvPr id="75" name="Rectangle 74"/>
          <p:cNvSpPr/>
          <p:nvPr userDrawn="1">
            <p:custDataLst>
              <p:tags r:id="rId50"/>
            </p:custDataLst>
          </p:nvPr>
        </p:nvSpPr>
        <p:spPr bwMode="auto">
          <a:xfrm>
            <a:off x="-1107436" y="5396807"/>
            <a:ext cx="537855" cy="537931"/>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210</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210</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210</a:t>
            </a:r>
          </a:p>
        </p:txBody>
      </p:sp>
      <p:sp>
        <p:nvSpPr>
          <p:cNvPr id="76" name="Rectangle 75"/>
          <p:cNvSpPr/>
          <p:nvPr userDrawn="1">
            <p:custDataLst>
              <p:tags r:id="rId51"/>
            </p:custDataLst>
          </p:nvPr>
        </p:nvSpPr>
        <p:spPr bwMode="auto">
          <a:xfrm>
            <a:off x="-569932" y="5396807"/>
            <a:ext cx="538099" cy="537931"/>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150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150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150</a:t>
            </a:r>
          </a:p>
        </p:txBody>
      </p:sp>
      <p:sp>
        <p:nvSpPr>
          <p:cNvPr id="77" name="Rectangle 76"/>
          <p:cNvSpPr/>
          <p:nvPr userDrawn="1">
            <p:custDataLst>
              <p:tags r:id="rId52"/>
            </p:custDataLst>
          </p:nvPr>
        </p:nvSpPr>
        <p:spPr bwMode="auto">
          <a:xfrm>
            <a:off x="-1119447" y="5934754"/>
            <a:ext cx="549866" cy="537931"/>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80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80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80</a:t>
            </a:r>
          </a:p>
        </p:txBody>
      </p:sp>
      <p:sp>
        <p:nvSpPr>
          <p:cNvPr id="78" name="Rectangle 77"/>
          <p:cNvSpPr/>
          <p:nvPr userDrawn="1">
            <p:custDataLst>
              <p:tags r:id="rId53"/>
            </p:custDataLst>
          </p:nvPr>
        </p:nvSpPr>
        <p:spPr bwMode="auto">
          <a:xfrm>
            <a:off x="-1650804" y="5933210"/>
            <a:ext cx="537200" cy="537931"/>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115</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115</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115</a:t>
            </a:r>
          </a:p>
        </p:txBody>
      </p:sp>
      <p:sp>
        <p:nvSpPr>
          <p:cNvPr id="79" name="Rectangle 78"/>
          <p:cNvSpPr/>
          <p:nvPr userDrawn="1">
            <p:custDataLst>
              <p:tags r:id="rId54"/>
            </p:custDataLst>
          </p:nvPr>
        </p:nvSpPr>
        <p:spPr bwMode="auto">
          <a:xfrm>
            <a:off x="-573698" y="5934740"/>
            <a:ext cx="548858" cy="537946"/>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0</a:t>
            </a:r>
          </a:p>
        </p:txBody>
      </p:sp>
      <p:sp>
        <p:nvSpPr>
          <p:cNvPr id="80" name="Rectangle 79"/>
          <p:cNvSpPr/>
          <p:nvPr userDrawn="1">
            <p:custDataLst>
              <p:tags r:id="rId55"/>
            </p:custDataLst>
          </p:nvPr>
        </p:nvSpPr>
        <p:spPr bwMode="auto">
          <a:xfrm>
            <a:off x="-1650804" y="5396799"/>
            <a:ext cx="537855" cy="53793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255</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255</a:t>
            </a:r>
          </a:p>
          <a:p>
            <a:pPr defTabSz="684798" fontAlgn="base">
              <a:lnSpc>
                <a:spcPct val="90000"/>
              </a:lnSpc>
              <a:spcBef>
                <a:spcPct val="0"/>
              </a:spcBef>
              <a:spcAft>
                <a:spcPct val="0"/>
              </a:spcAft>
              <a:defRPr/>
            </a:pPr>
            <a:r>
              <a:rPr lang="en-US" sz="881" kern="0" dirty="0">
                <a:solidFill>
                  <a:srgbClr val="000000"/>
                </a:solidFill>
                <a:ea typeface="Segoe UI" pitchFamily="34" charset="0"/>
                <a:cs typeface="Segoe UI" pitchFamily="34" charset="0"/>
              </a:rPr>
              <a:t>255</a:t>
            </a:r>
          </a:p>
        </p:txBody>
      </p:sp>
      <p:sp>
        <p:nvSpPr>
          <p:cNvPr id="81" name="Rectangle 80"/>
          <p:cNvSpPr/>
          <p:nvPr userDrawn="1">
            <p:custDataLst>
              <p:tags r:id="rId56"/>
            </p:custDataLst>
          </p:nvPr>
        </p:nvSpPr>
        <p:spPr bwMode="auto">
          <a:xfrm>
            <a:off x="-1122116" y="6634485"/>
            <a:ext cx="536418" cy="537931"/>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51</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51</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51</a:t>
            </a:r>
          </a:p>
        </p:txBody>
      </p:sp>
      <p:sp>
        <p:nvSpPr>
          <p:cNvPr id="82" name="Rectangle 81"/>
          <p:cNvSpPr/>
          <p:nvPr userDrawn="1">
            <p:custDataLst>
              <p:tags r:id="rId57"/>
            </p:custDataLst>
          </p:nvPr>
        </p:nvSpPr>
        <p:spPr bwMode="auto">
          <a:xfrm>
            <a:off x="-1662059" y="6634485"/>
            <a:ext cx="529991" cy="537931"/>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238</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238</a:t>
            </a:r>
          </a:p>
          <a:p>
            <a:pPr defTabSz="684798" fontAlgn="base">
              <a:lnSpc>
                <a:spcPct val="90000"/>
              </a:lnSpc>
              <a:spcBef>
                <a:spcPct val="0"/>
              </a:spcBef>
              <a:spcAft>
                <a:spcPct val="0"/>
              </a:spcAft>
              <a:defRPr/>
            </a:pPr>
            <a:r>
              <a:rPr lang="en-US" sz="881" kern="0" dirty="0">
                <a:solidFill>
                  <a:prstClr val="black"/>
                </a:solidFill>
                <a:ea typeface="Segoe UI" pitchFamily="34" charset="0"/>
                <a:cs typeface="Segoe UI" pitchFamily="34" charset="0"/>
              </a:rPr>
              <a:t>238</a:t>
            </a:r>
          </a:p>
        </p:txBody>
      </p:sp>
      <p:sp>
        <p:nvSpPr>
          <p:cNvPr id="83" name="Rectangle 82"/>
          <p:cNvSpPr/>
          <p:nvPr userDrawn="1">
            <p:custDataLst>
              <p:tags r:id="rId58"/>
            </p:custDataLst>
          </p:nvPr>
        </p:nvSpPr>
        <p:spPr bwMode="auto">
          <a:xfrm>
            <a:off x="-575999" y="6634472"/>
            <a:ext cx="535512" cy="537946"/>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4326" tIns="107461" rIns="134326" bIns="107461" numCol="1" spcCol="0" rtlCol="0" fromWordArt="0" anchor="t" anchorCtr="0" forceAA="0" compatLnSpc="1">
            <a:prstTxWarp prst="textNoShape">
              <a:avLst/>
            </a:prstTxWarp>
            <a:noAutofit/>
          </a:bodyPr>
          <a:lstStyle/>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21</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112</a:t>
            </a:r>
          </a:p>
          <a:p>
            <a:pPr defTabSz="684798" fontAlgn="base">
              <a:lnSpc>
                <a:spcPct val="90000"/>
              </a:lnSpc>
              <a:spcBef>
                <a:spcPct val="0"/>
              </a:spcBef>
              <a:spcAft>
                <a:spcPct val="0"/>
              </a:spcAft>
              <a:defRPr/>
            </a:pPr>
            <a:r>
              <a:rPr lang="en-US" sz="881" kern="0" dirty="0">
                <a:solidFill>
                  <a:srgbClr val="FFFFFF"/>
                </a:solidFill>
                <a:ea typeface="Segoe UI" pitchFamily="34" charset="0"/>
                <a:cs typeface="Segoe UI" pitchFamily="34" charset="0"/>
              </a:rPr>
              <a:t>166</a:t>
            </a:r>
          </a:p>
        </p:txBody>
      </p:sp>
    </p:spTree>
    <p:extLst>
      <p:ext uri="{BB962C8B-B14F-4D97-AF65-F5344CB8AC3E}">
        <p14:creationId xmlns:p14="http://schemas.microsoft.com/office/powerpoint/2010/main" val="53535584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9" r:id="rId8"/>
    <p:sldLayoutId id="2147483780"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Lst>
  <p:transition>
    <p:fade/>
  </p:transition>
  <p:txStyles>
    <p:titleStyle>
      <a:lvl1pPr algn="l" defTabSz="914367" rtl="0" eaLnBrk="1" latinLnBrk="0" hangingPunct="1">
        <a:lnSpc>
          <a:spcPct val="90000"/>
        </a:lnSpc>
        <a:spcBef>
          <a:spcPct val="0"/>
        </a:spcBef>
        <a:buNone/>
        <a:defRPr lang="en-US" sz="4705" b="0" kern="1200" cap="none" spc="-69" baseline="0" dirty="0" smtClean="0">
          <a:ln w="3175">
            <a:noFill/>
          </a:ln>
          <a:solidFill>
            <a:srgbClr val="0072C6"/>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1pPr>
      <a:lvl2pPr marL="44819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ts val="588"/>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963140741"/>
      </p:ext>
    </p:extLst>
  </p:cSld>
  <p:clrMap bg1="dk1" tx1="lt1" bg2="dk2" tx2="lt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7"/>
            <a:ext cx="11653520" cy="2328587"/>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rot="5400000">
            <a:off x="9187079" y="3012391"/>
            <a:ext cx="6858623" cy="833219"/>
          </a:xfrm>
          <a:prstGeom prst="rect">
            <a:avLst/>
          </a:prstGeom>
        </p:spPr>
      </p:pic>
    </p:spTree>
    <p:extLst>
      <p:ext uri="{BB962C8B-B14F-4D97-AF65-F5344CB8AC3E}">
        <p14:creationId xmlns:p14="http://schemas.microsoft.com/office/powerpoint/2010/main" val="1914609135"/>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90" r:id="rId10"/>
    <p:sldLayoutId id="2147483891" r:id="rId11"/>
    <p:sldLayoutId id="2147483892" r:id="rId12"/>
    <p:sldLayoutId id="2147483893" r:id="rId13"/>
    <p:sldLayoutId id="2147483894" r:id="rId14"/>
    <p:sldLayoutId id="2147483896" r:id="rId15"/>
    <p:sldLayoutId id="2147483897" r:id="rId16"/>
  </p:sldLayoutIdLst>
  <p:transition>
    <p:fade/>
  </p:transition>
  <p:hf sldNum="0" hdr="0" ftr="0" dt="0"/>
  <p:txStyles>
    <p:titleStyle>
      <a:lvl1pPr algn="l" defTabSz="91443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114"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227"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342"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455"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569"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702" indent="-228610" algn="l" defTabSz="91443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22" indent="-228610" algn="l" defTabSz="91443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141" indent="-228610" algn="l" defTabSz="91443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360" indent="-228610" algn="l" defTabSz="91443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37" rtl="0" eaLnBrk="1" latinLnBrk="0" hangingPunct="1">
        <a:defRPr sz="1765" kern="1200">
          <a:solidFill>
            <a:schemeClr val="tx1"/>
          </a:solidFill>
          <a:latin typeface="+mn-lt"/>
          <a:ea typeface="+mn-ea"/>
          <a:cs typeface="+mn-cs"/>
        </a:defRPr>
      </a:lvl1pPr>
      <a:lvl2pPr marL="457219" algn="l" defTabSz="914437" rtl="0" eaLnBrk="1" latinLnBrk="0" hangingPunct="1">
        <a:defRPr sz="1765" kern="1200">
          <a:solidFill>
            <a:schemeClr val="tx1"/>
          </a:solidFill>
          <a:latin typeface="+mn-lt"/>
          <a:ea typeface="+mn-ea"/>
          <a:cs typeface="+mn-cs"/>
        </a:defRPr>
      </a:lvl2pPr>
      <a:lvl3pPr marL="914437" algn="l" defTabSz="914437" rtl="0" eaLnBrk="1" latinLnBrk="0" hangingPunct="1">
        <a:defRPr sz="1765" kern="1200">
          <a:solidFill>
            <a:schemeClr val="tx1"/>
          </a:solidFill>
          <a:latin typeface="+mn-lt"/>
          <a:ea typeface="+mn-ea"/>
          <a:cs typeface="+mn-cs"/>
        </a:defRPr>
      </a:lvl3pPr>
      <a:lvl4pPr marL="1371656" algn="l" defTabSz="914437" rtl="0" eaLnBrk="1" latinLnBrk="0" hangingPunct="1">
        <a:defRPr sz="1765" kern="1200">
          <a:solidFill>
            <a:schemeClr val="tx1"/>
          </a:solidFill>
          <a:latin typeface="+mn-lt"/>
          <a:ea typeface="+mn-ea"/>
          <a:cs typeface="+mn-cs"/>
        </a:defRPr>
      </a:lvl4pPr>
      <a:lvl5pPr marL="1828874" algn="l" defTabSz="914437" rtl="0" eaLnBrk="1" latinLnBrk="0" hangingPunct="1">
        <a:defRPr sz="1765" kern="1200">
          <a:solidFill>
            <a:schemeClr val="tx1"/>
          </a:solidFill>
          <a:latin typeface="+mn-lt"/>
          <a:ea typeface="+mn-ea"/>
          <a:cs typeface="+mn-cs"/>
        </a:defRPr>
      </a:lvl5pPr>
      <a:lvl6pPr marL="2286095" algn="l" defTabSz="914437" rtl="0" eaLnBrk="1" latinLnBrk="0" hangingPunct="1">
        <a:defRPr sz="1765" kern="1200">
          <a:solidFill>
            <a:schemeClr val="tx1"/>
          </a:solidFill>
          <a:latin typeface="+mn-lt"/>
          <a:ea typeface="+mn-ea"/>
          <a:cs typeface="+mn-cs"/>
        </a:defRPr>
      </a:lvl6pPr>
      <a:lvl7pPr marL="2743313" algn="l" defTabSz="914437" rtl="0" eaLnBrk="1" latinLnBrk="0" hangingPunct="1">
        <a:defRPr sz="1765" kern="1200">
          <a:solidFill>
            <a:schemeClr val="tx1"/>
          </a:solidFill>
          <a:latin typeface="+mn-lt"/>
          <a:ea typeface="+mn-ea"/>
          <a:cs typeface="+mn-cs"/>
        </a:defRPr>
      </a:lvl7pPr>
      <a:lvl8pPr marL="3200531" algn="l" defTabSz="914437" rtl="0" eaLnBrk="1" latinLnBrk="0" hangingPunct="1">
        <a:defRPr sz="1765" kern="1200">
          <a:solidFill>
            <a:schemeClr val="tx1"/>
          </a:solidFill>
          <a:latin typeface="+mn-lt"/>
          <a:ea typeface="+mn-ea"/>
          <a:cs typeface="+mn-cs"/>
        </a:defRPr>
      </a:lvl8pPr>
      <a:lvl9pPr marL="3657751" algn="l" defTabSz="91443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7"/>
            <a:ext cx="11653520" cy="2328587"/>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rot="5400000">
            <a:off x="9187079" y="3012391"/>
            <a:ext cx="6858623" cy="833219"/>
          </a:xfrm>
          <a:prstGeom prst="rect">
            <a:avLst/>
          </a:prstGeom>
        </p:spPr>
      </p:pic>
    </p:spTree>
    <p:extLst>
      <p:ext uri="{BB962C8B-B14F-4D97-AF65-F5344CB8AC3E}">
        <p14:creationId xmlns:p14="http://schemas.microsoft.com/office/powerpoint/2010/main" val="79943279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5" r:id="rId10"/>
    <p:sldLayoutId id="2147483936" r:id="rId11"/>
    <p:sldLayoutId id="2147483937" r:id="rId12"/>
    <p:sldLayoutId id="2147483938" r:id="rId13"/>
    <p:sldLayoutId id="2147483939" r:id="rId14"/>
    <p:sldLayoutId id="2147483940" r:id="rId15"/>
    <p:sldLayoutId id="2147483941" r:id="rId16"/>
  </p:sldLayoutIdLst>
  <p:transition>
    <p:fade/>
  </p:transition>
  <p:hf sldNum="0" hdr="0" ftr="0" dt="0"/>
  <p:txStyles>
    <p:titleStyle>
      <a:lvl1pPr algn="l" defTabSz="91443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114"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227"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342"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455"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569" marR="0" indent="-224114" algn="l" defTabSz="91443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702" indent="-228610" algn="l" defTabSz="91443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22" indent="-228610" algn="l" defTabSz="91443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141" indent="-228610" algn="l" defTabSz="91443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360" indent="-228610" algn="l" defTabSz="91443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37" rtl="0" eaLnBrk="1" latinLnBrk="0" hangingPunct="1">
        <a:defRPr sz="1765" kern="1200">
          <a:solidFill>
            <a:schemeClr val="tx1"/>
          </a:solidFill>
          <a:latin typeface="+mn-lt"/>
          <a:ea typeface="+mn-ea"/>
          <a:cs typeface="+mn-cs"/>
        </a:defRPr>
      </a:lvl1pPr>
      <a:lvl2pPr marL="457219" algn="l" defTabSz="914437" rtl="0" eaLnBrk="1" latinLnBrk="0" hangingPunct="1">
        <a:defRPr sz="1765" kern="1200">
          <a:solidFill>
            <a:schemeClr val="tx1"/>
          </a:solidFill>
          <a:latin typeface="+mn-lt"/>
          <a:ea typeface="+mn-ea"/>
          <a:cs typeface="+mn-cs"/>
        </a:defRPr>
      </a:lvl2pPr>
      <a:lvl3pPr marL="914437" algn="l" defTabSz="914437" rtl="0" eaLnBrk="1" latinLnBrk="0" hangingPunct="1">
        <a:defRPr sz="1765" kern="1200">
          <a:solidFill>
            <a:schemeClr val="tx1"/>
          </a:solidFill>
          <a:latin typeface="+mn-lt"/>
          <a:ea typeface="+mn-ea"/>
          <a:cs typeface="+mn-cs"/>
        </a:defRPr>
      </a:lvl3pPr>
      <a:lvl4pPr marL="1371656" algn="l" defTabSz="914437" rtl="0" eaLnBrk="1" latinLnBrk="0" hangingPunct="1">
        <a:defRPr sz="1765" kern="1200">
          <a:solidFill>
            <a:schemeClr val="tx1"/>
          </a:solidFill>
          <a:latin typeface="+mn-lt"/>
          <a:ea typeface="+mn-ea"/>
          <a:cs typeface="+mn-cs"/>
        </a:defRPr>
      </a:lvl4pPr>
      <a:lvl5pPr marL="1828874" algn="l" defTabSz="914437" rtl="0" eaLnBrk="1" latinLnBrk="0" hangingPunct="1">
        <a:defRPr sz="1765" kern="1200">
          <a:solidFill>
            <a:schemeClr val="tx1"/>
          </a:solidFill>
          <a:latin typeface="+mn-lt"/>
          <a:ea typeface="+mn-ea"/>
          <a:cs typeface="+mn-cs"/>
        </a:defRPr>
      </a:lvl5pPr>
      <a:lvl6pPr marL="2286095" algn="l" defTabSz="914437" rtl="0" eaLnBrk="1" latinLnBrk="0" hangingPunct="1">
        <a:defRPr sz="1765" kern="1200">
          <a:solidFill>
            <a:schemeClr val="tx1"/>
          </a:solidFill>
          <a:latin typeface="+mn-lt"/>
          <a:ea typeface="+mn-ea"/>
          <a:cs typeface="+mn-cs"/>
        </a:defRPr>
      </a:lvl6pPr>
      <a:lvl7pPr marL="2743313" algn="l" defTabSz="914437" rtl="0" eaLnBrk="1" latinLnBrk="0" hangingPunct="1">
        <a:defRPr sz="1765" kern="1200">
          <a:solidFill>
            <a:schemeClr val="tx1"/>
          </a:solidFill>
          <a:latin typeface="+mn-lt"/>
          <a:ea typeface="+mn-ea"/>
          <a:cs typeface="+mn-cs"/>
        </a:defRPr>
      </a:lvl7pPr>
      <a:lvl8pPr marL="3200531" algn="l" defTabSz="914437" rtl="0" eaLnBrk="1" latinLnBrk="0" hangingPunct="1">
        <a:defRPr sz="1765" kern="1200">
          <a:solidFill>
            <a:schemeClr val="tx1"/>
          </a:solidFill>
          <a:latin typeface="+mn-lt"/>
          <a:ea typeface="+mn-ea"/>
          <a:cs typeface="+mn-cs"/>
        </a:defRPr>
      </a:lvl8pPr>
      <a:lvl9pPr marL="3657751" algn="l" defTabSz="91443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4096156948"/>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7" r:id="rId14"/>
    <p:sldLayoutId id="2147483998" r:id="rId15"/>
    <p:sldLayoutId id="2147483999" r:id="rId16"/>
    <p:sldLayoutId id="2147484000" r:id="rId17"/>
    <p:sldLayoutId id="2147484001" r:id="rId18"/>
    <p:sldLayoutId id="2147484002" r:id="rId19"/>
    <p:sldLayoutId id="2147484003"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909003513"/>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8" r:id="rId11"/>
    <p:sldLayoutId id="2147484039" r:id="rId12"/>
    <p:sldLayoutId id="2147484042" r:id="rId13"/>
    <p:sldLayoutId id="2147484043" r:id="rId1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4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2.xml"/><Relationship Id="rId1" Type="http://schemas.openxmlformats.org/officeDocument/2006/relationships/tags" Target="../tags/tag50.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jpe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1.xml"/><Relationship Id="rId7" Type="http://schemas.openxmlformats.org/officeDocument/2006/relationships/image" Target="../media/image27.svg"/><Relationship Id="rId2" Type="http://schemas.openxmlformats.org/officeDocument/2006/relationships/slideLayout" Target="../slideLayouts/slideLayout172.xml"/><Relationship Id="rId1" Type="http://schemas.openxmlformats.org/officeDocument/2006/relationships/tags" Target="../tags/tag51.xml"/><Relationship Id="rId6" Type="http://schemas.openxmlformats.org/officeDocument/2006/relationships/image" Target="../media/image26.png"/><Relationship Id="rId11" Type="http://schemas.openxmlformats.org/officeDocument/2006/relationships/slide" Target="slide11.xml"/><Relationship Id="rId5" Type="http://schemas.openxmlformats.org/officeDocument/2006/relationships/image" Target="../media/image25.tiff"/><Relationship Id="rId10" Type="http://schemas.openxmlformats.org/officeDocument/2006/relationships/slide" Target="slide18.xml"/><Relationship Id="rId4" Type="http://schemas.openxmlformats.org/officeDocument/2006/relationships/image" Target="../media/image24.jpeg"/><Relationship Id="rId9" Type="http://schemas.openxmlformats.org/officeDocument/2006/relationships/image" Target="../media/image29.sv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2.xml"/><Relationship Id="rId7" Type="http://schemas.openxmlformats.org/officeDocument/2006/relationships/image" Target="../media/image44.svg"/><Relationship Id="rId2" Type="http://schemas.openxmlformats.org/officeDocument/2006/relationships/slideLayout" Target="../slideLayouts/slideLayout172.xml"/><Relationship Id="rId1" Type="http://schemas.openxmlformats.org/officeDocument/2006/relationships/tags" Target="../tags/tag5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svg"/><Relationship Id="rId18" Type="http://schemas.openxmlformats.org/officeDocument/2006/relationships/image" Target="../media/image61.png"/><Relationship Id="rId3" Type="http://schemas.openxmlformats.org/officeDocument/2006/relationships/notesSlide" Target="../notesSlides/notesSlide13.xml"/><Relationship Id="rId21" Type="http://schemas.openxmlformats.org/officeDocument/2006/relationships/image" Target="../media/image64.svg"/><Relationship Id="rId7" Type="http://schemas.openxmlformats.org/officeDocument/2006/relationships/image" Target="../media/image50.svg"/><Relationship Id="rId12" Type="http://schemas.openxmlformats.org/officeDocument/2006/relationships/image" Target="../media/image55.png"/><Relationship Id="rId17" Type="http://schemas.openxmlformats.org/officeDocument/2006/relationships/image" Target="../media/image60.svg"/><Relationship Id="rId25" Type="http://schemas.openxmlformats.org/officeDocument/2006/relationships/image" Target="../media/image68.png"/><Relationship Id="rId2" Type="http://schemas.openxmlformats.org/officeDocument/2006/relationships/slideLayout" Target="../slideLayouts/slideLayout172.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tags" Target="../tags/tag53.xml"/><Relationship Id="rId6" Type="http://schemas.openxmlformats.org/officeDocument/2006/relationships/image" Target="../media/image49.png"/><Relationship Id="rId11" Type="http://schemas.openxmlformats.org/officeDocument/2006/relationships/image" Target="../media/image54.svg"/><Relationship Id="rId24" Type="http://schemas.openxmlformats.org/officeDocument/2006/relationships/image" Target="../media/image67.png"/><Relationship Id="rId5" Type="http://schemas.openxmlformats.org/officeDocument/2006/relationships/image" Target="../media/image48.svg"/><Relationship Id="rId15" Type="http://schemas.openxmlformats.org/officeDocument/2006/relationships/image" Target="../media/image58.svg"/><Relationship Id="rId23" Type="http://schemas.openxmlformats.org/officeDocument/2006/relationships/image" Target="../media/image66.png"/><Relationship Id="rId10" Type="http://schemas.openxmlformats.org/officeDocument/2006/relationships/image" Target="../media/image53.png"/><Relationship Id="rId19" Type="http://schemas.openxmlformats.org/officeDocument/2006/relationships/image" Target="../media/image62.sv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7.png"/><Relationship Id="rId22" Type="http://schemas.openxmlformats.org/officeDocument/2006/relationships/image" Target="../media/image65.png"/></Relationships>
</file>

<file path=ppt/slides/_rels/slide1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notesSlide" Target="../notesSlides/notesSlide14.xml"/><Relationship Id="rId7" Type="http://schemas.openxmlformats.org/officeDocument/2006/relationships/image" Target="../media/image26.png"/><Relationship Id="rId12" Type="http://schemas.openxmlformats.org/officeDocument/2006/relationships/slide" Target="slide14.xml"/><Relationship Id="rId2" Type="http://schemas.openxmlformats.org/officeDocument/2006/relationships/slideLayout" Target="../slideLayouts/slideLayout172.xml"/><Relationship Id="rId1" Type="http://schemas.openxmlformats.org/officeDocument/2006/relationships/tags" Target="../tags/tag54.xml"/><Relationship Id="rId6" Type="http://schemas.microsoft.com/office/2007/relationships/hdphoto" Target="../media/hdphoto1.wdp"/><Relationship Id="rId11" Type="http://schemas.openxmlformats.org/officeDocument/2006/relationships/slide" Target="slide18.xml"/><Relationship Id="rId5" Type="http://schemas.openxmlformats.org/officeDocument/2006/relationships/image" Target="../media/image69.png"/><Relationship Id="rId10" Type="http://schemas.openxmlformats.org/officeDocument/2006/relationships/image" Target="../media/image29.svg"/><Relationship Id="rId4" Type="http://schemas.openxmlformats.org/officeDocument/2006/relationships/image" Target="../media/image24.jpe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2.xml"/><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2.xml"/><Relationship Id="rId1" Type="http://schemas.openxmlformats.org/officeDocument/2006/relationships/tags" Target="../tags/tag56.xml"/><Relationship Id="rId4" Type="http://schemas.openxmlformats.org/officeDocument/2006/relationships/image" Target="../media/image70.tif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2.xml"/><Relationship Id="rId1" Type="http://schemas.openxmlformats.org/officeDocument/2006/relationships/tags" Target="../tags/tag57.xml"/><Relationship Id="rId4" Type="http://schemas.openxmlformats.org/officeDocument/2006/relationships/image" Target="../media/image70.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2.xml"/><Relationship Id="rId7" Type="http://schemas.openxmlformats.org/officeDocument/2006/relationships/image" Target="../media/image27.svg"/><Relationship Id="rId2" Type="http://schemas.openxmlformats.org/officeDocument/2006/relationships/slideLayout" Target="../slideLayouts/slideLayout172.xml"/><Relationship Id="rId1" Type="http://schemas.openxmlformats.org/officeDocument/2006/relationships/tags" Target="../tags/tag42.xml"/><Relationship Id="rId6" Type="http://schemas.openxmlformats.org/officeDocument/2006/relationships/image" Target="../media/image26.png"/><Relationship Id="rId11" Type="http://schemas.openxmlformats.org/officeDocument/2006/relationships/slide" Target="slide2.xml"/><Relationship Id="rId5" Type="http://schemas.openxmlformats.org/officeDocument/2006/relationships/image" Target="../media/image25.tiff"/><Relationship Id="rId10" Type="http://schemas.openxmlformats.org/officeDocument/2006/relationships/slide" Target="slide18.xml"/><Relationship Id="rId4" Type="http://schemas.openxmlformats.org/officeDocument/2006/relationships/image" Target="../media/image24.jpeg"/><Relationship Id="rId9"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3.xml"/><Relationship Id="rId2" Type="http://schemas.openxmlformats.org/officeDocument/2006/relationships/tags" Target="../tags/tag43.xml"/><Relationship Id="rId1" Type="http://schemas.openxmlformats.org/officeDocument/2006/relationships/themeOverride" Target="../theme/themeOverride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2.xml"/><Relationship Id="rId1" Type="http://schemas.openxmlformats.org/officeDocument/2006/relationships/tags" Target="../tags/tag4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2.xml"/><Relationship Id="rId1" Type="http://schemas.openxmlformats.org/officeDocument/2006/relationships/tags" Target="../tags/tag4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2.xml"/><Relationship Id="rId1" Type="http://schemas.openxmlformats.org/officeDocument/2006/relationships/tags" Target="../tags/tag4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2.xml"/><Relationship Id="rId1" Type="http://schemas.openxmlformats.org/officeDocument/2006/relationships/tags" Target="../tags/tag48.xml"/><Relationship Id="rId5" Type="http://schemas.openxmlformats.org/officeDocument/2006/relationships/image" Target="../media/image31.sv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9.xml"/><Relationship Id="rId7" Type="http://schemas.openxmlformats.org/officeDocument/2006/relationships/image" Target="../media/image31.svg"/><Relationship Id="rId12" Type="http://schemas.openxmlformats.org/officeDocument/2006/relationships/image" Target="../media/image37.png"/><Relationship Id="rId2" Type="http://schemas.openxmlformats.org/officeDocument/2006/relationships/slideLayout" Target="../slideLayouts/slideLayout172.xml"/><Relationship Id="rId1" Type="http://schemas.openxmlformats.org/officeDocument/2006/relationships/tags" Target="../tags/tag49.xml"/><Relationship Id="rId6" Type="http://schemas.openxmlformats.org/officeDocument/2006/relationships/image" Target="../media/image32.png"/><Relationship Id="rId11" Type="http://schemas.openxmlformats.org/officeDocument/2006/relationships/image" Target="../media/image36.svg"/><Relationship Id="rId5" Type="http://schemas.openxmlformats.org/officeDocument/2006/relationships/chart" Target="../charts/chart2.xml"/><Relationship Id="rId10" Type="http://schemas.openxmlformats.org/officeDocument/2006/relationships/image" Target="../media/image35.png"/><Relationship Id="rId4" Type="http://schemas.openxmlformats.org/officeDocument/2006/relationships/chart" Target="../charts/chart1.xml"/><Relationship Id="rId9" Type="http://schemas.openxmlformats.org/officeDocument/2006/relationships/image" Target="../media/image3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4C926B21-0CE6-4E79-B3CD-8EA2FFE77FB0}"/>
              </a:ext>
            </a:extLst>
          </p:cNvPr>
          <p:cNvSpPr>
            <a:spLocks noGrp="1"/>
          </p:cNvSpPr>
          <p:nvPr>
            <p:ph type="body" sz="quarter" idx="13"/>
          </p:nvPr>
        </p:nvSpPr>
        <p:spPr/>
        <p:txBody>
          <a:bodyPr/>
          <a:lstStyle/>
          <a:p>
            <a:r>
              <a:rPr lang="en-US" sz="3200" i="1" dirty="0"/>
              <a:t>Delivering modern cloud native applications with </a:t>
            </a:r>
            <a:br>
              <a:rPr lang="en-US" sz="3200" i="1" dirty="0"/>
            </a:br>
            <a:r>
              <a:rPr lang="en-US" sz="3200" i="1" dirty="0"/>
              <a:t>open source technologies on Azure</a:t>
            </a:r>
          </a:p>
        </p:txBody>
      </p:sp>
      <p:sp>
        <p:nvSpPr>
          <p:cNvPr id="2" name="Title 1">
            <a:extLst>
              <a:ext uri="{FF2B5EF4-FFF2-40B4-BE49-F238E27FC236}">
                <a16:creationId xmlns:a16="http://schemas.microsoft.com/office/drawing/2014/main" id="{C039A71D-7E81-4C9F-BFBC-3F1CDE60D5D6}"/>
              </a:ext>
            </a:extLst>
          </p:cNvPr>
          <p:cNvSpPr>
            <a:spLocks noGrp="1"/>
          </p:cNvSpPr>
          <p:nvPr>
            <p:ph type="title"/>
          </p:nvPr>
        </p:nvSpPr>
        <p:spPr/>
        <p:txBody>
          <a:bodyPr/>
          <a:lstStyle/>
          <a:p>
            <a:r>
              <a:rPr lang="en-US" spc="0" dirty="0"/>
              <a:t>Azure &amp; Containers</a:t>
            </a:r>
          </a:p>
        </p:txBody>
      </p:sp>
      <p:grpSp>
        <p:nvGrpSpPr>
          <p:cNvPr id="24" name="Group 23">
            <a:extLst>
              <a:ext uri="{FF2B5EF4-FFF2-40B4-BE49-F238E27FC236}">
                <a16:creationId xmlns:a16="http://schemas.microsoft.com/office/drawing/2014/main" id="{70F82245-B4A3-4A96-B725-72938357D252}"/>
              </a:ext>
            </a:extLst>
          </p:cNvPr>
          <p:cNvGrpSpPr/>
          <p:nvPr/>
        </p:nvGrpSpPr>
        <p:grpSpPr>
          <a:xfrm>
            <a:off x="583758" y="3505961"/>
            <a:ext cx="3284490" cy="781741"/>
            <a:chOff x="733346" y="3790822"/>
            <a:chExt cx="2790618" cy="664195"/>
          </a:xfrm>
        </p:grpSpPr>
        <p:grpSp>
          <p:nvGrpSpPr>
            <p:cNvPr id="4" name="Group 3">
              <a:extLst>
                <a:ext uri="{FF2B5EF4-FFF2-40B4-BE49-F238E27FC236}">
                  <a16:creationId xmlns:a16="http://schemas.microsoft.com/office/drawing/2014/main" id="{3D43E816-4C4B-42C8-A5D6-B0FF8C659AAA}"/>
                </a:ext>
              </a:extLst>
            </p:cNvPr>
            <p:cNvGrpSpPr/>
            <p:nvPr/>
          </p:nvGrpSpPr>
          <p:grpSpPr>
            <a:xfrm>
              <a:off x="733346" y="4101813"/>
              <a:ext cx="320468" cy="353204"/>
              <a:chOff x="848773" y="3063002"/>
              <a:chExt cx="885825" cy="976313"/>
            </a:xfrm>
          </p:grpSpPr>
          <p:sp>
            <p:nvSpPr>
              <p:cNvPr id="5" name="Freeform: Shape 4">
                <a:extLst>
                  <a:ext uri="{FF2B5EF4-FFF2-40B4-BE49-F238E27FC236}">
                    <a16:creationId xmlns:a16="http://schemas.microsoft.com/office/drawing/2014/main" id="{4E296B57-2837-4E26-8689-950B671F67DD}"/>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6" name="Freeform: Shape 5">
                <a:extLst>
                  <a:ext uri="{FF2B5EF4-FFF2-40B4-BE49-F238E27FC236}">
                    <a16:creationId xmlns:a16="http://schemas.microsoft.com/office/drawing/2014/main" id="{DC35FBAC-70D2-4014-BE55-65B5874C73B3}"/>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7" name="Freeform: Shape 6">
                <a:extLst>
                  <a:ext uri="{FF2B5EF4-FFF2-40B4-BE49-F238E27FC236}">
                    <a16:creationId xmlns:a16="http://schemas.microsoft.com/office/drawing/2014/main" id="{9F322CB4-09E0-476C-9129-796E66D93C44}"/>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grpSp>
        <p:grpSp>
          <p:nvGrpSpPr>
            <p:cNvPr id="8" name="Group 7">
              <a:extLst>
                <a:ext uri="{FF2B5EF4-FFF2-40B4-BE49-F238E27FC236}">
                  <a16:creationId xmlns:a16="http://schemas.microsoft.com/office/drawing/2014/main" id="{5D766834-8D88-47CE-B94E-D0A47A985558}"/>
                </a:ext>
              </a:extLst>
            </p:cNvPr>
            <p:cNvGrpSpPr/>
            <p:nvPr/>
          </p:nvGrpSpPr>
          <p:grpSpPr>
            <a:xfrm>
              <a:off x="1350884" y="3790822"/>
              <a:ext cx="320468" cy="353204"/>
              <a:chOff x="848773" y="3063002"/>
              <a:chExt cx="885825" cy="976313"/>
            </a:xfrm>
          </p:grpSpPr>
          <p:sp>
            <p:nvSpPr>
              <p:cNvPr id="9" name="Freeform: Shape 8">
                <a:extLst>
                  <a:ext uri="{FF2B5EF4-FFF2-40B4-BE49-F238E27FC236}">
                    <a16:creationId xmlns:a16="http://schemas.microsoft.com/office/drawing/2014/main" id="{8F3A9835-B557-4988-A6FD-C6D604C619E2}"/>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10" name="Freeform: Shape 9">
                <a:extLst>
                  <a:ext uri="{FF2B5EF4-FFF2-40B4-BE49-F238E27FC236}">
                    <a16:creationId xmlns:a16="http://schemas.microsoft.com/office/drawing/2014/main" id="{98ABDD7F-F732-49A2-A7B6-BA90CF585C74}"/>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11" name="Freeform: Shape 10">
                <a:extLst>
                  <a:ext uri="{FF2B5EF4-FFF2-40B4-BE49-F238E27FC236}">
                    <a16:creationId xmlns:a16="http://schemas.microsoft.com/office/drawing/2014/main" id="{39FE294F-4004-4068-A2D2-41952945612E}"/>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grpSp>
        <p:grpSp>
          <p:nvGrpSpPr>
            <p:cNvPr id="12" name="Group 11">
              <a:extLst>
                <a:ext uri="{FF2B5EF4-FFF2-40B4-BE49-F238E27FC236}">
                  <a16:creationId xmlns:a16="http://schemas.microsoft.com/office/drawing/2014/main" id="{1244F92F-7ED6-4F97-A746-3B31FBA0B4C4}"/>
                </a:ext>
              </a:extLst>
            </p:cNvPr>
            <p:cNvGrpSpPr/>
            <p:nvPr/>
          </p:nvGrpSpPr>
          <p:grpSpPr>
            <a:xfrm>
              <a:off x="1968422" y="4101813"/>
              <a:ext cx="320468" cy="353204"/>
              <a:chOff x="848773" y="3063002"/>
              <a:chExt cx="885825" cy="976313"/>
            </a:xfrm>
          </p:grpSpPr>
          <p:sp>
            <p:nvSpPr>
              <p:cNvPr id="13" name="Freeform: Shape 12">
                <a:extLst>
                  <a:ext uri="{FF2B5EF4-FFF2-40B4-BE49-F238E27FC236}">
                    <a16:creationId xmlns:a16="http://schemas.microsoft.com/office/drawing/2014/main" id="{49718CCE-C693-41CB-BAEE-E43EBAEBABF4}"/>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14" name="Freeform: Shape 13">
                <a:extLst>
                  <a:ext uri="{FF2B5EF4-FFF2-40B4-BE49-F238E27FC236}">
                    <a16:creationId xmlns:a16="http://schemas.microsoft.com/office/drawing/2014/main" id="{13E1FA85-17D5-4AEF-84DB-5309C865992C}"/>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15" name="Freeform: Shape 14">
                <a:extLst>
                  <a:ext uri="{FF2B5EF4-FFF2-40B4-BE49-F238E27FC236}">
                    <a16:creationId xmlns:a16="http://schemas.microsoft.com/office/drawing/2014/main" id="{20D5E21E-BFAA-40EE-8616-A8850F225F4A}"/>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grpSp>
        <p:grpSp>
          <p:nvGrpSpPr>
            <p:cNvPr id="16" name="Group 15">
              <a:extLst>
                <a:ext uri="{FF2B5EF4-FFF2-40B4-BE49-F238E27FC236}">
                  <a16:creationId xmlns:a16="http://schemas.microsoft.com/office/drawing/2014/main" id="{77E6CAAD-9306-4EAA-8B22-8280BD6F0646}"/>
                </a:ext>
              </a:extLst>
            </p:cNvPr>
            <p:cNvGrpSpPr/>
            <p:nvPr/>
          </p:nvGrpSpPr>
          <p:grpSpPr>
            <a:xfrm>
              <a:off x="2585960" y="3790822"/>
              <a:ext cx="320468" cy="353204"/>
              <a:chOff x="848773" y="3063002"/>
              <a:chExt cx="885825" cy="976313"/>
            </a:xfrm>
          </p:grpSpPr>
          <p:sp>
            <p:nvSpPr>
              <p:cNvPr id="17" name="Freeform: Shape 16">
                <a:extLst>
                  <a:ext uri="{FF2B5EF4-FFF2-40B4-BE49-F238E27FC236}">
                    <a16:creationId xmlns:a16="http://schemas.microsoft.com/office/drawing/2014/main" id="{93DF2BAD-E676-4C8D-AF2B-3005B53598D4}"/>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18" name="Freeform: Shape 17">
                <a:extLst>
                  <a:ext uri="{FF2B5EF4-FFF2-40B4-BE49-F238E27FC236}">
                    <a16:creationId xmlns:a16="http://schemas.microsoft.com/office/drawing/2014/main" id="{F80B209A-BA3A-4F4D-89CD-279A5D3D52DA}"/>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19" name="Freeform: Shape 18">
                <a:extLst>
                  <a:ext uri="{FF2B5EF4-FFF2-40B4-BE49-F238E27FC236}">
                    <a16:creationId xmlns:a16="http://schemas.microsoft.com/office/drawing/2014/main" id="{240FDD07-EF3B-4B01-B61C-F544C16B3ED7}"/>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grpSp>
        <p:grpSp>
          <p:nvGrpSpPr>
            <p:cNvPr id="20" name="Group 19">
              <a:extLst>
                <a:ext uri="{FF2B5EF4-FFF2-40B4-BE49-F238E27FC236}">
                  <a16:creationId xmlns:a16="http://schemas.microsoft.com/office/drawing/2014/main" id="{4021622A-DA3A-4046-8B9A-53CFFF3DE9CD}"/>
                </a:ext>
              </a:extLst>
            </p:cNvPr>
            <p:cNvGrpSpPr/>
            <p:nvPr/>
          </p:nvGrpSpPr>
          <p:grpSpPr>
            <a:xfrm>
              <a:off x="3203496" y="4101813"/>
              <a:ext cx="320468" cy="353204"/>
              <a:chOff x="848773" y="3063002"/>
              <a:chExt cx="885825" cy="976313"/>
            </a:xfrm>
          </p:grpSpPr>
          <p:sp>
            <p:nvSpPr>
              <p:cNvPr id="21" name="Freeform: Shape 20">
                <a:extLst>
                  <a:ext uri="{FF2B5EF4-FFF2-40B4-BE49-F238E27FC236}">
                    <a16:creationId xmlns:a16="http://schemas.microsoft.com/office/drawing/2014/main" id="{3A9D5A2B-5BCE-49E3-9F38-57C031B5FDC0}"/>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22" name="Freeform: Shape 21">
                <a:extLst>
                  <a:ext uri="{FF2B5EF4-FFF2-40B4-BE49-F238E27FC236}">
                    <a16:creationId xmlns:a16="http://schemas.microsoft.com/office/drawing/2014/main" id="{30C632B0-7BAB-4B8D-A9E3-4D6AC1BD4315}"/>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sp>
            <p:nvSpPr>
              <p:cNvPr id="23" name="Freeform: Shape 22">
                <a:extLst>
                  <a:ext uri="{FF2B5EF4-FFF2-40B4-BE49-F238E27FC236}">
                    <a16:creationId xmlns:a16="http://schemas.microsoft.com/office/drawing/2014/main" id="{209361A4-0E05-4DED-BD16-EDAA63B81025}"/>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12700" cap="rnd">
                <a:solidFill>
                  <a:schemeClr val="tx1">
                    <a:alpha val="50000"/>
                  </a:schemeClr>
                </a:solidFill>
                <a:prstDash val="solid"/>
                <a:round/>
              </a:ln>
            </p:spPr>
            <p:txBody>
              <a:bodyPr/>
              <a:lstStyle/>
              <a:p>
                <a:pPr defTabSz="914367"/>
                <a:endParaRPr lang="en-US" sz="1765">
                  <a:solidFill>
                    <a:srgbClr val="FFFFFF"/>
                  </a:solidFill>
                  <a:latin typeface="Segoe UI"/>
                </a:endParaRPr>
              </a:p>
            </p:txBody>
          </p:sp>
        </p:grpSp>
      </p:grpSp>
    </p:spTree>
    <p:custDataLst>
      <p:tags r:id="rId1"/>
    </p:custDataLst>
    <p:extLst>
      <p:ext uri="{BB962C8B-B14F-4D97-AF65-F5344CB8AC3E}">
        <p14:creationId xmlns:p14="http://schemas.microsoft.com/office/powerpoint/2010/main" val="324955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85E6CB3-38C0-4CED-9014-63FBCE5EE410}"/>
              </a:ext>
            </a:extLst>
          </p:cNvPr>
          <p:cNvSpPr>
            <a:spLocks noGrp="1"/>
          </p:cNvSpPr>
          <p:nvPr>
            <p:ph type="title"/>
          </p:nvPr>
        </p:nvSpPr>
        <p:spPr>
          <a:xfrm>
            <a:off x="268080" y="792426"/>
            <a:ext cx="11655840" cy="899537"/>
          </a:xfrm>
        </p:spPr>
        <p:txBody>
          <a:bodyPr/>
          <a:lstStyle/>
          <a:p>
            <a:pPr algn="ctr"/>
            <a:r>
              <a:rPr lang="en-US" sz="4705" dirty="0">
                <a:solidFill>
                  <a:schemeClr val="tx1"/>
                </a:solidFill>
              </a:rPr>
              <a:t>Industry analysts </a:t>
            </a:r>
            <a:r>
              <a:rPr lang="en-US" sz="4705" dirty="0">
                <a:solidFill>
                  <a:schemeClr val="accent1"/>
                </a:solidFill>
                <a:latin typeface="Segoe UI Semibold" panose="020B0702040204020203" pitchFamily="34" charset="0"/>
                <a:cs typeface="Segoe UI Semibold" panose="020B0702040204020203" pitchFamily="34" charset="0"/>
              </a:rPr>
              <a:t>agree</a:t>
            </a:r>
          </a:p>
        </p:txBody>
      </p:sp>
      <p:sp>
        <p:nvSpPr>
          <p:cNvPr id="5" name="Rectangle 4">
            <a:extLst>
              <a:ext uri="{FF2B5EF4-FFF2-40B4-BE49-F238E27FC236}">
                <a16:creationId xmlns:a16="http://schemas.microsoft.com/office/drawing/2014/main" id="{86D277B5-EC6A-4770-84EE-2DBF19D687E2}"/>
              </a:ext>
            </a:extLst>
          </p:cNvPr>
          <p:cNvSpPr/>
          <p:nvPr/>
        </p:nvSpPr>
        <p:spPr>
          <a:xfrm>
            <a:off x="823963" y="3279234"/>
            <a:ext cx="10544075" cy="1719840"/>
          </a:xfrm>
          <a:prstGeom prst="rect">
            <a:avLst/>
          </a:prstGeom>
        </p:spPr>
        <p:txBody>
          <a:bodyPr wrap="square">
            <a:spAutoFit/>
          </a:bodyPr>
          <a:lstStyle/>
          <a:p>
            <a:pPr algn="ctr" defTabSz="914367">
              <a:spcAft>
                <a:spcPts val="2353"/>
              </a:spcAft>
            </a:pPr>
            <a:r>
              <a:rPr lang="en-US" sz="3529" dirty="0">
                <a:solidFill>
                  <a:srgbClr val="505050"/>
                </a:solidFill>
                <a:latin typeface="Segoe UI Light"/>
                <a:cs typeface="Segoe UI" panose="020B0502040204020203" pitchFamily="34" charset="0"/>
              </a:rPr>
              <a:t>“By 2020, more than 50% of enterprises will run mission-critical, containerized cloud-native applications in production, up from less than 5% today.”</a:t>
            </a:r>
          </a:p>
        </p:txBody>
      </p:sp>
      <p:pic>
        <p:nvPicPr>
          <p:cNvPr id="16" name="Picture 15">
            <a:extLst>
              <a:ext uri="{FF2B5EF4-FFF2-40B4-BE49-F238E27FC236}">
                <a16:creationId xmlns:a16="http://schemas.microsoft.com/office/drawing/2014/main" id="{01362A2F-A9DD-4C03-8F83-D9EF9749B357}"/>
              </a:ext>
            </a:extLst>
          </p:cNvPr>
          <p:cNvPicPr>
            <a:picLocks noChangeAspect="1"/>
          </p:cNvPicPr>
          <p:nvPr/>
        </p:nvPicPr>
        <p:blipFill rotWithShape="1">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215366" y="5254488"/>
            <a:ext cx="1761270" cy="598036"/>
          </a:xfrm>
          <a:prstGeom prst="rect">
            <a:avLst/>
          </a:prstGeom>
        </p:spPr>
      </p:pic>
      <p:grpSp>
        <p:nvGrpSpPr>
          <p:cNvPr id="39" name="Group 38">
            <a:extLst>
              <a:ext uri="{FF2B5EF4-FFF2-40B4-BE49-F238E27FC236}">
                <a16:creationId xmlns:a16="http://schemas.microsoft.com/office/drawing/2014/main" id="{2858D4E0-428C-4FDB-8E4A-563A3386368D}"/>
              </a:ext>
            </a:extLst>
          </p:cNvPr>
          <p:cNvGrpSpPr/>
          <p:nvPr/>
        </p:nvGrpSpPr>
        <p:grpSpPr>
          <a:xfrm>
            <a:off x="4032715" y="2000601"/>
            <a:ext cx="4126570" cy="896425"/>
            <a:chOff x="4113579" y="1675086"/>
            <a:chExt cx="4209316" cy="914400"/>
          </a:xfrm>
        </p:grpSpPr>
        <p:pic>
          <p:nvPicPr>
            <p:cNvPr id="20" name="Graphic 19">
              <a:extLst>
                <a:ext uri="{FF2B5EF4-FFF2-40B4-BE49-F238E27FC236}">
                  <a16:creationId xmlns:a16="http://schemas.microsoft.com/office/drawing/2014/main" id="{9724C73B-E90E-43D1-8A36-CDEAC62F5953}"/>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992146" y="1873308"/>
              <a:ext cx="452185" cy="517956"/>
            </a:xfrm>
            <a:prstGeom prst="rect">
              <a:avLst/>
            </a:prstGeom>
          </p:spPr>
        </p:pic>
        <p:sp>
          <p:nvSpPr>
            <p:cNvPr id="21" name="Oval 20">
              <a:extLst>
                <a:ext uri="{FF2B5EF4-FFF2-40B4-BE49-F238E27FC236}">
                  <a16:creationId xmlns:a16="http://schemas.microsoft.com/office/drawing/2014/main" id="{FCAF6032-7BD6-4A27-92F3-B62A82A5C8C9}"/>
                </a:ext>
              </a:extLst>
            </p:cNvPr>
            <p:cNvSpPr/>
            <p:nvPr/>
          </p:nvSpPr>
          <p:spPr bwMode="auto">
            <a:xfrm>
              <a:off x="5761038" y="1675086"/>
              <a:ext cx="914400" cy="914400"/>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Oval 21">
              <a:extLst>
                <a:ext uri="{FF2B5EF4-FFF2-40B4-BE49-F238E27FC236}">
                  <a16:creationId xmlns:a16="http://schemas.microsoft.com/office/drawing/2014/main" id="{46601A51-9A99-4EDE-98CC-D0C4008F6DA7}"/>
                </a:ext>
              </a:extLst>
            </p:cNvPr>
            <p:cNvSpPr/>
            <p:nvPr/>
          </p:nvSpPr>
          <p:spPr bwMode="auto">
            <a:xfrm rot="16200000">
              <a:off x="4113579" y="2058831"/>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sp>
          <p:nvSpPr>
            <p:cNvPr id="26" name="Oval 25">
              <a:extLst>
                <a:ext uri="{FF2B5EF4-FFF2-40B4-BE49-F238E27FC236}">
                  <a16:creationId xmlns:a16="http://schemas.microsoft.com/office/drawing/2014/main" id="{730487B9-A36E-4116-9B8D-F0769564B9D3}"/>
                </a:ext>
              </a:extLst>
            </p:cNvPr>
            <p:cNvSpPr/>
            <p:nvPr/>
          </p:nvSpPr>
          <p:spPr bwMode="auto">
            <a:xfrm rot="16200000">
              <a:off x="8175983" y="2058831"/>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cxnSp>
          <p:nvCxnSpPr>
            <p:cNvPr id="35" name="Straight Connector 34">
              <a:extLst>
                <a:ext uri="{FF2B5EF4-FFF2-40B4-BE49-F238E27FC236}">
                  <a16:creationId xmlns:a16="http://schemas.microsoft.com/office/drawing/2014/main" id="{14599515-E9FE-4469-9251-726633A85D58}"/>
                </a:ext>
              </a:extLst>
            </p:cNvPr>
            <p:cNvCxnSpPr>
              <a:cxnSpLocks/>
            </p:cNvCxnSpPr>
            <p:nvPr/>
          </p:nvCxnSpPr>
          <p:spPr>
            <a:xfrm>
              <a:off x="6775994" y="2132286"/>
              <a:ext cx="1299433"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DDF7EED-35C1-4B73-B908-F27FCAAE55AD}"/>
                </a:ext>
              </a:extLst>
            </p:cNvPr>
            <p:cNvCxnSpPr>
              <a:cxnSpLocks/>
            </p:cNvCxnSpPr>
            <p:nvPr/>
          </p:nvCxnSpPr>
          <p:spPr>
            <a:xfrm>
              <a:off x="4361048" y="2132286"/>
              <a:ext cx="1299433"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4997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2" presetClass="entr" presetSubtype="4" decel="10000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ppt_x"/>
                                          </p:val>
                                        </p:tav>
                                        <p:tav tm="100000">
                                          <p:val>
                                            <p:strVal val="#ppt_x"/>
                                          </p:val>
                                        </p:tav>
                                      </p:tavLst>
                                    </p:anim>
                                    <p:anim calcmode="lin" valueType="num">
                                      <p:cBhvr additive="base">
                                        <p:cTn id="16"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uds in the sky on a cloudy day&#10;&#10;Description generated with very high confidence">
            <a:extLst>
              <a:ext uri="{FF2B5EF4-FFF2-40B4-BE49-F238E27FC236}">
                <a16:creationId xmlns:a16="http://schemas.microsoft.com/office/drawing/2014/main" id="{559AFE5A-3654-4D55-A2E2-B0D1D1186F8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1868" y="964"/>
            <a:ext cx="12213868" cy="6856551"/>
          </a:xfrm>
          <a:prstGeom prst="rect">
            <a:avLst/>
          </a:prstGeom>
        </p:spPr>
      </p:pic>
      <p:sp>
        <p:nvSpPr>
          <p:cNvPr id="41" name="Rectangle 40">
            <a:extLst>
              <a:ext uri="{FF2B5EF4-FFF2-40B4-BE49-F238E27FC236}">
                <a16:creationId xmlns:a16="http://schemas.microsoft.com/office/drawing/2014/main" id="{27E9E104-36BC-4A93-9624-8BD232F9EC39}"/>
              </a:ext>
            </a:extLst>
          </p:cNvPr>
          <p:cNvSpPr/>
          <p:nvPr/>
        </p:nvSpPr>
        <p:spPr bwMode="auto">
          <a:xfrm>
            <a:off x="-21867" y="487"/>
            <a:ext cx="12213868" cy="6856551"/>
          </a:xfrm>
          <a:prstGeom prst="rect">
            <a:avLst/>
          </a:prstGeom>
          <a:gradFill flip="none" rotWithShape="1">
            <a:gsLst>
              <a:gs pos="0">
                <a:srgbClr val="000000">
                  <a:alpha val="0"/>
                </a:srgbClr>
              </a:gs>
              <a:gs pos="100000">
                <a:srgbClr val="000000">
                  <a:alpha val="30000"/>
                </a:srgbClr>
              </a:gs>
            </a:gsLst>
            <a:lin ang="2700000" scaled="1"/>
            <a:tileRect/>
          </a:gradFill>
          <a:ln w="19050" cap="flat" cmpd="sng" algn="ctr">
            <a:noFill/>
            <a:prstDash val="solid"/>
            <a:headEnd type="none"/>
            <a:tailEnd type="none"/>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cs typeface="Segoe UI" pitchFamily="34" charset="0"/>
            </a:endParaRPr>
          </a:p>
        </p:txBody>
      </p:sp>
      <p:sp>
        <p:nvSpPr>
          <p:cNvPr id="8" name="Rectangle 7">
            <a:extLst>
              <a:ext uri="{FF2B5EF4-FFF2-40B4-BE49-F238E27FC236}">
                <a16:creationId xmlns:a16="http://schemas.microsoft.com/office/drawing/2014/main" id="{8B5595C8-D996-4634-879B-167718CAD959}"/>
              </a:ext>
            </a:extLst>
          </p:cNvPr>
          <p:cNvSpPr/>
          <p:nvPr/>
        </p:nvSpPr>
        <p:spPr bwMode="auto">
          <a:xfrm>
            <a:off x="-29645" y="1449"/>
            <a:ext cx="12213869" cy="6856551"/>
          </a:xfrm>
          <a:prstGeom prst="rect">
            <a:avLst/>
          </a:prstGeom>
          <a:solidFill>
            <a:schemeClr val="accent5">
              <a:lumMod val="90000"/>
              <a:lumOff val="10000"/>
              <a:alpha val="71000"/>
            </a:schemeClr>
          </a:solidFill>
          <a:ln w="19050" cap="flat" cmpd="sng" algn="ctr">
            <a:noFill/>
            <a:prstDash val="solid"/>
            <a:headEnd type="none"/>
            <a:tailEnd type="none"/>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cs typeface="Segoe UI" pitchFamily="34" charset="0"/>
            </a:endParaRPr>
          </a:p>
        </p:txBody>
      </p:sp>
      <p:sp>
        <p:nvSpPr>
          <p:cNvPr id="40" name="Title 4">
            <a:extLst>
              <a:ext uri="{FF2B5EF4-FFF2-40B4-BE49-F238E27FC236}">
                <a16:creationId xmlns:a16="http://schemas.microsoft.com/office/drawing/2014/main" id="{7EAF51AC-2D98-4AF0-9400-1806CBA97E23}"/>
              </a:ext>
            </a:extLst>
          </p:cNvPr>
          <p:cNvSpPr>
            <a:spLocks noGrp="1"/>
          </p:cNvSpPr>
          <p:nvPr>
            <p:ph type="title"/>
          </p:nvPr>
        </p:nvSpPr>
        <p:spPr>
          <a:xfrm>
            <a:off x="504240" y="644585"/>
            <a:ext cx="10715078" cy="854371"/>
          </a:xfrm>
        </p:spPr>
        <p:txBody>
          <a:bodyPr anchor="ctr"/>
          <a:lstStyle/>
          <a:p>
            <a:r>
              <a:rPr lang="en-US" sz="5882" dirty="0">
                <a:solidFill>
                  <a:schemeClr val="bg1"/>
                </a:solidFill>
              </a:rPr>
              <a:t>Azure container technology</a:t>
            </a:r>
          </a:p>
        </p:txBody>
      </p:sp>
      <p:sp>
        <p:nvSpPr>
          <p:cNvPr id="156" name="Hexagon 176">
            <a:extLst>
              <a:ext uri="{FF2B5EF4-FFF2-40B4-BE49-F238E27FC236}">
                <a16:creationId xmlns:a16="http://schemas.microsoft.com/office/drawing/2014/main" id="{276553A2-6C9A-4213-AE2B-6C174106AE33}"/>
              </a:ext>
            </a:extLst>
          </p:cNvPr>
          <p:cNvSpPr/>
          <p:nvPr/>
        </p:nvSpPr>
        <p:spPr bwMode="auto">
          <a:xfrm>
            <a:off x="816178" y="2801188"/>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cs typeface="Segoe UI" charset="0"/>
            </a:endParaRPr>
          </a:p>
        </p:txBody>
      </p:sp>
      <p:sp>
        <p:nvSpPr>
          <p:cNvPr id="157" name="Hexagon 156">
            <a:extLst>
              <a:ext uri="{FF2B5EF4-FFF2-40B4-BE49-F238E27FC236}">
                <a16:creationId xmlns:a16="http://schemas.microsoft.com/office/drawing/2014/main" id="{8F59A42D-4A9F-404A-B2F4-8398650A1B9E}"/>
              </a:ext>
            </a:extLst>
          </p:cNvPr>
          <p:cNvSpPr/>
          <p:nvPr/>
        </p:nvSpPr>
        <p:spPr bwMode="auto">
          <a:xfrm>
            <a:off x="2277253" y="3631091"/>
            <a:ext cx="1625340" cy="1401156"/>
          </a:xfrm>
          <a:prstGeom prst="hexagon">
            <a:avLst>
              <a:gd name="adj" fmla="val 28624"/>
              <a:gd name="vf" fmla="val 115470"/>
            </a:avLst>
          </a:prstGeom>
          <a:solidFill>
            <a:schemeClr val="bg1">
              <a:alpha val="85000"/>
            </a:scheme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1153" b="1">
              <a:solidFill>
                <a:srgbClr val="FFFFFF"/>
              </a:solidFill>
              <a:latin typeface="Segoe UI" charset="0"/>
              <a:cs typeface="Segoe UI" charset="0"/>
            </a:endParaRPr>
          </a:p>
        </p:txBody>
      </p:sp>
      <p:sp>
        <p:nvSpPr>
          <p:cNvPr id="158" name="Hexagon 157">
            <a:extLst>
              <a:ext uri="{FF2B5EF4-FFF2-40B4-BE49-F238E27FC236}">
                <a16:creationId xmlns:a16="http://schemas.microsoft.com/office/drawing/2014/main" id="{34200CDE-0061-4766-8F77-798307AAEC05}"/>
              </a:ext>
            </a:extLst>
          </p:cNvPr>
          <p:cNvSpPr/>
          <p:nvPr/>
        </p:nvSpPr>
        <p:spPr bwMode="auto">
          <a:xfrm>
            <a:off x="816178" y="4516252"/>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0" name="Hexagon 159">
            <a:extLst>
              <a:ext uri="{FF2B5EF4-FFF2-40B4-BE49-F238E27FC236}">
                <a16:creationId xmlns:a16="http://schemas.microsoft.com/office/drawing/2014/main" id="{3539FCAE-A877-48CD-BEEA-CA0B42F4EB01}"/>
              </a:ext>
            </a:extLst>
          </p:cNvPr>
          <p:cNvSpPr/>
          <p:nvPr/>
        </p:nvSpPr>
        <p:spPr bwMode="auto">
          <a:xfrm>
            <a:off x="5222410" y="1924077"/>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1" name="Hexagon 160">
            <a:extLst>
              <a:ext uri="{FF2B5EF4-FFF2-40B4-BE49-F238E27FC236}">
                <a16:creationId xmlns:a16="http://schemas.microsoft.com/office/drawing/2014/main" id="{9A01B5CA-D0E4-4A37-8DBD-8E5F3E8F492C}"/>
              </a:ext>
            </a:extLst>
          </p:cNvPr>
          <p:cNvSpPr/>
          <p:nvPr/>
        </p:nvSpPr>
        <p:spPr bwMode="auto">
          <a:xfrm>
            <a:off x="3749831" y="4513010"/>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2" name="Hexagon 161">
            <a:extLst>
              <a:ext uri="{FF2B5EF4-FFF2-40B4-BE49-F238E27FC236}">
                <a16:creationId xmlns:a16="http://schemas.microsoft.com/office/drawing/2014/main" id="{A41C5DDF-6E6D-419F-87AD-F7644D098014}"/>
              </a:ext>
            </a:extLst>
          </p:cNvPr>
          <p:cNvSpPr/>
          <p:nvPr/>
        </p:nvSpPr>
        <p:spPr bwMode="auto">
          <a:xfrm>
            <a:off x="5222410" y="3631091"/>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3" name="Hexagon 162">
            <a:extLst>
              <a:ext uri="{FF2B5EF4-FFF2-40B4-BE49-F238E27FC236}">
                <a16:creationId xmlns:a16="http://schemas.microsoft.com/office/drawing/2014/main" id="{4BE9CCAD-2B21-41E3-A952-C9413CEC9DD7}"/>
              </a:ext>
            </a:extLst>
          </p:cNvPr>
          <p:cNvSpPr/>
          <p:nvPr/>
        </p:nvSpPr>
        <p:spPr bwMode="auto">
          <a:xfrm>
            <a:off x="6706869" y="2777583"/>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4" name="Hexagon 163">
            <a:extLst>
              <a:ext uri="{FF2B5EF4-FFF2-40B4-BE49-F238E27FC236}">
                <a16:creationId xmlns:a16="http://schemas.microsoft.com/office/drawing/2014/main" id="{8805583A-AA4D-459F-A8B7-36F8F6CB7715}"/>
              </a:ext>
            </a:extLst>
          </p:cNvPr>
          <p:cNvSpPr/>
          <p:nvPr/>
        </p:nvSpPr>
        <p:spPr bwMode="auto">
          <a:xfrm>
            <a:off x="8167566" y="3631091"/>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5" name="Hexagon 164">
            <a:extLst>
              <a:ext uri="{FF2B5EF4-FFF2-40B4-BE49-F238E27FC236}">
                <a16:creationId xmlns:a16="http://schemas.microsoft.com/office/drawing/2014/main" id="{2E33A9B3-5D42-48D4-82E9-CE993A581C59}"/>
              </a:ext>
            </a:extLst>
          </p:cNvPr>
          <p:cNvSpPr/>
          <p:nvPr/>
        </p:nvSpPr>
        <p:spPr bwMode="auto">
          <a:xfrm>
            <a:off x="8167566" y="1930839"/>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153" b="1">
              <a:solidFill>
                <a:srgbClr val="FFFFFF"/>
              </a:solidFill>
              <a:latin typeface="Segoe UI" charset="0"/>
              <a:ea typeface="Segoe UI" charset="0"/>
              <a:cs typeface="Segoe UI" charset="0"/>
            </a:endParaRPr>
          </a:p>
        </p:txBody>
      </p:sp>
      <p:sp>
        <p:nvSpPr>
          <p:cNvPr id="166" name="Rectangle 165">
            <a:extLst>
              <a:ext uri="{FF2B5EF4-FFF2-40B4-BE49-F238E27FC236}">
                <a16:creationId xmlns:a16="http://schemas.microsoft.com/office/drawing/2014/main" id="{441BAA55-6F47-4BFC-B707-DB57DA16EB34}"/>
              </a:ext>
            </a:extLst>
          </p:cNvPr>
          <p:cNvSpPr/>
          <p:nvPr/>
        </p:nvSpPr>
        <p:spPr>
          <a:xfrm>
            <a:off x="1170914" y="3602201"/>
            <a:ext cx="915865" cy="41638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cs typeface="Segoe UI Semibold" panose="020B0702040204020203" pitchFamily="34" charset="0"/>
              </a:rPr>
              <a:t>Containers</a:t>
            </a:r>
            <a:br>
              <a:rPr lang="en-US" sz="1176" dirty="0">
                <a:solidFill>
                  <a:srgbClr val="FFFFFF"/>
                </a:solidFill>
                <a:latin typeface="Segoe UI"/>
                <a:cs typeface="Segoe UI Semibold" panose="020B0702040204020203" pitchFamily="34" charset="0"/>
              </a:rPr>
            </a:br>
            <a:r>
              <a:rPr lang="en-US" sz="1176" dirty="0">
                <a:solidFill>
                  <a:srgbClr val="FFFFFF"/>
                </a:solidFill>
                <a:latin typeface="Segoe UI"/>
                <a:cs typeface="Segoe UI Semibold" panose="020B0702040204020203" pitchFamily="34" charset="0"/>
              </a:rPr>
              <a:t>101</a:t>
            </a:r>
          </a:p>
        </p:txBody>
      </p:sp>
      <p:sp>
        <p:nvSpPr>
          <p:cNvPr id="167" name="Rectangle 166">
            <a:extLst>
              <a:ext uri="{FF2B5EF4-FFF2-40B4-BE49-F238E27FC236}">
                <a16:creationId xmlns:a16="http://schemas.microsoft.com/office/drawing/2014/main" id="{B16BDCBD-B183-4BFD-A7C7-13B1643036A8}"/>
              </a:ext>
            </a:extLst>
          </p:cNvPr>
          <p:cNvSpPr/>
          <p:nvPr/>
        </p:nvSpPr>
        <p:spPr>
          <a:xfrm>
            <a:off x="2479201" y="4305998"/>
            <a:ext cx="1221444" cy="41806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505050"/>
                </a:solidFill>
                <a:latin typeface="Segoe UI Semibold" panose="020B0702040204020203" pitchFamily="34" charset="0"/>
                <a:cs typeface="Segoe UI Semibold" panose="020B0702040204020203" pitchFamily="34" charset="0"/>
              </a:rPr>
              <a:t>Azure container technology</a:t>
            </a:r>
          </a:p>
        </p:txBody>
      </p:sp>
      <p:sp>
        <p:nvSpPr>
          <p:cNvPr id="168" name="Rectangle 167">
            <a:extLst>
              <a:ext uri="{FF2B5EF4-FFF2-40B4-BE49-F238E27FC236}">
                <a16:creationId xmlns:a16="http://schemas.microsoft.com/office/drawing/2014/main" id="{E07A2D0C-F8A0-4196-BF99-7720AA3EBFD9}"/>
              </a:ext>
            </a:extLst>
          </p:cNvPr>
          <p:cNvSpPr/>
          <p:nvPr/>
        </p:nvSpPr>
        <p:spPr>
          <a:xfrm>
            <a:off x="982209" y="5241377"/>
            <a:ext cx="1293275" cy="41638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Container</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orchestration</a:t>
            </a:r>
          </a:p>
        </p:txBody>
      </p:sp>
      <p:sp>
        <p:nvSpPr>
          <p:cNvPr id="170" name="Rectangle 169">
            <a:extLst>
              <a:ext uri="{FF2B5EF4-FFF2-40B4-BE49-F238E27FC236}">
                <a16:creationId xmlns:a16="http://schemas.microsoft.com/office/drawing/2014/main" id="{9A407A78-F806-4448-9C8D-9F1FEA12A507}"/>
              </a:ext>
            </a:extLst>
          </p:cNvPr>
          <p:cNvSpPr/>
          <p:nvPr/>
        </p:nvSpPr>
        <p:spPr>
          <a:xfrm>
            <a:off x="3902855" y="5155849"/>
            <a:ext cx="1319292"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Container Instances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(ACI)</a:t>
            </a:r>
          </a:p>
        </p:txBody>
      </p:sp>
      <p:sp>
        <p:nvSpPr>
          <p:cNvPr id="171" name="Rectangle 170">
            <a:extLst>
              <a:ext uri="{FF2B5EF4-FFF2-40B4-BE49-F238E27FC236}">
                <a16:creationId xmlns:a16="http://schemas.microsoft.com/office/drawing/2014/main" id="{24C6212A-092C-4621-B6BD-327012C1DE2A}"/>
              </a:ext>
            </a:extLst>
          </p:cNvPr>
          <p:cNvSpPr/>
          <p:nvPr/>
        </p:nvSpPr>
        <p:spPr>
          <a:xfrm>
            <a:off x="5355173" y="2586883"/>
            <a:ext cx="1359811" cy="41806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Container Registry</a:t>
            </a:r>
          </a:p>
        </p:txBody>
      </p:sp>
      <p:sp>
        <p:nvSpPr>
          <p:cNvPr id="172" name="Rectangle 171">
            <a:extLst>
              <a:ext uri="{FF2B5EF4-FFF2-40B4-BE49-F238E27FC236}">
                <a16:creationId xmlns:a16="http://schemas.microsoft.com/office/drawing/2014/main" id="{B4D74006-183A-4358-8752-32B75DBE09F7}"/>
              </a:ext>
            </a:extLst>
          </p:cNvPr>
          <p:cNvSpPr/>
          <p:nvPr/>
        </p:nvSpPr>
        <p:spPr>
          <a:xfrm>
            <a:off x="5457170" y="4308193"/>
            <a:ext cx="1155817"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Open Service Broker for Azure (OSBA)</a:t>
            </a:r>
          </a:p>
        </p:txBody>
      </p:sp>
      <p:sp>
        <p:nvSpPr>
          <p:cNvPr id="173" name="Rectangle 172">
            <a:extLst>
              <a:ext uri="{FF2B5EF4-FFF2-40B4-BE49-F238E27FC236}">
                <a16:creationId xmlns:a16="http://schemas.microsoft.com/office/drawing/2014/main" id="{E78BB7E4-CD58-4AD8-A479-5B2F82ECD288}"/>
              </a:ext>
            </a:extLst>
          </p:cNvPr>
          <p:cNvSpPr/>
          <p:nvPr/>
        </p:nvSpPr>
        <p:spPr>
          <a:xfrm>
            <a:off x="6920739" y="3498619"/>
            <a:ext cx="1197598"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Release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automation tools</a:t>
            </a:r>
          </a:p>
        </p:txBody>
      </p:sp>
      <p:sp>
        <p:nvSpPr>
          <p:cNvPr id="174" name="Rectangle 173">
            <a:extLst>
              <a:ext uri="{FF2B5EF4-FFF2-40B4-BE49-F238E27FC236}">
                <a16:creationId xmlns:a16="http://schemas.microsoft.com/office/drawing/2014/main" id="{4D448C63-486E-4B82-8D79-B2846AB19AE8}"/>
              </a:ext>
            </a:extLst>
          </p:cNvPr>
          <p:cNvSpPr/>
          <p:nvPr/>
        </p:nvSpPr>
        <p:spPr>
          <a:xfrm>
            <a:off x="8391924" y="2635567"/>
            <a:ext cx="1176625" cy="41638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Open source community</a:t>
            </a:r>
          </a:p>
        </p:txBody>
      </p:sp>
      <p:sp>
        <p:nvSpPr>
          <p:cNvPr id="175" name="Rectangle 174">
            <a:extLst>
              <a:ext uri="{FF2B5EF4-FFF2-40B4-BE49-F238E27FC236}">
                <a16:creationId xmlns:a16="http://schemas.microsoft.com/office/drawing/2014/main" id="{3A9071DD-6334-4DCB-BEB1-ADBC5005B5D7}"/>
              </a:ext>
            </a:extLst>
          </p:cNvPr>
          <p:cNvSpPr/>
          <p:nvPr/>
        </p:nvSpPr>
        <p:spPr>
          <a:xfrm>
            <a:off x="8432713" y="4361158"/>
            <a:ext cx="1095044"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Customer success</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stories</a:t>
            </a:r>
          </a:p>
        </p:txBody>
      </p:sp>
      <p:sp>
        <p:nvSpPr>
          <p:cNvPr id="26" name="Hexagon 25">
            <a:extLst>
              <a:ext uri="{FF2B5EF4-FFF2-40B4-BE49-F238E27FC236}">
                <a16:creationId xmlns:a16="http://schemas.microsoft.com/office/drawing/2014/main" id="{D1A5FEC3-4367-4B6A-8A99-70782FEADC1E}"/>
              </a:ext>
            </a:extLst>
          </p:cNvPr>
          <p:cNvSpPr/>
          <p:nvPr/>
        </p:nvSpPr>
        <p:spPr bwMode="auto">
          <a:xfrm>
            <a:off x="9701254" y="2777583"/>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27" name="Rectangle 26">
            <a:extLst>
              <a:ext uri="{FF2B5EF4-FFF2-40B4-BE49-F238E27FC236}">
                <a16:creationId xmlns:a16="http://schemas.microsoft.com/office/drawing/2014/main" id="{1AC5085D-E3D5-4017-AD3B-8907C10E531D}"/>
              </a:ext>
            </a:extLst>
          </p:cNvPr>
          <p:cNvSpPr/>
          <p:nvPr/>
        </p:nvSpPr>
        <p:spPr>
          <a:xfrm>
            <a:off x="9964354" y="3547644"/>
            <a:ext cx="1099138" cy="41806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Getting started</a:t>
            </a:r>
          </a:p>
        </p:txBody>
      </p:sp>
      <p:grpSp>
        <p:nvGrpSpPr>
          <p:cNvPr id="28" name="Group 27">
            <a:extLst>
              <a:ext uri="{FF2B5EF4-FFF2-40B4-BE49-F238E27FC236}">
                <a16:creationId xmlns:a16="http://schemas.microsoft.com/office/drawing/2014/main" id="{CDF2DF3C-CFA6-4E2B-8057-CF61E9A069CE}"/>
              </a:ext>
            </a:extLst>
          </p:cNvPr>
          <p:cNvGrpSpPr/>
          <p:nvPr/>
        </p:nvGrpSpPr>
        <p:grpSpPr>
          <a:xfrm>
            <a:off x="1428600" y="3056229"/>
            <a:ext cx="400496" cy="441407"/>
            <a:chOff x="848773" y="3063002"/>
            <a:chExt cx="885825" cy="976313"/>
          </a:xfrm>
        </p:grpSpPr>
        <p:sp>
          <p:nvSpPr>
            <p:cNvPr id="29" name="Freeform: Shape 28">
              <a:extLst>
                <a:ext uri="{FF2B5EF4-FFF2-40B4-BE49-F238E27FC236}">
                  <a16:creationId xmlns:a16="http://schemas.microsoft.com/office/drawing/2014/main" id="{7E36D1A0-A7F8-476A-A1DA-DBEB028DBB67}"/>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30" name="Freeform: Shape 29">
              <a:extLst>
                <a:ext uri="{FF2B5EF4-FFF2-40B4-BE49-F238E27FC236}">
                  <a16:creationId xmlns:a16="http://schemas.microsoft.com/office/drawing/2014/main" id="{CB4820E6-E383-499D-A0B3-C4DF29BE5FE8}"/>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31" name="Freeform: Shape 30">
              <a:extLst>
                <a:ext uri="{FF2B5EF4-FFF2-40B4-BE49-F238E27FC236}">
                  <a16:creationId xmlns:a16="http://schemas.microsoft.com/office/drawing/2014/main" id="{BBB7E6C2-2D23-41D6-81C0-F02C986AD0DA}"/>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grpSp>
      <p:pic>
        <p:nvPicPr>
          <p:cNvPr id="32" name="Picture 31">
            <a:extLst>
              <a:ext uri="{FF2B5EF4-FFF2-40B4-BE49-F238E27FC236}">
                <a16:creationId xmlns:a16="http://schemas.microsoft.com/office/drawing/2014/main" id="{5E4E2200-9BE1-4470-B097-3C3FDE8AD563}"/>
              </a:ext>
            </a:extLst>
          </p:cNvPr>
          <p:cNvPicPr>
            <a:picLocks noChangeAspect="1"/>
          </p:cNvPicPr>
          <p:nvPr/>
        </p:nvPicPr>
        <p:blipFill>
          <a:blip r:embed="rId5" cstate="email">
            <a:clrChange>
              <a:clrFrom>
                <a:srgbClr val="326DE6"/>
              </a:clrFrom>
              <a:clrTo>
                <a:srgbClr val="326DE6">
                  <a:alpha val="0"/>
                </a:srgbClr>
              </a:clrTo>
            </a:clrChange>
            <a:extLst>
              <a:ext uri="{28A0092B-C50C-407E-A947-70E740481C1C}">
                <a14:useLocalDpi xmlns:a14="http://schemas.microsoft.com/office/drawing/2010/main"/>
              </a:ext>
            </a:extLst>
          </a:blip>
          <a:stretch>
            <a:fillRect/>
          </a:stretch>
        </p:blipFill>
        <p:spPr>
          <a:xfrm>
            <a:off x="1389793" y="4701417"/>
            <a:ext cx="478110" cy="478110"/>
          </a:xfrm>
          <a:prstGeom prst="rect">
            <a:avLst/>
          </a:prstGeom>
        </p:spPr>
      </p:pic>
      <p:grpSp>
        <p:nvGrpSpPr>
          <p:cNvPr id="2" name="Group 1">
            <a:extLst>
              <a:ext uri="{FF2B5EF4-FFF2-40B4-BE49-F238E27FC236}">
                <a16:creationId xmlns:a16="http://schemas.microsoft.com/office/drawing/2014/main" id="{2DAE17AC-B6B1-45FC-A02D-D725131FB312}"/>
              </a:ext>
            </a:extLst>
          </p:cNvPr>
          <p:cNvGrpSpPr/>
          <p:nvPr/>
        </p:nvGrpSpPr>
        <p:grpSpPr>
          <a:xfrm>
            <a:off x="2859766" y="3807027"/>
            <a:ext cx="460315" cy="449867"/>
            <a:chOff x="6793747" y="-797512"/>
            <a:chExt cx="671513" cy="656272"/>
          </a:xfrm>
        </p:grpSpPr>
        <p:sp>
          <p:nvSpPr>
            <p:cNvPr id="70" name="Freeform: Shape 69">
              <a:extLst>
                <a:ext uri="{FF2B5EF4-FFF2-40B4-BE49-F238E27FC236}">
                  <a16:creationId xmlns:a16="http://schemas.microsoft.com/office/drawing/2014/main" id="{D5146AD6-317D-4B77-B12D-47D67A8107DB}"/>
                </a:ext>
              </a:extLst>
            </p:cNvPr>
            <p:cNvSpPr/>
            <p:nvPr/>
          </p:nvSpPr>
          <p:spPr>
            <a:xfrm>
              <a:off x="6793747" y="-482235"/>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tx1"/>
              </a:solidFill>
              <a:prstDash val="solid"/>
              <a:round/>
            </a:ln>
          </p:spPr>
          <p:txBody>
            <a:bodyPr/>
            <a:lstStyle/>
            <a:p>
              <a:pPr defTabSz="914367">
                <a:defRPr/>
              </a:pPr>
              <a:endParaRPr lang="en-US" sz="1765">
                <a:solidFill>
                  <a:srgbClr val="505050"/>
                </a:solidFill>
                <a:latin typeface="Segoe UI"/>
              </a:endParaRPr>
            </a:p>
          </p:txBody>
        </p:sp>
        <p:sp>
          <p:nvSpPr>
            <p:cNvPr id="71" name="Freeform: Shape 70">
              <a:extLst>
                <a:ext uri="{FF2B5EF4-FFF2-40B4-BE49-F238E27FC236}">
                  <a16:creationId xmlns:a16="http://schemas.microsoft.com/office/drawing/2014/main" id="{72CF3E64-B385-4793-B1BB-29F2BCB6E980}"/>
                </a:ext>
              </a:extLst>
            </p:cNvPr>
            <p:cNvSpPr/>
            <p:nvPr/>
          </p:nvSpPr>
          <p:spPr>
            <a:xfrm>
              <a:off x="6793747" y="-407940"/>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tx1"/>
              </a:solidFill>
              <a:prstDash val="solid"/>
              <a:round/>
            </a:ln>
          </p:spPr>
          <p:txBody>
            <a:bodyPr/>
            <a:lstStyle/>
            <a:p>
              <a:pPr defTabSz="914367">
                <a:defRPr/>
              </a:pPr>
              <a:endParaRPr lang="en-US" sz="1765">
                <a:solidFill>
                  <a:srgbClr val="505050"/>
                </a:solidFill>
                <a:latin typeface="Segoe UI"/>
              </a:endParaRPr>
            </a:p>
          </p:txBody>
        </p:sp>
        <p:sp>
          <p:nvSpPr>
            <p:cNvPr id="72" name="Freeform: Shape 71">
              <a:extLst>
                <a:ext uri="{FF2B5EF4-FFF2-40B4-BE49-F238E27FC236}">
                  <a16:creationId xmlns:a16="http://schemas.microsoft.com/office/drawing/2014/main" id="{181A41D8-2D56-4ECB-BC49-1F525D734C12}"/>
                </a:ext>
              </a:extLst>
            </p:cNvPr>
            <p:cNvSpPr/>
            <p:nvPr/>
          </p:nvSpPr>
          <p:spPr>
            <a:xfrm>
              <a:off x="6928050" y="-407940"/>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tx1"/>
              </a:solidFill>
              <a:prstDash val="solid"/>
              <a:round/>
            </a:ln>
          </p:spPr>
          <p:txBody>
            <a:bodyPr/>
            <a:lstStyle/>
            <a:p>
              <a:pPr defTabSz="914367">
                <a:defRPr/>
              </a:pPr>
              <a:endParaRPr lang="en-US" sz="1765">
                <a:solidFill>
                  <a:srgbClr val="505050"/>
                </a:solidFill>
                <a:latin typeface="Segoe UI"/>
              </a:endParaRPr>
            </a:p>
          </p:txBody>
        </p:sp>
        <p:sp>
          <p:nvSpPr>
            <p:cNvPr id="73" name="Freeform: Shape 72">
              <a:extLst>
                <a:ext uri="{FF2B5EF4-FFF2-40B4-BE49-F238E27FC236}">
                  <a16:creationId xmlns:a16="http://schemas.microsoft.com/office/drawing/2014/main" id="{AF61624F-E6BE-47A0-915B-3CF010E4E591}"/>
                </a:ext>
              </a:extLst>
            </p:cNvPr>
            <p:cNvSpPr/>
            <p:nvPr/>
          </p:nvSpPr>
          <p:spPr>
            <a:xfrm>
              <a:off x="7159507" y="-482235"/>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tx1"/>
              </a:solidFill>
              <a:prstDash val="solid"/>
              <a:round/>
            </a:ln>
          </p:spPr>
          <p:txBody>
            <a:bodyPr/>
            <a:lstStyle/>
            <a:p>
              <a:pPr defTabSz="914367">
                <a:defRPr/>
              </a:pPr>
              <a:endParaRPr lang="en-US" sz="1765">
                <a:solidFill>
                  <a:srgbClr val="505050"/>
                </a:solidFill>
                <a:latin typeface="Segoe UI"/>
              </a:endParaRPr>
            </a:p>
          </p:txBody>
        </p:sp>
        <p:sp>
          <p:nvSpPr>
            <p:cNvPr id="74" name="Freeform: Shape 73">
              <a:extLst>
                <a:ext uri="{FF2B5EF4-FFF2-40B4-BE49-F238E27FC236}">
                  <a16:creationId xmlns:a16="http://schemas.microsoft.com/office/drawing/2014/main" id="{D054C37B-872C-4078-930E-BCEE29C525B4}"/>
                </a:ext>
              </a:extLst>
            </p:cNvPr>
            <p:cNvSpPr/>
            <p:nvPr/>
          </p:nvSpPr>
          <p:spPr>
            <a:xfrm>
              <a:off x="7159507" y="-407940"/>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tx1"/>
              </a:solidFill>
              <a:prstDash val="solid"/>
              <a:round/>
            </a:ln>
          </p:spPr>
          <p:txBody>
            <a:bodyPr/>
            <a:lstStyle/>
            <a:p>
              <a:pPr defTabSz="914367">
                <a:defRPr/>
              </a:pPr>
              <a:endParaRPr lang="en-US" sz="1765">
                <a:solidFill>
                  <a:srgbClr val="505050"/>
                </a:solidFill>
                <a:latin typeface="Segoe UI"/>
              </a:endParaRPr>
            </a:p>
          </p:txBody>
        </p:sp>
        <p:sp>
          <p:nvSpPr>
            <p:cNvPr id="75" name="Freeform: Shape 74">
              <a:extLst>
                <a:ext uri="{FF2B5EF4-FFF2-40B4-BE49-F238E27FC236}">
                  <a16:creationId xmlns:a16="http://schemas.microsoft.com/office/drawing/2014/main" id="{41B3E804-1C51-41C7-8C4E-6AF691E2CCDF}"/>
                </a:ext>
              </a:extLst>
            </p:cNvPr>
            <p:cNvSpPr/>
            <p:nvPr/>
          </p:nvSpPr>
          <p:spPr>
            <a:xfrm>
              <a:off x="7293810" y="-407940"/>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tx1"/>
              </a:solidFill>
              <a:prstDash val="solid"/>
              <a:round/>
            </a:ln>
          </p:spPr>
          <p:txBody>
            <a:bodyPr/>
            <a:lstStyle/>
            <a:p>
              <a:pPr defTabSz="914367">
                <a:defRPr/>
              </a:pPr>
              <a:endParaRPr lang="en-US" sz="1765">
                <a:solidFill>
                  <a:srgbClr val="505050"/>
                </a:solidFill>
                <a:latin typeface="Segoe UI"/>
              </a:endParaRPr>
            </a:p>
          </p:txBody>
        </p:sp>
        <p:sp>
          <p:nvSpPr>
            <p:cNvPr id="76" name="Freeform: Shape 75">
              <a:extLst>
                <a:ext uri="{FF2B5EF4-FFF2-40B4-BE49-F238E27FC236}">
                  <a16:creationId xmlns:a16="http://schemas.microsoft.com/office/drawing/2014/main" id="{D617A69B-4A09-44A6-80F3-C4E04AD255F9}"/>
                </a:ext>
              </a:extLst>
            </p:cNvPr>
            <p:cNvSpPr/>
            <p:nvPr/>
          </p:nvSpPr>
          <p:spPr>
            <a:xfrm>
              <a:off x="6973770" y="-797512"/>
              <a:ext cx="304800" cy="190500"/>
            </a:xfrm>
            <a:custGeom>
              <a:avLst/>
              <a:gdLst/>
              <a:ahLst/>
              <a:cxnLst/>
              <a:rect l="0" t="0" r="0" b="0"/>
              <a:pathLst>
                <a:path w="304800" h="190500">
                  <a:moveTo>
                    <a:pt x="21431" y="95726"/>
                  </a:moveTo>
                  <a:lnTo>
                    <a:pt x="155734" y="170021"/>
                  </a:lnTo>
                  <a:lnTo>
                    <a:pt x="290989" y="95726"/>
                  </a:lnTo>
                  <a:lnTo>
                    <a:pt x="155734" y="21431"/>
                  </a:lnTo>
                  <a:close/>
                </a:path>
              </a:pathLst>
            </a:custGeom>
            <a:noFill/>
            <a:ln w="9525" cap="rnd">
              <a:solidFill>
                <a:schemeClr val="tx1"/>
              </a:solidFill>
              <a:prstDash val="solid"/>
              <a:round/>
            </a:ln>
          </p:spPr>
          <p:txBody>
            <a:bodyPr/>
            <a:lstStyle/>
            <a:p>
              <a:pPr defTabSz="914367">
                <a:defRPr/>
              </a:pPr>
              <a:endParaRPr lang="en-US" sz="1765">
                <a:solidFill>
                  <a:srgbClr val="505050"/>
                </a:solidFill>
                <a:latin typeface="Segoe UI"/>
              </a:endParaRPr>
            </a:p>
          </p:txBody>
        </p:sp>
        <p:sp>
          <p:nvSpPr>
            <p:cNvPr id="77" name="Freeform: Shape 76">
              <a:extLst>
                <a:ext uri="{FF2B5EF4-FFF2-40B4-BE49-F238E27FC236}">
                  <a16:creationId xmlns:a16="http://schemas.microsoft.com/office/drawing/2014/main" id="{4C799E3C-6217-41CE-B780-4598D567991F}"/>
                </a:ext>
              </a:extLst>
            </p:cNvPr>
            <p:cNvSpPr/>
            <p:nvPr/>
          </p:nvSpPr>
          <p:spPr>
            <a:xfrm>
              <a:off x="6973770" y="-723217"/>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tx1"/>
              </a:solidFill>
              <a:prstDash val="solid"/>
              <a:round/>
            </a:ln>
          </p:spPr>
          <p:txBody>
            <a:bodyPr/>
            <a:lstStyle/>
            <a:p>
              <a:pPr defTabSz="914367">
                <a:defRPr/>
              </a:pPr>
              <a:endParaRPr lang="en-US" sz="1765">
                <a:solidFill>
                  <a:srgbClr val="505050"/>
                </a:solidFill>
                <a:latin typeface="Segoe UI"/>
              </a:endParaRPr>
            </a:p>
          </p:txBody>
        </p:sp>
        <p:sp>
          <p:nvSpPr>
            <p:cNvPr id="78" name="Freeform: Shape 77">
              <a:extLst>
                <a:ext uri="{FF2B5EF4-FFF2-40B4-BE49-F238E27FC236}">
                  <a16:creationId xmlns:a16="http://schemas.microsoft.com/office/drawing/2014/main" id="{E02C6B88-072F-448F-86A6-97B15A4691FD}"/>
                </a:ext>
              </a:extLst>
            </p:cNvPr>
            <p:cNvSpPr/>
            <p:nvPr/>
          </p:nvSpPr>
          <p:spPr>
            <a:xfrm>
              <a:off x="7108072" y="-723217"/>
              <a:ext cx="171450" cy="257175"/>
            </a:xfrm>
            <a:custGeom>
              <a:avLst/>
              <a:gdLst/>
              <a:ahLst/>
              <a:cxnLst/>
              <a:rect l="0" t="0" r="0" b="0"/>
              <a:pathLst>
                <a:path w="171450" h="257175">
                  <a:moveTo>
                    <a:pt x="156686" y="21431"/>
                  </a:moveTo>
                  <a:lnTo>
                    <a:pt x="156686" y="170021"/>
                  </a:lnTo>
                  <a:lnTo>
                    <a:pt x="21431" y="244316"/>
                  </a:lnTo>
                  <a:lnTo>
                    <a:pt x="21431" y="95726"/>
                  </a:lnTo>
                  <a:close/>
                </a:path>
              </a:pathLst>
            </a:custGeom>
            <a:noFill/>
            <a:ln w="9525" cap="rnd">
              <a:solidFill>
                <a:schemeClr val="tx1"/>
              </a:solidFill>
              <a:prstDash val="solid"/>
              <a:round/>
            </a:ln>
          </p:spPr>
          <p:txBody>
            <a:bodyPr/>
            <a:lstStyle/>
            <a:p>
              <a:pPr defTabSz="914367">
                <a:defRPr/>
              </a:pPr>
              <a:endParaRPr lang="en-US" sz="1765">
                <a:solidFill>
                  <a:srgbClr val="505050"/>
                </a:solidFill>
                <a:latin typeface="Segoe UI"/>
              </a:endParaRPr>
            </a:p>
          </p:txBody>
        </p:sp>
      </p:grpSp>
      <p:grpSp>
        <p:nvGrpSpPr>
          <p:cNvPr id="79" name="Group 78">
            <a:extLst>
              <a:ext uri="{FF2B5EF4-FFF2-40B4-BE49-F238E27FC236}">
                <a16:creationId xmlns:a16="http://schemas.microsoft.com/office/drawing/2014/main" id="{61B173DB-2563-490E-9139-FE74248EABFE}"/>
              </a:ext>
            </a:extLst>
          </p:cNvPr>
          <p:cNvGrpSpPr/>
          <p:nvPr/>
        </p:nvGrpSpPr>
        <p:grpSpPr>
          <a:xfrm>
            <a:off x="4343478" y="4684046"/>
            <a:ext cx="438045" cy="388528"/>
            <a:chOff x="2878931" y="2940843"/>
            <a:chExt cx="1095375" cy="971550"/>
          </a:xfrm>
          <a:solidFill>
            <a:srgbClr val="1B3C6E"/>
          </a:solidFill>
        </p:grpSpPr>
        <p:sp>
          <p:nvSpPr>
            <p:cNvPr id="80" name="Freeform: Shape 79">
              <a:extLst>
                <a:ext uri="{FF2B5EF4-FFF2-40B4-BE49-F238E27FC236}">
                  <a16:creationId xmlns:a16="http://schemas.microsoft.com/office/drawing/2014/main" id="{FE35805E-F321-4D46-B78D-5BAF509986D4}"/>
                </a:ext>
              </a:extLst>
            </p:cNvPr>
            <p:cNvSpPr/>
            <p:nvPr/>
          </p:nvSpPr>
          <p:spPr>
            <a:xfrm>
              <a:off x="2878931" y="2940843"/>
              <a:ext cx="1095375" cy="695325"/>
            </a:xfrm>
            <a:custGeom>
              <a:avLst/>
              <a:gdLst/>
              <a:ahLst/>
              <a:cxnLst/>
              <a:rect l="0" t="0" r="0" b="0"/>
              <a:pathLst>
                <a:path w="1095375" h="695325">
                  <a:moveTo>
                    <a:pt x="711041" y="21431"/>
                  </a:move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860584" y="676751"/>
                    <a:pt x="860584" y="676751"/>
                    <a:pt x="860584" y="676751"/>
                  </a:cubicBezTo>
                  <a:cubicBezTo>
                    <a:pt x="919639" y="676751"/>
                    <a:pt x="972979" y="653891"/>
                    <a:pt x="1013936" y="611981"/>
                  </a:cubicBezTo>
                  <a:cubicBezTo>
                    <a:pt x="1052989" y="571024"/>
                    <a:pt x="1074896" y="51768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19626" y="44291"/>
                    <a:pt x="766286" y="21431"/>
                    <a:pt x="711041" y="21431"/>
                  </a:cubicBezTo>
                  <a:lnTo>
                    <a:pt x="711041" y="21431"/>
                  </a:lnTo>
                  <a:close/>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81" name="Freeform: Shape 80">
              <a:extLst>
                <a:ext uri="{FF2B5EF4-FFF2-40B4-BE49-F238E27FC236}">
                  <a16:creationId xmlns:a16="http://schemas.microsoft.com/office/drawing/2014/main" id="{78BE2ECD-9E67-4A5A-9C7E-3A2DC8367037}"/>
                </a:ext>
              </a:extLst>
            </p:cNvPr>
            <p:cNvSpPr/>
            <p:nvPr/>
          </p:nvSpPr>
          <p:spPr>
            <a:xfrm>
              <a:off x="3333274" y="3101816"/>
              <a:ext cx="257175" cy="142875"/>
            </a:xfrm>
            <a:custGeom>
              <a:avLst/>
              <a:gdLst/>
              <a:ahLst/>
              <a:cxnLst/>
              <a:rect l="0" t="0" r="0" b="0"/>
              <a:pathLst>
                <a:path w="257175" h="142875">
                  <a:moveTo>
                    <a:pt x="237649" y="129064"/>
                  </a:moveTo>
                  <a:lnTo>
                    <a:pt x="130016" y="21431"/>
                  </a:lnTo>
                  <a:lnTo>
                    <a:pt x="21431" y="130016"/>
                  </a:lnTo>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82" name="Freeform: Shape 81">
              <a:extLst>
                <a:ext uri="{FF2B5EF4-FFF2-40B4-BE49-F238E27FC236}">
                  <a16:creationId xmlns:a16="http://schemas.microsoft.com/office/drawing/2014/main" id="{53CDA35B-C14B-43E5-9C14-4DD947A7FAA2}"/>
                </a:ext>
              </a:extLst>
            </p:cNvPr>
            <p:cNvSpPr/>
            <p:nvPr/>
          </p:nvSpPr>
          <p:spPr>
            <a:xfrm>
              <a:off x="3441859" y="3101816"/>
              <a:ext cx="38100" cy="371475"/>
            </a:xfrm>
            <a:custGeom>
              <a:avLst/>
              <a:gdLst/>
              <a:ahLst/>
              <a:cxnLst/>
              <a:rect l="0" t="0" r="0" b="0"/>
              <a:pathLst>
                <a:path w="38100" h="371475">
                  <a:moveTo>
                    <a:pt x="21431" y="21431"/>
                  </a:moveTo>
                  <a:lnTo>
                    <a:pt x="21431" y="354806"/>
                  </a:lnTo>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83" name="Freeform: Shape 82">
              <a:extLst>
                <a:ext uri="{FF2B5EF4-FFF2-40B4-BE49-F238E27FC236}">
                  <a16:creationId xmlns:a16="http://schemas.microsoft.com/office/drawing/2014/main" id="{8AF68C41-385C-42CD-B7F3-C25390348389}"/>
                </a:ext>
              </a:extLst>
            </p:cNvPr>
            <p:cNvSpPr/>
            <p:nvPr/>
          </p:nvSpPr>
          <p:spPr>
            <a:xfrm>
              <a:off x="3192304" y="3378993"/>
              <a:ext cx="533400" cy="533400"/>
            </a:xfrm>
            <a:custGeom>
              <a:avLst/>
              <a:gdLst/>
              <a:ahLst/>
              <a:cxnLst/>
              <a:rect l="0" t="0" r="0" b="0"/>
              <a:pathLst>
                <a:path w="533400" h="533400">
                  <a:moveTo>
                    <a:pt x="21431" y="21431"/>
                  </a:moveTo>
                  <a:lnTo>
                    <a:pt x="519589" y="21431"/>
                  </a:lnTo>
                  <a:lnTo>
                    <a:pt x="519589" y="519589"/>
                  </a:lnTo>
                  <a:lnTo>
                    <a:pt x="21431" y="519589"/>
                  </a:lnTo>
                  <a:close/>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84" name="Freeform: Shape 83">
              <a:extLst>
                <a:ext uri="{FF2B5EF4-FFF2-40B4-BE49-F238E27FC236}">
                  <a16:creationId xmlns:a16="http://schemas.microsoft.com/office/drawing/2014/main" id="{34A9ED2C-B455-46ED-813C-BCAA67D7DDE7}"/>
                </a:ext>
              </a:extLst>
            </p:cNvPr>
            <p:cNvSpPr/>
            <p:nvPr/>
          </p:nvSpPr>
          <p:spPr>
            <a:xfrm>
              <a:off x="3441859" y="3497103"/>
              <a:ext cx="38100" cy="304800"/>
            </a:xfrm>
            <a:custGeom>
              <a:avLst/>
              <a:gdLst/>
              <a:ahLst/>
              <a:cxnLst/>
              <a:rect l="0" t="0" r="0" b="0"/>
              <a:pathLst>
                <a:path w="38100" h="304800">
                  <a:moveTo>
                    <a:pt x="21431" y="21431"/>
                  </a:moveTo>
                  <a:lnTo>
                    <a:pt x="21431" y="287179"/>
                  </a:lnTo>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85" name="Freeform: Shape 84">
              <a:extLst>
                <a:ext uri="{FF2B5EF4-FFF2-40B4-BE49-F238E27FC236}">
                  <a16:creationId xmlns:a16="http://schemas.microsoft.com/office/drawing/2014/main" id="{08C8EFF7-FA1A-4359-9A32-D7B32EC3DA41}"/>
                </a:ext>
              </a:extLst>
            </p:cNvPr>
            <p:cNvSpPr/>
            <p:nvPr/>
          </p:nvSpPr>
          <p:spPr>
            <a:xfrm>
              <a:off x="3562826" y="3497103"/>
              <a:ext cx="38100" cy="304800"/>
            </a:xfrm>
            <a:custGeom>
              <a:avLst/>
              <a:gdLst/>
              <a:ahLst/>
              <a:cxnLst/>
              <a:rect l="0" t="0" r="0" b="0"/>
              <a:pathLst>
                <a:path w="38100" h="304800">
                  <a:moveTo>
                    <a:pt x="21431" y="21431"/>
                  </a:moveTo>
                  <a:lnTo>
                    <a:pt x="21431" y="287179"/>
                  </a:lnTo>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86" name="Freeform: Shape 85">
              <a:extLst>
                <a:ext uri="{FF2B5EF4-FFF2-40B4-BE49-F238E27FC236}">
                  <a16:creationId xmlns:a16="http://schemas.microsoft.com/office/drawing/2014/main" id="{ABE37267-B1A8-4DC0-B3D2-2A6B6E6C9123}"/>
                </a:ext>
              </a:extLst>
            </p:cNvPr>
            <p:cNvSpPr/>
            <p:nvPr/>
          </p:nvSpPr>
          <p:spPr>
            <a:xfrm>
              <a:off x="3305651" y="3497103"/>
              <a:ext cx="38100" cy="304800"/>
            </a:xfrm>
            <a:custGeom>
              <a:avLst/>
              <a:gdLst/>
              <a:ahLst/>
              <a:cxnLst/>
              <a:rect l="0" t="0" r="0" b="0"/>
              <a:pathLst>
                <a:path w="38100" h="304800">
                  <a:moveTo>
                    <a:pt x="21431" y="21431"/>
                  </a:moveTo>
                  <a:lnTo>
                    <a:pt x="21431" y="287179"/>
                  </a:lnTo>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grpSp>
      <p:grpSp>
        <p:nvGrpSpPr>
          <p:cNvPr id="87" name="Group 86">
            <a:extLst>
              <a:ext uri="{FF2B5EF4-FFF2-40B4-BE49-F238E27FC236}">
                <a16:creationId xmlns:a16="http://schemas.microsoft.com/office/drawing/2014/main" id="{97577904-3A1B-4A86-BF0D-84FB0FC90253}"/>
              </a:ext>
            </a:extLst>
          </p:cNvPr>
          <p:cNvGrpSpPr/>
          <p:nvPr/>
        </p:nvGrpSpPr>
        <p:grpSpPr>
          <a:xfrm>
            <a:off x="5787012" y="2137075"/>
            <a:ext cx="496133" cy="393203"/>
            <a:chOff x="3517678" y="3062050"/>
            <a:chExt cx="1225868" cy="971550"/>
          </a:xfrm>
        </p:grpSpPr>
        <p:sp>
          <p:nvSpPr>
            <p:cNvPr id="88" name="Freeform: Shape 87">
              <a:extLst>
                <a:ext uri="{FF2B5EF4-FFF2-40B4-BE49-F238E27FC236}">
                  <a16:creationId xmlns:a16="http://schemas.microsoft.com/office/drawing/2014/main" id="{06678AA4-6702-417A-907C-3B62A64044BB}"/>
                </a:ext>
              </a:extLst>
            </p:cNvPr>
            <p:cNvSpPr/>
            <p:nvPr/>
          </p:nvSpPr>
          <p:spPr>
            <a:xfrm>
              <a:off x="3517678" y="3062050"/>
              <a:ext cx="1095375" cy="695325"/>
            </a:xfrm>
            <a:custGeom>
              <a:avLst/>
              <a:gdLst/>
              <a:ahLst/>
              <a:cxnLst/>
              <a:rect l="0" t="0" r="0" b="0"/>
              <a:pathLst>
                <a:path w="1095375" h="695325">
                  <a:moveTo>
                    <a:pt x="1072039" y="493871"/>
                  </a:moveTo>
                  <a:cubicBezTo>
                    <a:pt x="1073944" y="483394"/>
                    <a:pt x="1074896" y="47196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20579" y="44291"/>
                    <a:pt x="767239" y="21431"/>
                    <a:pt x="711041" y="21431"/>
                  </a:cubicBezTo>
                  <a:lnTo>
                    <a:pt x="711041" y="21431"/>
                  </a:ln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371951" y="676751"/>
                    <a:pt x="505301" y="676751"/>
                    <a:pt x="589121" y="676751"/>
                  </a:cubicBezTo>
                </a:path>
              </a:pathLst>
            </a:custGeom>
            <a:no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89" name="Freeform: Shape 88">
              <a:extLst>
                <a:ext uri="{FF2B5EF4-FFF2-40B4-BE49-F238E27FC236}">
                  <a16:creationId xmlns:a16="http://schemas.microsoft.com/office/drawing/2014/main" id="{65E23604-A7A2-4515-A33D-4AA7233C42BA}"/>
                </a:ext>
              </a:extLst>
            </p:cNvPr>
            <p:cNvSpPr/>
            <p:nvPr/>
          </p:nvSpPr>
          <p:spPr>
            <a:xfrm>
              <a:off x="4086321" y="3937397"/>
              <a:ext cx="657225" cy="95250"/>
            </a:xfrm>
            <a:custGeom>
              <a:avLst/>
              <a:gdLst/>
              <a:ahLst/>
              <a:cxnLst/>
              <a:rect l="0" t="0" r="0" b="0"/>
              <a:pathLst>
                <a:path w="657225" h="95250">
                  <a:moveTo>
                    <a:pt x="21431" y="21431"/>
                  </a:moveTo>
                  <a:lnTo>
                    <a:pt x="170021" y="81439"/>
                  </a:lnTo>
                  <a:lnTo>
                    <a:pt x="640556" y="21431"/>
                  </a:lnTo>
                </a:path>
              </a:pathLst>
            </a:custGeom>
            <a:no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0" name="Freeform: Shape 89">
              <a:extLst>
                <a:ext uri="{FF2B5EF4-FFF2-40B4-BE49-F238E27FC236}">
                  <a16:creationId xmlns:a16="http://schemas.microsoft.com/office/drawing/2014/main" id="{FD8DD5B8-ED89-4110-B4A5-C269D5A53342}"/>
                </a:ext>
              </a:extLst>
            </p:cNvPr>
            <p:cNvSpPr/>
            <p:nvPr/>
          </p:nvSpPr>
          <p:spPr>
            <a:xfrm>
              <a:off x="4086321" y="3773567"/>
              <a:ext cx="38100" cy="200025"/>
            </a:xfrm>
            <a:custGeom>
              <a:avLst/>
              <a:gdLst/>
              <a:ahLst/>
              <a:cxnLst/>
              <a:rect l="0" t="0" r="0" b="0"/>
              <a:pathLst>
                <a:path w="38100" h="200025">
                  <a:moveTo>
                    <a:pt x="21431" y="21431"/>
                  </a:moveTo>
                  <a:lnTo>
                    <a:pt x="21431" y="185261"/>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1" name="Freeform: Shape 90">
              <a:extLst>
                <a:ext uri="{FF2B5EF4-FFF2-40B4-BE49-F238E27FC236}">
                  <a16:creationId xmlns:a16="http://schemas.microsoft.com/office/drawing/2014/main" id="{27C2E30A-C14A-43AC-8B36-D27E8129E496}"/>
                </a:ext>
              </a:extLst>
            </p:cNvPr>
            <p:cNvSpPr/>
            <p:nvPr/>
          </p:nvSpPr>
          <p:spPr>
            <a:xfrm>
              <a:off x="4086321" y="3553540"/>
              <a:ext cx="38100" cy="200025"/>
            </a:xfrm>
            <a:custGeom>
              <a:avLst/>
              <a:gdLst/>
              <a:ahLst/>
              <a:cxnLst/>
              <a:rect l="0" t="0" r="0" b="0"/>
              <a:pathLst>
                <a:path w="38100" h="200025">
                  <a:moveTo>
                    <a:pt x="21431" y="21431"/>
                  </a:moveTo>
                  <a:lnTo>
                    <a:pt x="21431" y="186214"/>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2" name="Freeform: Shape 91">
              <a:extLst>
                <a:ext uri="{FF2B5EF4-FFF2-40B4-BE49-F238E27FC236}">
                  <a16:creationId xmlns:a16="http://schemas.microsoft.com/office/drawing/2014/main" id="{C6391C7D-6C8C-4B89-9E3C-59F776D45F2F}"/>
                </a:ext>
              </a:extLst>
            </p:cNvPr>
            <p:cNvSpPr/>
            <p:nvPr/>
          </p:nvSpPr>
          <p:spPr>
            <a:xfrm>
              <a:off x="4086321" y="3488770"/>
              <a:ext cx="657225" cy="104775"/>
            </a:xfrm>
            <a:custGeom>
              <a:avLst/>
              <a:gdLst/>
              <a:ahLst/>
              <a:cxnLst/>
              <a:rect l="0" t="0" r="0" b="0"/>
              <a:pathLst>
                <a:path w="657225" h="104775">
                  <a:moveTo>
                    <a:pt x="640556" y="86201"/>
                  </a:moveTo>
                  <a:lnTo>
                    <a:pt x="170974" y="21431"/>
                  </a:lnTo>
                  <a:lnTo>
                    <a:pt x="21431" y="82391"/>
                  </a:lnTo>
                </a:path>
              </a:pathLst>
            </a:custGeom>
            <a:no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3" name="Freeform: Shape 92">
              <a:extLst>
                <a:ext uri="{FF2B5EF4-FFF2-40B4-BE49-F238E27FC236}">
                  <a16:creationId xmlns:a16="http://schemas.microsoft.com/office/drawing/2014/main" id="{5F670EE3-85F8-428A-92CF-CE26AE8295EC}"/>
                </a:ext>
              </a:extLst>
            </p:cNvPr>
            <p:cNvSpPr/>
            <p:nvPr/>
          </p:nvSpPr>
          <p:spPr>
            <a:xfrm>
              <a:off x="4235863" y="3488770"/>
              <a:ext cx="38100" cy="238125"/>
            </a:xfrm>
            <a:custGeom>
              <a:avLst/>
              <a:gdLst/>
              <a:ahLst/>
              <a:cxnLst/>
              <a:rect l="0" t="0" r="0" b="0"/>
              <a:pathLst>
                <a:path w="38100" h="238125">
                  <a:moveTo>
                    <a:pt x="21431" y="220504"/>
                  </a:moveTo>
                  <a:lnTo>
                    <a:pt x="21431" y="21431"/>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4" name="Freeform: Shape 93">
              <a:extLst>
                <a:ext uri="{FF2B5EF4-FFF2-40B4-BE49-F238E27FC236}">
                  <a16:creationId xmlns:a16="http://schemas.microsoft.com/office/drawing/2014/main" id="{CF9D2621-8DE0-4DC5-A603-85D069434CE6}"/>
                </a:ext>
              </a:extLst>
            </p:cNvPr>
            <p:cNvSpPr/>
            <p:nvPr/>
          </p:nvSpPr>
          <p:spPr>
            <a:xfrm>
              <a:off x="4234911" y="3747850"/>
              <a:ext cx="38100" cy="285750"/>
            </a:xfrm>
            <a:custGeom>
              <a:avLst/>
              <a:gdLst/>
              <a:ahLst/>
              <a:cxnLst/>
              <a:rect l="0" t="0" r="0" b="0"/>
              <a:pathLst>
                <a:path w="38100" h="285750">
                  <a:moveTo>
                    <a:pt x="21431" y="270986"/>
                  </a:moveTo>
                  <a:lnTo>
                    <a:pt x="21431" y="21431"/>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5" name="Freeform: Shape 94">
              <a:extLst>
                <a:ext uri="{FF2B5EF4-FFF2-40B4-BE49-F238E27FC236}">
                  <a16:creationId xmlns:a16="http://schemas.microsoft.com/office/drawing/2014/main" id="{D2822DA4-1099-4204-9889-949C74EEEB71}"/>
                </a:ext>
              </a:extLst>
            </p:cNvPr>
            <p:cNvSpPr/>
            <p:nvPr/>
          </p:nvSpPr>
          <p:spPr>
            <a:xfrm>
              <a:off x="4086321" y="3747850"/>
              <a:ext cx="190500" cy="66675"/>
            </a:xfrm>
            <a:custGeom>
              <a:avLst/>
              <a:gdLst/>
              <a:ahLst/>
              <a:cxnLst/>
              <a:rect l="0" t="0" r="0" b="0"/>
              <a:pathLst>
                <a:path w="190500" h="66675">
                  <a:moveTo>
                    <a:pt x="21431" y="47149"/>
                  </a:moveTo>
                  <a:lnTo>
                    <a:pt x="170021" y="21431"/>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6" name="Freeform: Shape 95">
              <a:extLst>
                <a:ext uri="{FF2B5EF4-FFF2-40B4-BE49-F238E27FC236}">
                  <a16:creationId xmlns:a16="http://schemas.microsoft.com/office/drawing/2014/main" id="{1C161679-E43F-4197-A446-0E61BA7673A5}"/>
                </a:ext>
              </a:extLst>
            </p:cNvPr>
            <p:cNvSpPr/>
            <p:nvPr/>
          </p:nvSpPr>
          <p:spPr>
            <a:xfrm>
              <a:off x="4086321" y="3687842"/>
              <a:ext cx="190500" cy="66675"/>
            </a:xfrm>
            <a:custGeom>
              <a:avLst/>
              <a:gdLst/>
              <a:ahLst/>
              <a:cxnLst/>
              <a:rect l="0" t="0" r="0" b="0"/>
              <a:pathLst>
                <a:path w="190500" h="66675">
                  <a:moveTo>
                    <a:pt x="21431" y="51911"/>
                  </a:moveTo>
                  <a:lnTo>
                    <a:pt x="170974" y="21431"/>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7" name="Freeform: Shape 96">
              <a:extLst>
                <a:ext uri="{FF2B5EF4-FFF2-40B4-BE49-F238E27FC236}">
                  <a16:creationId xmlns:a16="http://schemas.microsoft.com/office/drawing/2014/main" id="{8283E37F-7B26-4A78-8580-6D777E2478FD}"/>
                </a:ext>
              </a:extLst>
            </p:cNvPr>
            <p:cNvSpPr/>
            <p:nvPr/>
          </p:nvSpPr>
          <p:spPr>
            <a:xfrm>
              <a:off x="4234911" y="3747850"/>
              <a:ext cx="504825" cy="57150"/>
            </a:xfrm>
            <a:custGeom>
              <a:avLst/>
              <a:gdLst/>
              <a:ahLst/>
              <a:cxnLst/>
              <a:rect l="0" t="0" r="0" b="0"/>
              <a:pathLst>
                <a:path w="504825" h="57150">
                  <a:moveTo>
                    <a:pt x="21431" y="21431"/>
                  </a:moveTo>
                  <a:lnTo>
                    <a:pt x="491966" y="42386"/>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8" name="Freeform: Shape 97">
              <a:extLst>
                <a:ext uri="{FF2B5EF4-FFF2-40B4-BE49-F238E27FC236}">
                  <a16:creationId xmlns:a16="http://schemas.microsoft.com/office/drawing/2014/main" id="{D958FBE3-EDD8-4A95-9A3F-6A3080F26A6E}"/>
                </a:ext>
              </a:extLst>
            </p:cNvPr>
            <p:cNvSpPr/>
            <p:nvPr/>
          </p:nvSpPr>
          <p:spPr>
            <a:xfrm>
              <a:off x="4235863" y="3687842"/>
              <a:ext cx="504825" cy="66675"/>
            </a:xfrm>
            <a:custGeom>
              <a:avLst/>
              <a:gdLst/>
              <a:ahLst/>
              <a:cxnLst/>
              <a:rect l="0" t="0" r="0" b="0"/>
              <a:pathLst>
                <a:path w="504825" h="66675">
                  <a:moveTo>
                    <a:pt x="21431" y="21431"/>
                  </a:moveTo>
                  <a:lnTo>
                    <a:pt x="491014" y="51911"/>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99" name="Freeform: Shape 98">
              <a:extLst>
                <a:ext uri="{FF2B5EF4-FFF2-40B4-BE49-F238E27FC236}">
                  <a16:creationId xmlns:a16="http://schemas.microsoft.com/office/drawing/2014/main" id="{8BFE7B16-77D1-4690-9BE5-50C499AE552B}"/>
                </a:ext>
              </a:extLst>
            </p:cNvPr>
            <p:cNvSpPr/>
            <p:nvPr/>
          </p:nvSpPr>
          <p:spPr>
            <a:xfrm>
              <a:off x="4705446" y="3768805"/>
              <a:ext cx="38100" cy="209550"/>
            </a:xfrm>
            <a:custGeom>
              <a:avLst/>
              <a:gdLst/>
              <a:ahLst/>
              <a:cxnLst/>
              <a:rect l="0" t="0" r="0" b="0"/>
              <a:pathLst>
                <a:path w="38100" h="209550">
                  <a:moveTo>
                    <a:pt x="21431" y="21431"/>
                  </a:moveTo>
                  <a:lnTo>
                    <a:pt x="21431" y="190024"/>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100" name="Freeform: Shape 99">
              <a:extLst>
                <a:ext uri="{FF2B5EF4-FFF2-40B4-BE49-F238E27FC236}">
                  <a16:creationId xmlns:a16="http://schemas.microsoft.com/office/drawing/2014/main" id="{89220FFA-166C-48E1-B505-220E5781F0EB}"/>
                </a:ext>
              </a:extLst>
            </p:cNvPr>
            <p:cNvSpPr/>
            <p:nvPr/>
          </p:nvSpPr>
          <p:spPr>
            <a:xfrm>
              <a:off x="4705446" y="3553540"/>
              <a:ext cx="38100" cy="200025"/>
            </a:xfrm>
            <a:custGeom>
              <a:avLst/>
              <a:gdLst/>
              <a:ahLst/>
              <a:cxnLst/>
              <a:rect l="0" t="0" r="0" b="0"/>
              <a:pathLst>
                <a:path w="38100" h="200025">
                  <a:moveTo>
                    <a:pt x="21431" y="21431"/>
                  </a:moveTo>
                  <a:lnTo>
                    <a:pt x="21431" y="186214"/>
                  </a:lnTo>
                </a:path>
              </a:pathLst>
            </a:custGeom>
            <a:ln w="9525" cap="rnd">
              <a:solidFill>
                <a:schemeClr val="bg1"/>
              </a:solidFill>
              <a:prstDash val="solid"/>
              <a:round/>
            </a:ln>
          </p:spPr>
          <p:txBody>
            <a:bodyPr/>
            <a:lstStyle/>
            <a:p>
              <a:pPr defTabSz="914367">
                <a:defRPr/>
              </a:pPr>
              <a:endParaRPr lang="en-US" sz="1765">
                <a:solidFill>
                  <a:srgbClr val="505050"/>
                </a:solidFill>
                <a:latin typeface="Segoe UI"/>
              </a:endParaRPr>
            </a:p>
          </p:txBody>
        </p:sp>
      </p:grpSp>
      <p:pic>
        <p:nvPicPr>
          <p:cNvPr id="101" name="Graphic 100">
            <a:extLst>
              <a:ext uri="{FF2B5EF4-FFF2-40B4-BE49-F238E27FC236}">
                <a16:creationId xmlns:a16="http://schemas.microsoft.com/office/drawing/2014/main" id="{DDD331FF-A0D4-4197-AFC3-054797BD14DE}"/>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800710" y="3789950"/>
            <a:ext cx="468740" cy="473473"/>
          </a:xfrm>
          <a:prstGeom prst="rect">
            <a:avLst/>
          </a:prstGeom>
        </p:spPr>
      </p:pic>
      <p:grpSp>
        <p:nvGrpSpPr>
          <p:cNvPr id="102" name="Group 101">
            <a:extLst>
              <a:ext uri="{FF2B5EF4-FFF2-40B4-BE49-F238E27FC236}">
                <a16:creationId xmlns:a16="http://schemas.microsoft.com/office/drawing/2014/main" id="{C80623BD-4659-4CB8-B62E-79DBC664D6E3}"/>
              </a:ext>
            </a:extLst>
          </p:cNvPr>
          <p:cNvGrpSpPr/>
          <p:nvPr/>
        </p:nvGrpSpPr>
        <p:grpSpPr>
          <a:xfrm>
            <a:off x="7275288" y="2991541"/>
            <a:ext cx="486360" cy="430956"/>
            <a:chOff x="4360069" y="2943701"/>
            <a:chExt cx="1095375" cy="970597"/>
          </a:xfrm>
          <a:solidFill>
            <a:srgbClr val="254374"/>
          </a:solidFill>
        </p:grpSpPr>
        <p:sp>
          <p:nvSpPr>
            <p:cNvPr id="103" name="Freeform: Shape 102">
              <a:extLst>
                <a:ext uri="{FF2B5EF4-FFF2-40B4-BE49-F238E27FC236}">
                  <a16:creationId xmlns:a16="http://schemas.microsoft.com/office/drawing/2014/main" id="{B78AA4EE-A013-4B4B-9F91-D6BE39DA23F7}"/>
                </a:ext>
              </a:extLst>
            </p:cNvPr>
            <p:cNvSpPr/>
            <p:nvPr/>
          </p:nvSpPr>
          <p:spPr>
            <a:xfrm>
              <a:off x="4360069" y="2943701"/>
              <a:ext cx="1095375" cy="695325"/>
            </a:xfrm>
            <a:custGeom>
              <a:avLst/>
              <a:gdLst/>
              <a:ahLst/>
              <a:cxnLst/>
              <a:rect l="0" t="0" r="0" b="0"/>
              <a:pathLst>
                <a:path w="1095375" h="695325">
                  <a:moveTo>
                    <a:pt x="711041" y="21431"/>
                  </a:move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860584" y="676751"/>
                    <a:pt x="860584" y="676751"/>
                    <a:pt x="860584" y="676751"/>
                  </a:cubicBezTo>
                  <a:cubicBezTo>
                    <a:pt x="919639" y="676751"/>
                    <a:pt x="972979" y="653891"/>
                    <a:pt x="1013936" y="611981"/>
                  </a:cubicBezTo>
                  <a:cubicBezTo>
                    <a:pt x="1052989" y="571024"/>
                    <a:pt x="1074896" y="51768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20579" y="44291"/>
                    <a:pt x="766286" y="21431"/>
                    <a:pt x="711041" y="21431"/>
                  </a:cubicBezTo>
                  <a:lnTo>
                    <a:pt x="711041" y="21431"/>
                  </a:lnTo>
                  <a:close/>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104" name="Freeform: Shape 103">
              <a:extLst>
                <a:ext uri="{FF2B5EF4-FFF2-40B4-BE49-F238E27FC236}">
                  <a16:creationId xmlns:a16="http://schemas.microsoft.com/office/drawing/2014/main" id="{8D734706-3315-4D98-B438-06C29C422D30}"/>
                </a:ext>
              </a:extLst>
            </p:cNvPr>
            <p:cNvSpPr/>
            <p:nvPr/>
          </p:nvSpPr>
          <p:spPr>
            <a:xfrm>
              <a:off x="4815364" y="3104673"/>
              <a:ext cx="257175" cy="142875"/>
            </a:xfrm>
            <a:custGeom>
              <a:avLst/>
              <a:gdLst/>
              <a:ahLst/>
              <a:cxnLst/>
              <a:rect l="0" t="0" r="0" b="0"/>
              <a:pathLst>
                <a:path w="257175" h="142875">
                  <a:moveTo>
                    <a:pt x="236696" y="129064"/>
                  </a:moveTo>
                  <a:lnTo>
                    <a:pt x="129064" y="21431"/>
                  </a:lnTo>
                  <a:lnTo>
                    <a:pt x="21431" y="130016"/>
                  </a:lnTo>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105" name="Freeform: Shape 104">
              <a:extLst>
                <a:ext uri="{FF2B5EF4-FFF2-40B4-BE49-F238E27FC236}">
                  <a16:creationId xmlns:a16="http://schemas.microsoft.com/office/drawing/2014/main" id="{53418939-ED30-4F7E-AE1E-0008D91DA5A2}"/>
                </a:ext>
              </a:extLst>
            </p:cNvPr>
            <p:cNvSpPr/>
            <p:nvPr/>
          </p:nvSpPr>
          <p:spPr>
            <a:xfrm>
              <a:off x="4922996" y="3104673"/>
              <a:ext cx="38100" cy="371475"/>
            </a:xfrm>
            <a:custGeom>
              <a:avLst/>
              <a:gdLst/>
              <a:ahLst/>
              <a:cxnLst/>
              <a:rect l="0" t="0" r="0" b="0"/>
              <a:pathLst>
                <a:path w="38100" h="371475">
                  <a:moveTo>
                    <a:pt x="21431" y="21431"/>
                  </a:moveTo>
                  <a:lnTo>
                    <a:pt x="21431" y="354806"/>
                  </a:lnTo>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106" name="Freeform: Shape 105">
              <a:extLst>
                <a:ext uri="{FF2B5EF4-FFF2-40B4-BE49-F238E27FC236}">
                  <a16:creationId xmlns:a16="http://schemas.microsoft.com/office/drawing/2014/main" id="{41AD100E-295D-487B-98C4-9D1D1063B20D}"/>
                </a:ext>
              </a:extLst>
            </p:cNvPr>
            <p:cNvSpPr/>
            <p:nvPr/>
          </p:nvSpPr>
          <p:spPr>
            <a:xfrm>
              <a:off x="4813459" y="3495198"/>
              <a:ext cx="257175" cy="257175"/>
            </a:xfrm>
            <a:custGeom>
              <a:avLst/>
              <a:gdLst/>
              <a:ahLst/>
              <a:cxnLst/>
              <a:rect l="0" t="0" r="0" b="0"/>
              <a:pathLst>
                <a:path w="257175" h="257175">
                  <a:moveTo>
                    <a:pt x="240506" y="130969"/>
                  </a:moveTo>
                  <a:cubicBezTo>
                    <a:pt x="240506" y="191465"/>
                    <a:pt x="191465" y="240506"/>
                    <a:pt x="130969" y="240506"/>
                  </a:cubicBezTo>
                  <a:cubicBezTo>
                    <a:pt x="70473" y="240506"/>
                    <a:pt x="21431" y="191465"/>
                    <a:pt x="21431" y="130969"/>
                  </a:cubicBezTo>
                  <a:cubicBezTo>
                    <a:pt x="21431" y="70473"/>
                    <a:pt x="70473" y="21431"/>
                    <a:pt x="130969" y="21431"/>
                  </a:cubicBezTo>
                  <a:cubicBezTo>
                    <a:pt x="191465" y="21431"/>
                    <a:pt x="240506" y="70473"/>
                    <a:pt x="240506" y="130969"/>
                  </a:cubicBezTo>
                  <a:close/>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107" name="Freeform: Shape 106">
              <a:extLst>
                <a:ext uri="{FF2B5EF4-FFF2-40B4-BE49-F238E27FC236}">
                  <a16:creationId xmlns:a16="http://schemas.microsoft.com/office/drawing/2014/main" id="{2908E418-8619-494A-9D37-9B45AE175051}"/>
                </a:ext>
              </a:extLst>
            </p:cNvPr>
            <p:cNvSpPr/>
            <p:nvPr/>
          </p:nvSpPr>
          <p:spPr>
            <a:xfrm>
              <a:off x="4807701" y="3513224"/>
              <a:ext cx="266700" cy="266700"/>
            </a:xfrm>
            <a:custGeom>
              <a:avLst/>
              <a:gdLst/>
              <a:ahLst/>
              <a:cxnLst/>
              <a:rect l="0" t="0" r="0" b="0"/>
              <a:pathLst>
                <a:path w="266700" h="266700">
                  <a:moveTo>
                    <a:pt x="246201" y="131809"/>
                  </a:moveTo>
                  <a:cubicBezTo>
                    <a:pt x="248942" y="192244"/>
                    <a:pt x="202172" y="243459"/>
                    <a:pt x="141736" y="246200"/>
                  </a:cubicBezTo>
                  <a:cubicBezTo>
                    <a:pt x="81301" y="248942"/>
                    <a:pt x="30086" y="202172"/>
                    <a:pt x="27345" y="141736"/>
                  </a:cubicBezTo>
                  <a:cubicBezTo>
                    <a:pt x="24603" y="81301"/>
                    <a:pt x="71374" y="30086"/>
                    <a:pt x="131809" y="27345"/>
                  </a:cubicBezTo>
                  <a:cubicBezTo>
                    <a:pt x="192244" y="24603"/>
                    <a:pt x="243459" y="71374"/>
                    <a:pt x="246201" y="131809"/>
                  </a:cubicBezTo>
                  <a:close/>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sp>
          <p:nvSpPr>
            <p:cNvPr id="108" name="Freeform: Shape 107">
              <a:extLst>
                <a:ext uri="{FF2B5EF4-FFF2-40B4-BE49-F238E27FC236}">
                  <a16:creationId xmlns:a16="http://schemas.microsoft.com/office/drawing/2014/main" id="{A800F84E-D4CD-4792-8480-389242857423}"/>
                </a:ext>
              </a:extLst>
            </p:cNvPr>
            <p:cNvSpPr/>
            <p:nvPr/>
          </p:nvSpPr>
          <p:spPr>
            <a:xfrm>
              <a:off x="4675346" y="3380898"/>
              <a:ext cx="533400" cy="533400"/>
            </a:xfrm>
            <a:custGeom>
              <a:avLst/>
              <a:gdLst/>
              <a:ahLst/>
              <a:cxnLst/>
              <a:rect l="0" t="0" r="0" b="0"/>
              <a:pathLst>
                <a:path w="533400" h="533400">
                  <a:moveTo>
                    <a:pt x="517684" y="295751"/>
                  </a:moveTo>
                  <a:lnTo>
                    <a:pt x="517684" y="241459"/>
                  </a:lnTo>
                  <a:lnTo>
                    <a:pt x="449104" y="218599"/>
                  </a:lnTo>
                  <a:cubicBezTo>
                    <a:pt x="445294" y="205264"/>
                    <a:pt x="439579" y="191929"/>
                    <a:pt x="432911" y="179546"/>
                  </a:cubicBezTo>
                  <a:lnTo>
                    <a:pt x="465296" y="111919"/>
                  </a:lnTo>
                  <a:lnTo>
                    <a:pt x="426244" y="71914"/>
                  </a:lnTo>
                  <a:lnTo>
                    <a:pt x="359569" y="106204"/>
                  </a:lnTo>
                  <a:cubicBezTo>
                    <a:pt x="348139" y="99536"/>
                    <a:pt x="335756" y="94774"/>
                    <a:pt x="322421" y="90964"/>
                  </a:cubicBezTo>
                  <a:lnTo>
                    <a:pt x="296704" y="21431"/>
                  </a:lnTo>
                  <a:lnTo>
                    <a:pt x="239554" y="21431"/>
                  </a:lnTo>
                  <a:lnTo>
                    <a:pt x="218599" y="90964"/>
                  </a:lnTo>
                  <a:cubicBezTo>
                    <a:pt x="204311" y="94774"/>
                    <a:pt x="190024" y="100489"/>
                    <a:pt x="177641" y="108109"/>
                  </a:cubicBezTo>
                  <a:lnTo>
                    <a:pt x="112871" y="75724"/>
                  </a:lnTo>
                  <a:lnTo>
                    <a:pt x="73819" y="114776"/>
                  </a:lnTo>
                  <a:lnTo>
                    <a:pt x="105251" y="182404"/>
                  </a:lnTo>
                  <a:lnTo>
                    <a:pt x="105251" y="182404"/>
                  </a:lnTo>
                  <a:cubicBezTo>
                    <a:pt x="98584" y="194786"/>
                    <a:pt x="93821" y="207169"/>
                    <a:pt x="90011" y="220504"/>
                  </a:cubicBezTo>
                  <a:lnTo>
                    <a:pt x="21431" y="243364"/>
                  </a:lnTo>
                  <a:lnTo>
                    <a:pt x="21431" y="300514"/>
                  </a:lnTo>
                  <a:lnTo>
                    <a:pt x="90964" y="322421"/>
                  </a:lnTo>
                  <a:lnTo>
                    <a:pt x="90964" y="322421"/>
                  </a:lnTo>
                  <a:cubicBezTo>
                    <a:pt x="94774" y="335756"/>
                    <a:pt x="100489" y="349091"/>
                    <a:pt x="107156" y="360521"/>
                  </a:cubicBezTo>
                  <a:lnTo>
                    <a:pt x="107156" y="360521"/>
                  </a:lnTo>
                  <a:lnTo>
                    <a:pt x="73819" y="427196"/>
                  </a:lnTo>
                  <a:lnTo>
                    <a:pt x="113824" y="467201"/>
                  </a:lnTo>
                  <a:lnTo>
                    <a:pt x="180499" y="433864"/>
                  </a:lnTo>
                  <a:cubicBezTo>
                    <a:pt x="191929" y="440531"/>
                    <a:pt x="205264" y="445294"/>
                    <a:pt x="217646" y="449104"/>
                  </a:cubicBezTo>
                  <a:lnTo>
                    <a:pt x="217646" y="449104"/>
                  </a:lnTo>
                  <a:lnTo>
                    <a:pt x="241459" y="518636"/>
                  </a:lnTo>
                  <a:lnTo>
                    <a:pt x="301466" y="518636"/>
                  </a:lnTo>
                  <a:lnTo>
                    <a:pt x="324326" y="448151"/>
                  </a:lnTo>
                  <a:cubicBezTo>
                    <a:pt x="337661" y="444341"/>
                    <a:pt x="350044" y="438626"/>
                    <a:pt x="361474" y="431959"/>
                  </a:cubicBezTo>
                  <a:lnTo>
                    <a:pt x="427196" y="463391"/>
                  </a:lnTo>
                  <a:lnTo>
                    <a:pt x="465296" y="425291"/>
                  </a:lnTo>
                  <a:lnTo>
                    <a:pt x="432911" y="359569"/>
                  </a:lnTo>
                  <a:cubicBezTo>
                    <a:pt x="439579" y="347186"/>
                    <a:pt x="445294" y="334804"/>
                    <a:pt x="449104" y="321469"/>
                  </a:cubicBezTo>
                  <a:lnTo>
                    <a:pt x="517684" y="295751"/>
                  </a:lnTo>
                  <a:close/>
                  <a:moveTo>
                    <a:pt x="159544" y="269081"/>
                  </a:moveTo>
                  <a:cubicBezTo>
                    <a:pt x="159544" y="208121"/>
                    <a:pt x="209074" y="159544"/>
                    <a:pt x="269081" y="159544"/>
                  </a:cubicBezTo>
                  <a:cubicBezTo>
                    <a:pt x="330041" y="159544"/>
                    <a:pt x="378619" y="209074"/>
                    <a:pt x="378619" y="269081"/>
                  </a:cubicBezTo>
                  <a:cubicBezTo>
                    <a:pt x="378619" y="330041"/>
                    <a:pt x="329089" y="378619"/>
                    <a:pt x="269081" y="378619"/>
                  </a:cubicBezTo>
                  <a:cubicBezTo>
                    <a:pt x="208121" y="378619"/>
                    <a:pt x="159544" y="330041"/>
                    <a:pt x="159544" y="269081"/>
                  </a:cubicBezTo>
                  <a:close/>
                </a:path>
              </a:pathLst>
            </a:custGeom>
            <a:grpFill/>
            <a:ln w="9525" cap="rnd">
              <a:solidFill>
                <a:schemeClr val="bg1"/>
              </a:solidFill>
              <a:prstDash val="solid"/>
              <a:round/>
            </a:ln>
          </p:spPr>
          <p:txBody>
            <a:bodyPr/>
            <a:lstStyle/>
            <a:p>
              <a:pPr defTabSz="914367">
                <a:defRPr/>
              </a:pPr>
              <a:endParaRPr lang="en-US" sz="1765">
                <a:solidFill>
                  <a:srgbClr val="505050"/>
                </a:solidFill>
                <a:latin typeface="Segoe UI"/>
              </a:endParaRPr>
            </a:p>
          </p:txBody>
        </p:sp>
      </p:grpSp>
      <p:pic>
        <p:nvPicPr>
          <p:cNvPr id="109" name="Graphic 108">
            <a:extLst>
              <a:ext uri="{FF2B5EF4-FFF2-40B4-BE49-F238E27FC236}">
                <a16:creationId xmlns:a16="http://schemas.microsoft.com/office/drawing/2014/main" id="{382B6E0D-5C5C-4F20-AC10-D6CB36BBDB6D}"/>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767883" y="2158353"/>
            <a:ext cx="424704" cy="408211"/>
          </a:xfrm>
          <a:prstGeom prst="rect">
            <a:avLst/>
          </a:prstGeom>
        </p:spPr>
      </p:pic>
      <p:grpSp>
        <p:nvGrpSpPr>
          <p:cNvPr id="16" name="Group 15">
            <a:extLst>
              <a:ext uri="{FF2B5EF4-FFF2-40B4-BE49-F238E27FC236}">
                <a16:creationId xmlns:a16="http://schemas.microsoft.com/office/drawing/2014/main" id="{7B3EE5B7-E01D-4DF1-A947-4A76AADB739F}"/>
              </a:ext>
            </a:extLst>
          </p:cNvPr>
          <p:cNvGrpSpPr/>
          <p:nvPr/>
        </p:nvGrpSpPr>
        <p:grpSpPr>
          <a:xfrm>
            <a:off x="8837550" y="3838337"/>
            <a:ext cx="285373" cy="414307"/>
            <a:chOff x="6999288" y="-631826"/>
            <a:chExt cx="263525" cy="382588"/>
          </a:xfrm>
        </p:grpSpPr>
        <p:sp>
          <p:nvSpPr>
            <p:cNvPr id="13" name="Freeform 13">
              <a:extLst>
                <a:ext uri="{FF2B5EF4-FFF2-40B4-BE49-F238E27FC236}">
                  <a16:creationId xmlns:a16="http://schemas.microsoft.com/office/drawing/2014/main" id="{2D13EDBE-6BA8-44E3-92A0-D2B382441F73}"/>
                </a:ext>
              </a:extLst>
            </p:cNvPr>
            <p:cNvSpPr>
              <a:spLocks/>
            </p:cNvSpPr>
            <p:nvPr/>
          </p:nvSpPr>
          <p:spPr bwMode="auto">
            <a:xfrm>
              <a:off x="6999288" y="-631826"/>
              <a:ext cx="263525" cy="260350"/>
            </a:xfrm>
            <a:custGeom>
              <a:avLst/>
              <a:gdLst>
                <a:gd name="T0" fmla="*/ 53 w 166"/>
                <a:gd name="T1" fmla="*/ 0 h 164"/>
                <a:gd name="T2" fmla="*/ 88 w 166"/>
                <a:gd name="T3" fmla="*/ 13 h 164"/>
                <a:gd name="T4" fmla="*/ 122 w 166"/>
                <a:gd name="T5" fmla="*/ 4 h 164"/>
                <a:gd name="T6" fmla="*/ 137 w 166"/>
                <a:gd name="T7" fmla="*/ 36 h 164"/>
                <a:gd name="T8" fmla="*/ 166 w 166"/>
                <a:gd name="T9" fmla="*/ 52 h 164"/>
                <a:gd name="T10" fmla="*/ 153 w 166"/>
                <a:gd name="T11" fmla="*/ 86 h 164"/>
                <a:gd name="T12" fmla="*/ 162 w 166"/>
                <a:gd name="T13" fmla="*/ 121 h 164"/>
                <a:gd name="T14" fmla="*/ 131 w 166"/>
                <a:gd name="T15" fmla="*/ 133 h 164"/>
                <a:gd name="T16" fmla="*/ 113 w 166"/>
                <a:gd name="T17" fmla="*/ 164 h 164"/>
                <a:gd name="T18" fmla="*/ 78 w 166"/>
                <a:gd name="T19" fmla="*/ 151 h 164"/>
                <a:gd name="T20" fmla="*/ 46 w 166"/>
                <a:gd name="T21" fmla="*/ 160 h 164"/>
                <a:gd name="T22" fmla="*/ 31 w 166"/>
                <a:gd name="T23" fmla="*/ 130 h 164"/>
                <a:gd name="T24" fmla="*/ 0 w 166"/>
                <a:gd name="T25" fmla="*/ 112 h 164"/>
                <a:gd name="T26" fmla="*/ 13 w 166"/>
                <a:gd name="T27" fmla="*/ 77 h 164"/>
                <a:gd name="T28" fmla="*/ 4 w 166"/>
                <a:gd name="T29" fmla="*/ 45 h 164"/>
                <a:gd name="T30" fmla="*/ 37 w 166"/>
                <a:gd name="T31" fmla="*/ 31 h 164"/>
                <a:gd name="T32" fmla="*/ 53 w 16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4">
                  <a:moveTo>
                    <a:pt x="53" y="0"/>
                  </a:moveTo>
                  <a:lnTo>
                    <a:pt x="88" y="13"/>
                  </a:lnTo>
                  <a:lnTo>
                    <a:pt x="122" y="4"/>
                  </a:lnTo>
                  <a:lnTo>
                    <a:pt x="137" y="36"/>
                  </a:lnTo>
                  <a:lnTo>
                    <a:pt x="166" y="52"/>
                  </a:lnTo>
                  <a:lnTo>
                    <a:pt x="153" y="86"/>
                  </a:lnTo>
                  <a:lnTo>
                    <a:pt x="162" y="121"/>
                  </a:lnTo>
                  <a:lnTo>
                    <a:pt x="131" y="133"/>
                  </a:lnTo>
                  <a:lnTo>
                    <a:pt x="113" y="164"/>
                  </a:lnTo>
                  <a:lnTo>
                    <a:pt x="78" y="151"/>
                  </a:lnTo>
                  <a:lnTo>
                    <a:pt x="46" y="160"/>
                  </a:lnTo>
                  <a:lnTo>
                    <a:pt x="31" y="130"/>
                  </a:lnTo>
                  <a:lnTo>
                    <a:pt x="0" y="112"/>
                  </a:lnTo>
                  <a:lnTo>
                    <a:pt x="13" y="77"/>
                  </a:lnTo>
                  <a:lnTo>
                    <a:pt x="4" y="45"/>
                  </a:lnTo>
                  <a:lnTo>
                    <a:pt x="37" y="31"/>
                  </a:lnTo>
                  <a:lnTo>
                    <a:pt x="53" y="0"/>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4" name="Freeform 14">
              <a:extLst>
                <a:ext uri="{FF2B5EF4-FFF2-40B4-BE49-F238E27FC236}">
                  <a16:creationId xmlns:a16="http://schemas.microsoft.com/office/drawing/2014/main" id="{E5B53E83-43BD-4D42-8D95-B0DF496A8808}"/>
                </a:ext>
              </a:extLst>
            </p:cNvPr>
            <p:cNvSpPr>
              <a:spLocks/>
            </p:cNvSpPr>
            <p:nvPr/>
          </p:nvSpPr>
          <p:spPr bwMode="auto">
            <a:xfrm>
              <a:off x="7026275" y="-409576"/>
              <a:ext cx="82550" cy="160338"/>
            </a:xfrm>
            <a:custGeom>
              <a:avLst/>
              <a:gdLst>
                <a:gd name="T0" fmla="*/ 52 w 52"/>
                <a:gd name="T1" fmla="*/ 15 h 101"/>
                <a:gd name="T2" fmla="*/ 36 w 52"/>
                <a:gd name="T3" fmla="*/ 101 h 101"/>
                <a:gd name="T4" fmla="*/ 0 w 52"/>
                <a:gd name="T5" fmla="*/ 94 h 101"/>
                <a:gd name="T6" fmla="*/ 18 w 52"/>
                <a:gd name="T7" fmla="*/ 0 h 101"/>
              </a:gdLst>
              <a:ahLst/>
              <a:cxnLst>
                <a:cxn ang="0">
                  <a:pos x="T0" y="T1"/>
                </a:cxn>
                <a:cxn ang="0">
                  <a:pos x="T2" y="T3"/>
                </a:cxn>
                <a:cxn ang="0">
                  <a:pos x="T4" y="T5"/>
                </a:cxn>
                <a:cxn ang="0">
                  <a:pos x="T6" y="T7"/>
                </a:cxn>
              </a:cxnLst>
              <a:rect l="0" t="0" r="r" b="b"/>
              <a:pathLst>
                <a:path w="52" h="101">
                  <a:moveTo>
                    <a:pt x="52" y="15"/>
                  </a:moveTo>
                  <a:lnTo>
                    <a:pt x="36" y="101"/>
                  </a:lnTo>
                  <a:lnTo>
                    <a:pt x="0" y="94"/>
                  </a:lnTo>
                  <a:lnTo>
                    <a:pt x="18" y="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15" name="Freeform 15">
              <a:extLst>
                <a:ext uri="{FF2B5EF4-FFF2-40B4-BE49-F238E27FC236}">
                  <a16:creationId xmlns:a16="http://schemas.microsoft.com/office/drawing/2014/main" id="{FCE4C45F-7358-4FD0-8CEE-D64F43731AB7}"/>
                </a:ext>
              </a:extLst>
            </p:cNvPr>
            <p:cNvSpPr>
              <a:spLocks/>
            </p:cNvSpPr>
            <p:nvPr/>
          </p:nvSpPr>
          <p:spPr bwMode="auto">
            <a:xfrm>
              <a:off x="7138988" y="-400051"/>
              <a:ext cx="77788" cy="149225"/>
            </a:xfrm>
            <a:custGeom>
              <a:avLst/>
              <a:gdLst>
                <a:gd name="T0" fmla="*/ 36 w 49"/>
                <a:gd name="T1" fmla="*/ 0 h 94"/>
                <a:gd name="T2" fmla="*/ 49 w 49"/>
                <a:gd name="T3" fmla="*/ 88 h 94"/>
                <a:gd name="T4" fmla="*/ 12 w 49"/>
                <a:gd name="T5" fmla="*/ 94 h 94"/>
                <a:gd name="T6" fmla="*/ 0 w 49"/>
                <a:gd name="T7" fmla="*/ 9 h 94"/>
              </a:gdLst>
              <a:ahLst/>
              <a:cxnLst>
                <a:cxn ang="0">
                  <a:pos x="T0" y="T1"/>
                </a:cxn>
                <a:cxn ang="0">
                  <a:pos x="T2" y="T3"/>
                </a:cxn>
                <a:cxn ang="0">
                  <a:pos x="T4" y="T5"/>
                </a:cxn>
                <a:cxn ang="0">
                  <a:pos x="T6" y="T7"/>
                </a:cxn>
              </a:cxnLst>
              <a:rect l="0" t="0" r="r" b="b"/>
              <a:pathLst>
                <a:path w="49" h="94">
                  <a:moveTo>
                    <a:pt x="36" y="0"/>
                  </a:moveTo>
                  <a:lnTo>
                    <a:pt x="49" y="88"/>
                  </a:lnTo>
                  <a:lnTo>
                    <a:pt x="12" y="94"/>
                  </a:lnTo>
                  <a:lnTo>
                    <a:pt x="0" y="9"/>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grpSp>
        <p:nvGrpSpPr>
          <p:cNvPr id="21" name="Group 20">
            <a:extLst>
              <a:ext uri="{FF2B5EF4-FFF2-40B4-BE49-F238E27FC236}">
                <a16:creationId xmlns:a16="http://schemas.microsoft.com/office/drawing/2014/main" id="{2069C8B1-5BC0-43E1-A2B7-356C840639BC}"/>
              </a:ext>
            </a:extLst>
          </p:cNvPr>
          <p:cNvGrpSpPr/>
          <p:nvPr/>
        </p:nvGrpSpPr>
        <p:grpSpPr>
          <a:xfrm>
            <a:off x="10314027" y="3005346"/>
            <a:ext cx="399793" cy="399793"/>
            <a:chOff x="6461125" y="-573088"/>
            <a:chExt cx="384175" cy="384175"/>
          </a:xfrm>
        </p:grpSpPr>
        <p:sp>
          <p:nvSpPr>
            <p:cNvPr id="19" name="Freeform 19">
              <a:extLst>
                <a:ext uri="{FF2B5EF4-FFF2-40B4-BE49-F238E27FC236}">
                  <a16:creationId xmlns:a16="http://schemas.microsoft.com/office/drawing/2014/main" id="{7ECAD3E6-98F2-4C69-B7A2-5A4432263173}"/>
                </a:ext>
              </a:extLst>
            </p:cNvPr>
            <p:cNvSpPr>
              <a:spLocks/>
            </p:cNvSpPr>
            <p:nvPr/>
          </p:nvSpPr>
          <p:spPr bwMode="auto">
            <a:xfrm>
              <a:off x="6540500" y="-452438"/>
              <a:ext cx="223838" cy="142875"/>
            </a:xfrm>
            <a:custGeom>
              <a:avLst/>
              <a:gdLst>
                <a:gd name="T0" fmla="*/ 78 w 78"/>
                <a:gd name="T1" fmla="*/ 0 h 50"/>
                <a:gd name="T2" fmla="*/ 29 w 78"/>
                <a:gd name="T3" fmla="*/ 50 h 50"/>
                <a:gd name="T4" fmla="*/ 28 w 78"/>
                <a:gd name="T5" fmla="*/ 50 h 50"/>
                <a:gd name="T6" fmla="*/ 28 w 78"/>
                <a:gd name="T7" fmla="*/ 50 h 50"/>
                <a:gd name="T8" fmla="*/ 27 w 78"/>
                <a:gd name="T9" fmla="*/ 50 h 50"/>
                <a:gd name="T10" fmla="*/ 0 w 78"/>
                <a:gd name="T11" fmla="*/ 22 h 50"/>
              </a:gdLst>
              <a:ahLst/>
              <a:cxnLst>
                <a:cxn ang="0">
                  <a:pos x="T0" y="T1"/>
                </a:cxn>
                <a:cxn ang="0">
                  <a:pos x="T2" y="T3"/>
                </a:cxn>
                <a:cxn ang="0">
                  <a:pos x="T4" y="T5"/>
                </a:cxn>
                <a:cxn ang="0">
                  <a:pos x="T6" y="T7"/>
                </a:cxn>
                <a:cxn ang="0">
                  <a:pos x="T8" y="T9"/>
                </a:cxn>
                <a:cxn ang="0">
                  <a:pos x="T10" y="T11"/>
                </a:cxn>
              </a:cxnLst>
              <a:rect l="0" t="0" r="r" b="b"/>
              <a:pathLst>
                <a:path w="78" h="50">
                  <a:moveTo>
                    <a:pt x="78" y="0"/>
                  </a:moveTo>
                  <a:cubicBezTo>
                    <a:pt x="29" y="50"/>
                    <a:pt x="29" y="50"/>
                    <a:pt x="29" y="50"/>
                  </a:cubicBezTo>
                  <a:cubicBezTo>
                    <a:pt x="28" y="50"/>
                    <a:pt x="28" y="50"/>
                    <a:pt x="28" y="50"/>
                  </a:cubicBezTo>
                  <a:cubicBezTo>
                    <a:pt x="28" y="50"/>
                    <a:pt x="28" y="50"/>
                    <a:pt x="28" y="50"/>
                  </a:cubicBezTo>
                  <a:cubicBezTo>
                    <a:pt x="27" y="50"/>
                    <a:pt x="27" y="50"/>
                    <a:pt x="27" y="50"/>
                  </a:cubicBezTo>
                  <a:cubicBezTo>
                    <a:pt x="0" y="22"/>
                    <a:pt x="0" y="22"/>
                    <a:pt x="0" y="22"/>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sp>
          <p:nvSpPr>
            <p:cNvPr id="20" name="Oval 20">
              <a:extLst>
                <a:ext uri="{FF2B5EF4-FFF2-40B4-BE49-F238E27FC236}">
                  <a16:creationId xmlns:a16="http://schemas.microsoft.com/office/drawing/2014/main" id="{9DF30C2F-8B83-4FCB-AA17-EA1BBF117B65}"/>
                </a:ext>
              </a:extLst>
            </p:cNvPr>
            <p:cNvSpPr>
              <a:spLocks noChangeArrowheads="1"/>
            </p:cNvSpPr>
            <p:nvPr/>
          </p:nvSpPr>
          <p:spPr bwMode="auto">
            <a:xfrm>
              <a:off x="6461125" y="-573088"/>
              <a:ext cx="384175" cy="384175"/>
            </a:xfrm>
            <a:prstGeom prst="ellipse">
              <a:avLst/>
            </a:pr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a:endParaRPr>
            </a:p>
          </p:txBody>
        </p:sp>
      </p:grpSp>
      <p:sp>
        <p:nvSpPr>
          <p:cNvPr id="110" name="Hexagon 109">
            <a:hlinkClick r:id="" action="ppaction://noaction"/>
            <a:extLst>
              <a:ext uri="{FF2B5EF4-FFF2-40B4-BE49-F238E27FC236}">
                <a16:creationId xmlns:a16="http://schemas.microsoft.com/office/drawing/2014/main" id="{9BA1068C-1A45-477A-BF9D-38CC1B0D86F3}"/>
              </a:ext>
            </a:extLst>
          </p:cNvPr>
          <p:cNvSpPr/>
          <p:nvPr/>
        </p:nvSpPr>
        <p:spPr bwMode="auto">
          <a:xfrm>
            <a:off x="9700370" y="2768046"/>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a:hlinkClick r:id="rId10" action="ppaction://hlinksldjump"/>
            <a:extLst>
              <a:ext uri="{FF2B5EF4-FFF2-40B4-BE49-F238E27FC236}">
                <a16:creationId xmlns:a16="http://schemas.microsoft.com/office/drawing/2014/main" id="{42BC790E-7D56-4A14-95C4-D8378B0462AA}"/>
              </a:ext>
            </a:extLst>
          </p:cNvPr>
          <p:cNvSpPr/>
          <p:nvPr/>
        </p:nvSpPr>
        <p:spPr bwMode="auto">
          <a:xfrm>
            <a:off x="8164896" y="3631567"/>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a:hlinkClick r:id="" action="ppaction://noaction"/>
            <a:extLst>
              <a:ext uri="{FF2B5EF4-FFF2-40B4-BE49-F238E27FC236}">
                <a16:creationId xmlns:a16="http://schemas.microsoft.com/office/drawing/2014/main" id="{E392BD0A-3124-49E6-87B8-0BE629944B8F}"/>
              </a:ext>
            </a:extLst>
          </p:cNvPr>
          <p:cNvSpPr/>
          <p:nvPr/>
        </p:nvSpPr>
        <p:spPr bwMode="auto">
          <a:xfrm>
            <a:off x="8164896" y="1927795"/>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a:hlinkClick r:id="" action="ppaction://noaction"/>
            <a:extLst>
              <a:ext uri="{FF2B5EF4-FFF2-40B4-BE49-F238E27FC236}">
                <a16:creationId xmlns:a16="http://schemas.microsoft.com/office/drawing/2014/main" id="{F88D7D98-2C09-4006-95A3-86A13A32DEFA}"/>
              </a:ext>
            </a:extLst>
          </p:cNvPr>
          <p:cNvSpPr/>
          <p:nvPr/>
        </p:nvSpPr>
        <p:spPr bwMode="auto">
          <a:xfrm>
            <a:off x="6706868" y="2768046"/>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a:hlinkClick r:id="" action="ppaction://noaction"/>
            <a:extLst>
              <a:ext uri="{FF2B5EF4-FFF2-40B4-BE49-F238E27FC236}">
                <a16:creationId xmlns:a16="http://schemas.microsoft.com/office/drawing/2014/main" id="{D80E115A-6376-4F37-A574-363E234B7F11}"/>
              </a:ext>
            </a:extLst>
          </p:cNvPr>
          <p:cNvSpPr/>
          <p:nvPr/>
        </p:nvSpPr>
        <p:spPr bwMode="auto">
          <a:xfrm>
            <a:off x="5222019" y="1927795"/>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a:hlinkClick r:id="" action="ppaction://noaction"/>
            <a:extLst>
              <a:ext uri="{FF2B5EF4-FFF2-40B4-BE49-F238E27FC236}">
                <a16:creationId xmlns:a16="http://schemas.microsoft.com/office/drawing/2014/main" id="{78268000-00F7-45D7-A0A4-14BA431293E5}"/>
              </a:ext>
            </a:extLst>
          </p:cNvPr>
          <p:cNvSpPr/>
          <p:nvPr/>
        </p:nvSpPr>
        <p:spPr bwMode="auto">
          <a:xfrm>
            <a:off x="5222947" y="3631567"/>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a:hlinkClick r:id="" action="ppaction://noaction"/>
            <a:extLst>
              <a:ext uri="{FF2B5EF4-FFF2-40B4-BE49-F238E27FC236}">
                <a16:creationId xmlns:a16="http://schemas.microsoft.com/office/drawing/2014/main" id="{FED64575-8A09-4C87-A316-C177AB28C0EE}"/>
              </a:ext>
            </a:extLst>
          </p:cNvPr>
          <p:cNvSpPr/>
          <p:nvPr/>
        </p:nvSpPr>
        <p:spPr bwMode="auto">
          <a:xfrm>
            <a:off x="3744428" y="4516729"/>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a:hlinkClick r:id="rId11" action="ppaction://hlinksldjump"/>
            <a:extLst>
              <a:ext uri="{FF2B5EF4-FFF2-40B4-BE49-F238E27FC236}">
                <a16:creationId xmlns:a16="http://schemas.microsoft.com/office/drawing/2014/main" id="{4A4A39B3-4664-4F95-94E4-6055BAE9949A}"/>
              </a:ext>
            </a:extLst>
          </p:cNvPr>
          <p:cNvSpPr/>
          <p:nvPr/>
        </p:nvSpPr>
        <p:spPr bwMode="auto">
          <a:xfrm>
            <a:off x="2279921" y="3631567"/>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a:hlinkClick r:id="" action="ppaction://noaction"/>
            <a:extLst>
              <a:ext uri="{FF2B5EF4-FFF2-40B4-BE49-F238E27FC236}">
                <a16:creationId xmlns:a16="http://schemas.microsoft.com/office/drawing/2014/main" id="{C3198EC0-E622-4906-924D-C7AB33E50DBA}"/>
              </a:ext>
            </a:extLst>
          </p:cNvPr>
          <p:cNvSpPr/>
          <p:nvPr/>
        </p:nvSpPr>
        <p:spPr bwMode="auto">
          <a:xfrm>
            <a:off x="816176" y="4516729"/>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a:hlinkClick r:id="" action="ppaction://noaction"/>
            <a:extLst>
              <a:ext uri="{FF2B5EF4-FFF2-40B4-BE49-F238E27FC236}">
                <a16:creationId xmlns:a16="http://schemas.microsoft.com/office/drawing/2014/main" id="{C184F8F0-302C-4377-A276-FBF1A7FC2D5B}"/>
              </a:ext>
            </a:extLst>
          </p:cNvPr>
          <p:cNvSpPr/>
          <p:nvPr/>
        </p:nvSpPr>
        <p:spPr bwMode="auto">
          <a:xfrm>
            <a:off x="816176" y="2804906"/>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1" name="Group 120">
            <a:extLst>
              <a:ext uri="{FF2B5EF4-FFF2-40B4-BE49-F238E27FC236}">
                <a16:creationId xmlns:a16="http://schemas.microsoft.com/office/drawing/2014/main" id="{6391776E-5E58-E24A-95BB-6EC108D3161D}"/>
              </a:ext>
            </a:extLst>
          </p:cNvPr>
          <p:cNvGrpSpPr/>
          <p:nvPr/>
        </p:nvGrpSpPr>
        <p:grpSpPr>
          <a:xfrm>
            <a:off x="3749831" y="2781302"/>
            <a:ext cx="1625340" cy="1401156"/>
            <a:chOff x="3749831" y="2781302"/>
            <a:chExt cx="1625340" cy="1401156"/>
          </a:xfrm>
        </p:grpSpPr>
        <p:sp>
          <p:nvSpPr>
            <p:cNvPr id="122" name="Hexagon 121">
              <a:extLst>
                <a:ext uri="{FF2B5EF4-FFF2-40B4-BE49-F238E27FC236}">
                  <a16:creationId xmlns:a16="http://schemas.microsoft.com/office/drawing/2014/main" id="{347816EC-58FD-A246-8090-DFBE96980686}"/>
                </a:ext>
              </a:extLst>
            </p:cNvPr>
            <p:cNvSpPr/>
            <p:nvPr/>
          </p:nvSpPr>
          <p:spPr bwMode="auto">
            <a:xfrm>
              <a:off x="3749831" y="2781302"/>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23" name="Rectangle 122">
              <a:extLst>
                <a:ext uri="{FF2B5EF4-FFF2-40B4-BE49-F238E27FC236}">
                  <a16:creationId xmlns:a16="http://schemas.microsoft.com/office/drawing/2014/main" id="{81F1D042-BC38-3D4C-95E1-652703811152}"/>
                </a:ext>
              </a:extLst>
            </p:cNvPr>
            <p:cNvSpPr/>
            <p:nvPr/>
          </p:nvSpPr>
          <p:spPr>
            <a:xfrm>
              <a:off x="3995690" y="3378213"/>
              <a:ext cx="1133622" cy="580928"/>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Kubernetes Service (AKS)</a:t>
              </a:r>
            </a:p>
          </p:txBody>
        </p:sp>
        <p:grpSp>
          <p:nvGrpSpPr>
            <p:cNvPr id="124" name="Group 123">
              <a:extLst>
                <a:ext uri="{FF2B5EF4-FFF2-40B4-BE49-F238E27FC236}">
                  <a16:creationId xmlns:a16="http://schemas.microsoft.com/office/drawing/2014/main" id="{C46D060E-A65F-E14B-9505-ACF0D70DC250}"/>
                </a:ext>
              </a:extLst>
            </p:cNvPr>
            <p:cNvGrpSpPr/>
            <p:nvPr/>
          </p:nvGrpSpPr>
          <p:grpSpPr>
            <a:xfrm>
              <a:off x="4355349" y="2956612"/>
              <a:ext cx="414302" cy="399882"/>
              <a:chOff x="2087023" y="3063002"/>
              <a:chExt cx="1012508" cy="977265"/>
            </a:xfrm>
          </p:grpSpPr>
          <p:sp>
            <p:nvSpPr>
              <p:cNvPr id="125" name="Freeform: Shape 33">
                <a:extLst>
                  <a:ext uri="{FF2B5EF4-FFF2-40B4-BE49-F238E27FC236}">
                    <a16:creationId xmlns:a16="http://schemas.microsoft.com/office/drawing/2014/main" id="{9C80B2A2-6D33-4945-9A5B-E85EF053C583}"/>
                  </a:ext>
                </a:extLst>
              </p:cNvPr>
              <p:cNvSpPr/>
              <p:nvPr/>
            </p:nvSpPr>
            <p:spPr>
              <a:xfrm>
                <a:off x="2626138" y="3063002"/>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6" name="Freeform: Shape 34">
                <a:extLst>
                  <a:ext uri="{FF2B5EF4-FFF2-40B4-BE49-F238E27FC236}">
                    <a16:creationId xmlns:a16="http://schemas.microsoft.com/office/drawing/2014/main" id="{11333346-9056-EE46-B6FF-E07541EF7F10}"/>
                  </a:ext>
                </a:extLst>
              </p:cNvPr>
              <p:cNvSpPr/>
              <p:nvPr/>
            </p:nvSpPr>
            <p:spPr>
              <a:xfrm>
                <a:off x="2626138" y="3137297"/>
                <a:ext cx="171450" cy="257175"/>
              </a:xfrm>
              <a:custGeom>
                <a:avLst/>
                <a:gdLst/>
                <a:ahLst/>
                <a:cxnLst/>
                <a:rect l="0" t="0" r="0" b="0"/>
                <a:pathLst>
                  <a:path w="171450" h="257175">
                    <a:moveTo>
                      <a:pt x="21431" y="21431"/>
                    </a:moveTo>
                    <a:lnTo>
                      <a:pt x="21431" y="170021"/>
                    </a:lnTo>
                    <a:lnTo>
                      <a:pt x="155734" y="245269"/>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7" name="Freeform: Shape 35">
                <a:extLst>
                  <a:ext uri="{FF2B5EF4-FFF2-40B4-BE49-F238E27FC236}">
                    <a16:creationId xmlns:a16="http://schemas.microsoft.com/office/drawing/2014/main" id="{F8F0C8B0-CF72-074D-B65B-B30C0A5CA5DF}"/>
                  </a:ext>
                </a:extLst>
              </p:cNvPr>
              <p:cNvSpPr/>
              <p:nvPr/>
            </p:nvSpPr>
            <p:spPr>
              <a:xfrm>
                <a:off x="2760441" y="3137297"/>
                <a:ext cx="171450" cy="257175"/>
              </a:xfrm>
              <a:custGeom>
                <a:avLst/>
                <a:gdLst/>
                <a:ahLst/>
                <a:cxnLst/>
                <a:rect l="0" t="0" r="0" b="0"/>
                <a:pathLst>
                  <a:path w="171450" h="257175">
                    <a:moveTo>
                      <a:pt x="155734" y="21431"/>
                    </a:moveTo>
                    <a:lnTo>
                      <a:pt x="155734" y="170021"/>
                    </a:lnTo>
                    <a:lnTo>
                      <a:pt x="21431" y="245269"/>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8" name="Freeform: Shape 36">
                <a:extLst>
                  <a:ext uri="{FF2B5EF4-FFF2-40B4-BE49-F238E27FC236}">
                    <a16:creationId xmlns:a16="http://schemas.microsoft.com/office/drawing/2014/main" id="{17B7F92E-AF7A-A44C-B3AD-15D2A5590AA4}"/>
                  </a:ext>
                </a:extLst>
              </p:cNvPr>
              <p:cNvSpPr/>
              <p:nvPr/>
            </p:nvSpPr>
            <p:spPr>
              <a:xfrm>
                <a:off x="2272761" y="3063002"/>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9" name="Freeform: Shape 37">
                <a:extLst>
                  <a:ext uri="{FF2B5EF4-FFF2-40B4-BE49-F238E27FC236}">
                    <a16:creationId xmlns:a16="http://schemas.microsoft.com/office/drawing/2014/main" id="{72151585-AC51-6C44-A288-994052CDF094}"/>
                  </a:ext>
                </a:extLst>
              </p:cNvPr>
              <p:cNvSpPr/>
              <p:nvPr/>
            </p:nvSpPr>
            <p:spPr>
              <a:xfrm>
                <a:off x="2272761" y="3137297"/>
                <a:ext cx="171450" cy="257175"/>
              </a:xfrm>
              <a:custGeom>
                <a:avLst/>
                <a:gdLst/>
                <a:ahLst/>
                <a:cxnLst/>
                <a:rect l="0" t="0" r="0" b="0"/>
                <a:pathLst>
                  <a:path w="171450" h="257175">
                    <a:moveTo>
                      <a:pt x="21431" y="21431"/>
                    </a:moveTo>
                    <a:lnTo>
                      <a:pt x="21431" y="170021"/>
                    </a:lnTo>
                    <a:lnTo>
                      <a:pt x="155734" y="245269"/>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0" name="Freeform: Shape 38">
                <a:extLst>
                  <a:ext uri="{FF2B5EF4-FFF2-40B4-BE49-F238E27FC236}">
                    <a16:creationId xmlns:a16="http://schemas.microsoft.com/office/drawing/2014/main" id="{6A3857FD-EC5A-9B40-B838-26A077349CA6}"/>
                  </a:ext>
                </a:extLst>
              </p:cNvPr>
              <p:cNvSpPr/>
              <p:nvPr/>
            </p:nvSpPr>
            <p:spPr>
              <a:xfrm>
                <a:off x="2407063" y="3137297"/>
                <a:ext cx="171450" cy="257175"/>
              </a:xfrm>
              <a:custGeom>
                <a:avLst/>
                <a:gdLst/>
                <a:ahLst/>
                <a:cxnLst/>
                <a:rect l="0" t="0" r="0" b="0"/>
                <a:pathLst>
                  <a:path w="171450" h="257175">
                    <a:moveTo>
                      <a:pt x="155734" y="21431"/>
                    </a:moveTo>
                    <a:lnTo>
                      <a:pt x="155734" y="170021"/>
                    </a:lnTo>
                    <a:lnTo>
                      <a:pt x="21431" y="245269"/>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1" name="Freeform: Shape 41">
                <a:extLst>
                  <a:ext uri="{FF2B5EF4-FFF2-40B4-BE49-F238E27FC236}">
                    <a16:creationId xmlns:a16="http://schemas.microsoft.com/office/drawing/2014/main" id="{569F2455-6120-9C44-A562-E67B11534D92}"/>
                  </a:ext>
                </a:extLst>
              </p:cNvPr>
              <p:cNvSpPr/>
              <p:nvPr/>
            </p:nvSpPr>
            <p:spPr>
              <a:xfrm>
                <a:off x="2793778" y="3383995"/>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2" name="Freeform: Shape 42">
                <a:extLst>
                  <a:ext uri="{FF2B5EF4-FFF2-40B4-BE49-F238E27FC236}">
                    <a16:creationId xmlns:a16="http://schemas.microsoft.com/office/drawing/2014/main" id="{638FC468-EB6A-4A45-ADAB-5F12F31BD2FE}"/>
                  </a:ext>
                </a:extLst>
              </p:cNvPr>
              <p:cNvSpPr/>
              <p:nvPr/>
            </p:nvSpPr>
            <p:spPr>
              <a:xfrm>
                <a:off x="2793778" y="3458290"/>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3" name="Freeform: Shape 43">
                <a:extLst>
                  <a:ext uri="{FF2B5EF4-FFF2-40B4-BE49-F238E27FC236}">
                    <a16:creationId xmlns:a16="http://schemas.microsoft.com/office/drawing/2014/main" id="{3E8AC872-0E63-4D40-9114-5475803B9715}"/>
                  </a:ext>
                </a:extLst>
              </p:cNvPr>
              <p:cNvSpPr/>
              <p:nvPr/>
            </p:nvSpPr>
            <p:spPr>
              <a:xfrm>
                <a:off x="2928081" y="3458290"/>
                <a:ext cx="171450" cy="257175"/>
              </a:xfrm>
              <a:custGeom>
                <a:avLst/>
                <a:gdLst/>
                <a:ahLst/>
                <a:cxnLst/>
                <a:rect l="0" t="0" r="0" b="0"/>
                <a:pathLst>
                  <a:path w="171450" h="257175">
                    <a:moveTo>
                      <a:pt x="155734" y="21431"/>
                    </a:moveTo>
                    <a:lnTo>
                      <a:pt x="155734"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4" name="Freeform: Shape 44">
                <a:extLst>
                  <a:ext uri="{FF2B5EF4-FFF2-40B4-BE49-F238E27FC236}">
                    <a16:creationId xmlns:a16="http://schemas.microsoft.com/office/drawing/2014/main" id="{C01AF6D2-B234-BC4A-AFEA-4BE314E5CE3D}"/>
                  </a:ext>
                </a:extLst>
              </p:cNvPr>
              <p:cNvSpPr/>
              <p:nvPr/>
            </p:nvSpPr>
            <p:spPr>
              <a:xfrm>
                <a:off x="2087023" y="3379232"/>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5" name="Freeform: Shape 45">
                <a:extLst>
                  <a:ext uri="{FF2B5EF4-FFF2-40B4-BE49-F238E27FC236}">
                    <a16:creationId xmlns:a16="http://schemas.microsoft.com/office/drawing/2014/main" id="{D79AE32E-7E37-D94D-8E28-C5EFEB4151FE}"/>
                  </a:ext>
                </a:extLst>
              </p:cNvPr>
              <p:cNvSpPr/>
              <p:nvPr/>
            </p:nvSpPr>
            <p:spPr>
              <a:xfrm>
                <a:off x="2087023" y="3453527"/>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6" name="Freeform: Shape 46">
                <a:extLst>
                  <a:ext uri="{FF2B5EF4-FFF2-40B4-BE49-F238E27FC236}">
                    <a16:creationId xmlns:a16="http://schemas.microsoft.com/office/drawing/2014/main" id="{E6E3C8CD-7030-CC49-91D0-CA47B5336448}"/>
                  </a:ext>
                </a:extLst>
              </p:cNvPr>
              <p:cNvSpPr/>
              <p:nvPr/>
            </p:nvSpPr>
            <p:spPr>
              <a:xfrm>
                <a:off x="2221326" y="3453527"/>
                <a:ext cx="171450" cy="257175"/>
              </a:xfrm>
              <a:custGeom>
                <a:avLst/>
                <a:gdLst/>
                <a:ahLst/>
                <a:cxnLst/>
                <a:rect l="0" t="0" r="0" b="0"/>
                <a:pathLst>
                  <a:path w="171450" h="257175">
                    <a:moveTo>
                      <a:pt x="155734" y="21431"/>
                    </a:moveTo>
                    <a:lnTo>
                      <a:pt x="155734"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7" name="Freeform: Shape 47">
                <a:extLst>
                  <a:ext uri="{FF2B5EF4-FFF2-40B4-BE49-F238E27FC236}">
                    <a16:creationId xmlns:a16="http://schemas.microsoft.com/office/drawing/2014/main" id="{2A178866-105F-6E4A-AA26-639CA189C845}"/>
                  </a:ext>
                </a:extLst>
              </p:cNvPr>
              <p:cNvSpPr/>
              <p:nvPr/>
            </p:nvSpPr>
            <p:spPr>
              <a:xfrm>
                <a:off x="2260378" y="3699272"/>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8" name="Freeform: Shape 48">
                <a:extLst>
                  <a:ext uri="{FF2B5EF4-FFF2-40B4-BE49-F238E27FC236}">
                    <a16:creationId xmlns:a16="http://schemas.microsoft.com/office/drawing/2014/main" id="{56736A6F-1058-4843-98AF-56875BFB7E78}"/>
                  </a:ext>
                </a:extLst>
              </p:cNvPr>
              <p:cNvSpPr/>
              <p:nvPr/>
            </p:nvSpPr>
            <p:spPr>
              <a:xfrm>
                <a:off x="2260378" y="3773567"/>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9" name="Freeform: Shape 49">
                <a:extLst>
                  <a:ext uri="{FF2B5EF4-FFF2-40B4-BE49-F238E27FC236}">
                    <a16:creationId xmlns:a16="http://schemas.microsoft.com/office/drawing/2014/main" id="{A943774C-0E96-3B4A-AAA5-857DD6843B73}"/>
                  </a:ext>
                </a:extLst>
              </p:cNvPr>
              <p:cNvSpPr/>
              <p:nvPr/>
            </p:nvSpPr>
            <p:spPr>
              <a:xfrm>
                <a:off x="2394681" y="3773567"/>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0" name="Freeform: Shape 50">
                <a:extLst>
                  <a:ext uri="{FF2B5EF4-FFF2-40B4-BE49-F238E27FC236}">
                    <a16:creationId xmlns:a16="http://schemas.microsoft.com/office/drawing/2014/main" id="{E0D88B8A-66E2-B341-8CF1-35A73694F4DF}"/>
                  </a:ext>
                </a:extLst>
              </p:cNvPr>
              <p:cNvSpPr/>
              <p:nvPr/>
            </p:nvSpPr>
            <p:spPr>
              <a:xfrm>
                <a:off x="2626138" y="3699272"/>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1" name="Freeform: Shape 51">
                <a:extLst>
                  <a:ext uri="{FF2B5EF4-FFF2-40B4-BE49-F238E27FC236}">
                    <a16:creationId xmlns:a16="http://schemas.microsoft.com/office/drawing/2014/main" id="{23254591-823F-3548-A9C5-549EA3AD8827}"/>
                  </a:ext>
                </a:extLst>
              </p:cNvPr>
              <p:cNvSpPr/>
              <p:nvPr/>
            </p:nvSpPr>
            <p:spPr>
              <a:xfrm>
                <a:off x="2626138" y="3773567"/>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2" name="Freeform: Shape 52">
                <a:extLst>
                  <a:ext uri="{FF2B5EF4-FFF2-40B4-BE49-F238E27FC236}">
                    <a16:creationId xmlns:a16="http://schemas.microsoft.com/office/drawing/2014/main" id="{30BC6206-EDD7-894C-B2E2-08506133F1F8}"/>
                  </a:ext>
                </a:extLst>
              </p:cNvPr>
              <p:cNvSpPr/>
              <p:nvPr/>
            </p:nvSpPr>
            <p:spPr>
              <a:xfrm>
                <a:off x="2760441" y="3773567"/>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3" name="Freeform: Shape 53">
                <a:extLst>
                  <a:ext uri="{FF2B5EF4-FFF2-40B4-BE49-F238E27FC236}">
                    <a16:creationId xmlns:a16="http://schemas.microsoft.com/office/drawing/2014/main" id="{1FD0B236-F46A-E443-A696-FFDA29FEC2A9}"/>
                  </a:ext>
                </a:extLst>
              </p:cNvPr>
              <p:cNvSpPr/>
              <p:nvPr/>
            </p:nvSpPr>
            <p:spPr>
              <a:xfrm>
                <a:off x="2440401" y="3383995"/>
                <a:ext cx="304800" cy="190500"/>
              </a:xfrm>
              <a:custGeom>
                <a:avLst/>
                <a:gdLst/>
                <a:ahLst/>
                <a:cxnLst/>
                <a:rect l="0" t="0" r="0" b="0"/>
                <a:pathLst>
                  <a:path w="304800" h="190500">
                    <a:moveTo>
                      <a:pt x="21431" y="95726"/>
                    </a:moveTo>
                    <a:lnTo>
                      <a:pt x="155734" y="170021"/>
                    </a:lnTo>
                    <a:lnTo>
                      <a:pt x="290989"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4" name="Freeform: Shape 54">
                <a:extLst>
                  <a:ext uri="{FF2B5EF4-FFF2-40B4-BE49-F238E27FC236}">
                    <a16:creationId xmlns:a16="http://schemas.microsoft.com/office/drawing/2014/main" id="{719E50F4-C447-5949-906B-D6AF19DB5E23}"/>
                  </a:ext>
                </a:extLst>
              </p:cNvPr>
              <p:cNvSpPr/>
              <p:nvPr/>
            </p:nvSpPr>
            <p:spPr>
              <a:xfrm>
                <a:off x="2440401" y="3458290"/>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5" name="Freeform: Shape 55">
                <a:extLst>
                  <a:ext uri="{FF2B5EF4-FFF2-40B4-BE49-F238E27FC236}">
                    <a16:creationId xmlns:a16="http://schemas.microsoft.com/office/drawing/2014/main" id="{F93E3A32-8FB4-EE44-9691-251B9B9E241B}"/>
                  </a:ext>
                </a:extLst>
              </p:cNvPr>
              <p:cNvSpPr/>
              <p:nvPr/>
            </p:nvSpPr>
            <p:spPr>
              <a:xfrm>
                <a:off x="2574703" y="3458290"/>
                <a:ext cx="171450" cy="257175"/>
              </a:xfrm>
              <a:custGeom>
                <a:avLst/>
                <a:gdLst/>
                <a:ahLst/>
                <a:cxnLst/>
                <a:rect l="0" t="0" r="0" b="0"/>
                <a:pathLst>
                  <a:path w="171450" h="257175">
                    <a:moveTo>
                      <a:pt x="156686" y="21431"/>
                    </a:moveTo>
                    <a:lnTo>
                      <a:pt x="156686"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grpSp>
      </p:grpSp>
    </p:spTree>
    <p:custDataLst>
      <p:tags r:id="rId1"/>
    </p:custDataLst>
    <p:extLst>
      <p:ext uri="{BB962C8B-B14F-4D97-AF65-F5344CB8AC3E}">
        <p14:creationId xmlns:p14="http://schemas.microsoft.com/office/powerpoint/2010/main" val="26789848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459BFB-B303-462B-B16A-1B3F2673DA92}"/>
              </a:ext>
            </a:extLst>
          </p:cNvPr>
          <p:cNvSpPr txBox="1">
            <a:spLocks/>
          </p:cNvSpPr>
          <p:nvPr/>
        </p:nvSpPr>
        <p:spPr>
          <a:xfrm>
            <a:off x="268080" y="726610"/>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r>
              <a:rPr lang="en-US" sz="4705" spc="-100" dirty="0">
                <a:solidFill>
                  <a:srgbClr val="505050"/>
                </a:solidFill>
                <a:latin typeface="Segoe UI Light"/>
              </a:rPr>
              <a:t>Azure container </a:t>
            </a:r>
            <a:r>
              <a:rPr lang="en-US" sz="4705" spc="-100" dirty="0">
                <a:solidFill>
                  <a:srgbClr val="0072C6"/>
                </a:solidFill>
                <a:latin typeface="Segoe UI Semibold" panose="020B0702040204020203" pitchFamily="34" charset="0"/>
                <a:cs typeface="Segoe UI Semibold" panose="020B0702040204020203" pitchFamily="34" charset="0"/>
              </a:rPr>
              <a:t>strategy</a:t>
            </a:r>
          </a:p>
        </p:txBody>
      </p:sp>
      <p:sp>
        <p:nvSpPr>
          <p:cNvPr id="15" name="TextBox 14">
            <a:extLst>
              <a:ext uri="{FF2B5EF4-FFF2-40B4-BE49-F238E27FC236}">
                <a16:creationId xmlns:a16="http://schemas.microsoft.com/office/drawing/2014/main" id="{26811C37-2BFF-4A09-A552-A8F715D971F5}"/>
              </a:ext>
            </a:extLst>
          </p:cNvPr>
          <p:cNvSpPr txBox="1"/>
          <p:nvPr/>
        </p:nvSpPr>
        <p:spPr>
          <a:xfrm>
            <a:off x="1251367" y="4902601"/>
            <a:ext cx="2432364" cy="832764"/>
          </a:xfrm>
          <a:prstGeom prst="rect">
            <a:avLst/>
          </a:prstGeom>
          <a:noFill/>
        </p:spPr>
        <p:txBody>
          <a:bodyPr wrap="square" lIns="143428" tIns="143428" rIns="143428" bIns="143428" rtlCol="0" anchor="t">
            <a:spAutoFit/>
          </a:bodyPr>
          <a:lstStyle/>
          <a:p>
            <a:pPr algn="ctr" defTabSz="914367">
              <a:spcAft>
                <a:spcPts val="588"/>
              </a:spcAft>
            </a:pPr>
            <a:r>
              <a:rPr lang="en-US" sz="1765" dirty="0">
                <a:solidFill>
                  <a:srgbClr val="505050"/>
                </a:solidFill>
                <a:latin typeface="Segoe UI"/>
                <a:cs typeface="Segoe UI Semibold" panose="020B0702040204020203" pitchFamily="34" charset="0"/>
              </a:rPr>
              <a:t>Embrace containers as ubiquitous</a:t>
            </a:r>
          </a:p>
        </p:txBody>
      </p:sp>
      <p:sp>
        <p:nvSpPr>
          <p:cNvPr id="16" name="TextBox 15">
            <a:extLst>
              <a:ext uri="{FF2B5EF4-FFF2-40B4-BE49-F238E27FC236}">
                <a16:creationId xmlns:a16="http://schemas.microsoft.com/office/drawing/2014/main" id="{DAAB754F-444F-4571-99F8-2E9FF8966D0B}"/>
              </a:ext>
            </a:extLst>
          </p:cNvPr>
          <p:cNvSpPr txBox="1"/>
          <p:nvPr/>
        </p:nvSpPr>
        <p:spPr>
          <a:xfrm>
            <a:off x="4803475" y="4902600"/>
            <a:ext cx="2432364" cy="1104318"/>
          </a:xfrm>
          <a:prstGeom prst="rect">
            <a:avLst/>
          </a:prstGeom>
          <a:noFill/>
        </p:spPr>
        <p:txBody>
          <a:bodyPr wrap="square" lIns="143428" tIns="143428" rIns="143428" bIns="143428" rtlCol="0" anchor="t">
            <a:spAutoFit/>
          </a:bodyPr>
          <a:lstStyle/>
          <a:p>
            <a:pPr algn="ctr" defTabSz="914367">
              <a:spcAft>
                <a:spcPts val="588"/>
              </a:spcAft>
            </a:pPr>
            <a:r>
              <a:rPr lang="en-US" sz="1765" dirty="0">
                <a:solidFill>
                  <a:srgbClr val="505050"/>
                </a:solidFill>
                <a:latin typeface="Segoe UI"/>
                <a:cs typeface="Segoe UI Semibold" panose="020B0702040204020203" pitchFamily="34" charset="0"/>
              </a:rPr>
              <a:t>Support containers across the compute portfolio</a:t>
            </a:r>
          </a:p>
        </p:txBody>
      </p:sp>
      <p:sp>
        <p:nvSpPr>
          <p:cNvPr id="19" name="TextBox 18">
            <a:extLst>
              <a:ext uri="{FF2B5EF4-FFF2-40B4-BE49-F238E27FC236}">
                <a16:creationId xmlns:a16="http://schemas.microsoft.com/office/drawing/2014/main" id="{E3739F6F-6F10-449A-ACDC-3CA9F2DFDFB2}"/>
              </a:ext>
            </a:extLst>
          </p:cNvPr>
          <p:cNvSpPr txBox="1"/>
          <p:nvPr/>
        </p:nvSpPr>
        <p:spPr>
          <a:xfrm>
            <a:off x="8355582" y="4902601"/>
            <a:ext cx="2432364" cy="832764"/>
          </a:xfrm>
          <a:prstGeom prst="rect">
            <a:avLst/>
          </a:prstGeom>
          <a:noFill/>
        </p:spPr>
        <p:txBody>
          <a:bodyPr wrap="square" lIns="143428" tIns="143428" rIns="143428" bIns="143428" rtlCol="0" anchor="t">
            <a:spAutoFit/>
          </a:bodyPr>
          <a:lstStyle/>
          <a:p>
            <a:pPr algn="ctr" defTabSz="914367">
              <a:spcAft>
                <a:spcPts val="588"/>
              </a:spcAft>
            </a:pPr>
            <a:r>
              <a:rPr lang="en-US" sz="1765" dirty="0">
                <a:solidFill>
                  <a:srgbClr val="505050"/>
                </a:solidFill>
                <a:latin typeface="Segoe UI"/>
                <a:cs typeface="Segoe UI Semibold" panose="020B0702040204020203" pitchFamily="34" charset="0"/>
              </a:rPr>
              <a:t>Democratize container technology</a:t>
            </a:r>
          </a:p>
        </p:txBody>
      </p:sp>
      <p:pic>
        <p:nvPicPr>
          <p:cNvPr id="56" name="Graphic 55">
            <a:extLst>
              <a:ext uri="{FF2B5EF4-FFF2-40B4-BE49-F238E27FC236}">
                <a16:creationId xmlns:a16="http://schemas.microsoft.com/office/drawing/2014/main" id="{11D2669A-1521-4D94-8C8A-44E19DFDF1F7}"/>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2309" y="2297461"/>
            <a:ext cx="2175428" cy="2225726"/>
          </a:xfrm>
          <a:prstGeom prst="rect">
            <a:avLst/>
          </a:prstGeom>
        </p:spPr>
      </p:pic>
      <p:pic>
        <p:nvPicPr>
          <p:cNvPr id="67" name="Graphic 66">
            <a:extLst>
              <a:ext uri="{FF2B5EF4-FFF2-40B4-BE49-F238E27FC236}">
                <a16:creationId xmlns:a16="http://schemas.microsoft.com/office/drawing/2014/main" id="{D4298C06-E8D4-4EE7-8FC0-813A46B52EE6}"/>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324739" y="2208206"/>
            <a:ext cx="2257163" cy="2244587"/>
          </a:xfrm>
          <a:prstGeom prst="rect">
            <a:avLst/>
          </a:prstGeom>
        </p:spPr>
      </p:pic>
      <p:grpSp>
        <p:nvGrpSpPr>
          <p:cNvPr id="38" name="Group 37">
            <a:extLst>
              <a:ext uri="{FF2B5EF4-FFF2-40B4-BE49-F238E27FC236}">
                <a16:creationId xmlns:a16="http://schemas.microsoft.com/office/drawing/2014/main" id="{FA81BE80-88BD-49FB-BEE0-C0CB4B2B906B}"/>
              </a:ext>
            </a:extLst>
          </p:cNvPr>
          <p:cNvGrpSpPr/>
          <p:nvPr/>
        </p:nvGrpSpPr>
        <p:grpSpPr>
          <a:xfrm>
            <a:off x="4285415" y="2059283"/>
            <a:ext cx="3550750" cy="2610487"/>
            <a:chOff x="4108129" y="1925614"/>
            <a:chExt cx="4148384" cy="3049864"/>
          </a:xfrm>
        </p:grpSpPr>
        <p:pic>
          <p:nvPicPr>
            <p:cNvPr id="70" name="Graphic 69">
              <a:extLst>
                <a:ext uri="{FF2B5EF4-FFF2-40B4-BE49-F238E27FC236}">
                  <a16:creationId xmlns:a16="http://schemas.microsoft.com/office/drawing/2014/main" id="{8F772D9F-FA5A-4EAC-9453-64354B581FB8}"/>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08129" y="1925614"/>
              <a:ext cx="3569928" cy="3049864"/>
            </a:xfrm>
            <a:prstGeom prst="rect">
              <a:avLst/>
            </a:prstGeom>
          </p:spPr>
        </p:pic>
        <p:cxnSp>
          <p:nvCxnSpPr>
            <p:cNvPr id="74" name="Straight Connector 73">
              <a:extLst>
                <a:ext uri="{FF2B5EF4-FFF2-40B4-BE49-F238E27FC236}">
                  <a16:creationId xmlns:a16="http://schemas.microsoft.com/office/drawing/2014/main" id="{2EDEE235-FF0A-49A6-9593-F908245B45CA}"/>
                </a:ext>
              </a:extLst>
            </p:cNvPr>
            <p:cNvCxnSpPr>
              <a:cxnSpLocks/>
            </p:cNvCxnSpPr>
            <p:nvPr/>
          </p:nvCxnSpPr>
          <p:spPr>
            <a:xfrm>
              <a:off x="7516699" y="4233764"/>
              <a:ext cx="522401"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1AC141-7F85-4B9F-83E3-CEF51F0D0E9F}"/>
                </a:ext>
              </a:extLst>
            </p:cNvPr>
            <p:cNvCxnSpPr>
              <a:cxnSpLocks/>
            </p:cNvCxnSpPr>
            <p:nvPr/>
          </p:nvCxnSpPr>
          <p:spPr>
            <a:xfrm>
              <a:off x="7155656" y="4539899"/>
              <a:ext cx="225276"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9FFC3A-EB41-4073-AC73-EA062097FA73}"/>
                </a:ext>
              </a:extLst>
            </p:cNvPr>
            <p:cNvCxnSpPr>
              <a:cxnSpLocks/>
            </p:cNvCxnSpPr>
            <p:nvPr/>
          </p:nvCxnSpPr>
          <p:spPr>
            <a:xfrm>
              <a:off x="7726249" y="4094064"/>
              <a:ext cx="401751"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D9363EB-8110-42A3-8D95-D8E10BAC6CB2}"/>
                </a:ext>
              </a:extLst>
            </p:cNvPr>
            <p:cNvCxnSpPr>
              <a:cxnSpLocks/>
            </p:cNvCxnSpPr>
            <p:nvPr/>
          </p:nvCxnSpPr>
          <p:spPr>
            <a:xfrm>
              <a:off x="7291423" y="2603149"/>
              <a:ext cx="434826"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C0AACF4-B6C3-4690-A188-9395D90B88CF}"/>
                </a:ext>
              </a:extLst>
            </p:cNvPr>
            <p:cNvCxnSpPr>
              <a:cxnSpLocks/>
            </p:cNvCxnSpPr>
            <p:nvPr/>
          </p:nvCxnSpPr>
          <p:spPr>
            <a:xfrm>
              <a:off x="7678057" y="2444399"/>
              <a:ext cx="214993"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3435CD2-D964-4B96-81EE-850045617F44}"/>
                </a:ext>
              </a:extLst>
            </p:cNvPr>
            <p:cNvCxnSpPr>
              <a:cxnSpLocks/>
            </p:cNvCxnSpPr>
            <p:nvPr/>
          </p:nvCxnSpPr>
          <p:spPr>
            <a:xfrm>
              <a:off x="4568974" y="4323999"/>
              <a:ext cx="434826"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1EFC59A-560D-4C01-B4B7-13BBA7695681}"/>
                </a:ext>
              </a:extLst>
            </p:cNvPr>
            <p:cNvCxnSpPr>
              <a:cxnSpLocks/>
            </p:cNvCxnSpPr>
            <p:nvPr/>
          </p:nvCxnSpPr>
          <p:spPr>
            <a:xfrm>
              <a:off x="8083550" y="2977799"/>
              <a:ext cx="172963"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F857796-234C-4B5F-A62C-EDE1A86EC4CF}"/>
                </a:ext>
              </a:extLst>
            </p:cNvPr>
            <p:cNvCxnSpPr>
              <a:cxnSpLocks/>
            </p:cNvCxnSpPr>
            <p:nvPr/>
          </p:nvCxnSpPr>
          <p:spPr>
            <a:xfrm>
              <a:off x="8032750" y="4539899"/>
              <a:ext cx="172963"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5C3B257-B903-4DDF-A3C8-FFFEF8DE504D}"/>
                </a:ext>
              </a:extLst>
            </p:cNvPr>
            <p:cNvCxnSpPr>
              <a:cxnSpLocks/>
            </p:cNvCxnSpPr>
            <p:nvPr/>
          </p:nvCxnSpPr>
          <p:spPr>
            <a:xfrm>
              <a:off x="4211638" y="4632440"/>
              <a:ext cx="172963"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2D0854-43BE-45E5-A05F-5B59C1036C2F}"/>
                </a:ext>
              </a:extLst>
            </p:cNvPr>
            <p:cNvCxnSpPr>
              <a:cxnSpLocks/>
            </p:cNvCxnSpPr>
            <p:nvPr/>
          </p:nvCxnSpPr>
          <p:spPr>
            <a:xfrm>
              <a:off x="4356023" y="3966815"/>
              <a:ext cx="172963"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802DCBC-58DE-42E2-9B61-FEA5C263A728}"/>
                </a:ext>
              </a:extLst>
            </p:cNvPr>
            <p:cNvCxnSpPr>
              <a:cxnSpLocks/>
            </p:cNvCxnSpPr>
            <p:nvPr/>
          </p:nvCxnSpPr>
          <p:spPr>
            <a:xfrm>
              <a:off x="4448175" y="2515836"/>
              <a:ext cx="293762"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C26468-4018-46AD-882C-3869D1657685}"/>
                </a:ext>
              </a:extLst>
            </p:cNvPr>
            <p:cNvCxnSpPr>
              <a:cxnSpLocks/>
            </p:cNvCxnSpPr>
            <p:nvPr/>
          </p:nvCxnSpPr>
          <p:spPr>
            <a:xfrm>
              <a:off x="7770887" y="3479257"/>
              <a:ext cx="434826"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519563F-C5C2-4298-B9D7-95B511ADF35A}"/>
                </a:ext>
              </a:extLst>
            </p:cNvPr>
            <p:cNvCxnSpPr>
              <a:cxnSpLocks/>
            </p:cNvCxnSpPr>
            <p:nvPr/>
          </p:nvCxnSpPr>
          <p:spPr>
            <a:xfrm>
              <a:off x="7474071" y="4539899"/>
              <a:ext cx="77546" cy="0"/>
            </a:xfrm>
            <a:prstGeom prst="line">
              <a:avLst/>
            </a:prstGeom>
            <a:ln w="19050" cap="rnd">
              <a:solidFill>
                <a:srgbClr val="C8C8C8"/>
              </a:solidFill>
              <a:headEnd type="none"/>
              <a:tailEnd type="non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515749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10" presetClass="entr" presetSubtype="0" fill="hold" nodeType="withEffect">
                                  <p:stCondLst>
                                    <p:cond delay="75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53" presetClass="entr" presetSubtype="16" fill="hold" nodeType="withEffect">
                                  <p:stCondLst>
                                    <p:cond delay="1000"/>
                                  </p:stCondLst>
                                  <p:childTnLst>
                                    <p:set>
                                      <p:cBhvr>
                                        <p:cTn id="14" dur="1" fill="hold">
                                          <p:stCondLst>
                                            <p:cond delay="0"/>
                                          </p:stCondLst>
                                        </p:cTn>
                                        <p:tgtEl>
                                          <p:spTgt spid="56"/>
                                        </p:tgtEl>
                                        <p:attrNameLst>
                                          <p:attrName>style.visibility</p:attrName>
                                        </p:attrNameLst>
                                      </p:cBhvr>
                                      <p:to>
                                        <p:strVal val="visible"/>
                                      </p:to>
                                    </p:set>
                                    <p:anim calcmode="lin" valueType="num">
                                      <p:cBhvr>
                                        <p:cTn id="15" dur="500" fill="hold"/>
                                        <p:tgtEl>
                                          <p:spTgt spid="56"/>
                                        </p:tgtEl>
                                        <p:attrNameLst>
                                          <p:attrName>ppt_w</p:attrName>
                                        </p:attrNameLst>
                                      </p:cBhvr>
                                      <p:tavLst>
                                        <p:tav tm="0">
                                          <p:val>
                                            <p:fltVal val="0"/>
                                          </p:val>
                                        </p:tav>
                                        <p:tav tm="100000">
                                          <p:val>
                                            <p:strVal val="#ppt_w"/>
                                          </p:val>
                                        </p:tav>
                                      </p:tavLst>
                                    </p:anim>
                                    <p:anim calcmode="lin" valueType="num">
                                      <p:cBhvr>
                                        <p:cTn id="16" dur="500" fill="hold"/>
                                        <p:tgtEl>
                                          <p:spTgt spid="56"/>
                                        </p:tgtEl>
                                        <p:attrNameLst>
                                          <p:attrName>ppt_h</p:attrName>
                                        </p:attrNameLst>
                                      </p:cBhvr>
                                      <p:tavLst>
                                        <p:tav tm="0">
                                          <p:val>
                                            <p:fltVal val="0"/>
                                          </p:val>
                                        </p:tav>
                                        <p:tav tm="100000">
                                          <p:val>
                                            <p:strVal val="#ppt_h"/>
                                          </p:val>
                                        </p:tav>
                                      </p:tavLst>
                                    </p:anim>
                                    <p:animEffect transition="in" filter="fade">
                                      <p:cBhvr>
                                        <p:cTn id="17" dur="500"/>
                                        <p:tgtEl>
                                          <p:spTgt spid="56"/>
                                        </p:tgtEl>
                                      </p:cBhvr>
                                    </p:animEffect>
                                  </p:childTnLst>
                                </p:cTn>
                              </p:par>
                            </p:childTnLst>
                          </p:cTn>
                        </p:par>
                        <p:par>
                          <p:cTn id="18" fill="hold">
                            <p:stCondLst>
                              <p:cond delay="1500"/>
                            </p:stCondLst>
                            <p:childTnLst>
                              <p:par>
                                <p:cTn id="19" presetID="2" presetClass="entr" presetSubtype="4" decel="100000" fill="hold" grpId="0" nodeType="afterEffect">
                                  <p:stCondLst>
                                    <p:cond delay="5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750" fill="hold"/>
                                        <p:tgtEl>
                                          <p:spTgt spid="15"/>
                                        </p:tgtEl>
                                        <p:attrNameLst>
                                          <p:attrName>ppt_x</p:attrName>
                                        </p:attrNameLst>
                                      </p:cBhvr>
                                      <p:tavLst>
                                        <p:tav tm="0">
                                          <p:val>
                                            <p:strVal val="#ppt_x"/>
                                          </p:val>
                                        </p:tav>
                                        <p:tav tm="100000">
                                          <p:val>
                                            <p:strVal val="#ppt_x"/>
                                          </p:val>
                                        </p:tav>
                                      </p:tavLst>
                                    </p:anim>
                                    <p:anim calcmode="lin" valueType="num">
                                      <p:cBhvr additive="base">
                                        <p:cTn id="22" dur="75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75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750" fill="hold"/>
                                        <p:tgtEl>
                                          <p:spTgt spid="16"/>
                                        </p:tgtEl>
                                        <p:attrNameLst>
                                          <p:attrName>ppt_x</p:attrName>
                                        </p:attrNameLst>
                                      </p:cBhvr>
                                      <p:tavLst>
                                        <p:tav tm="0">
                                          <p:val>
                                            <p:strVal val="#ppt_x"/>
                                          </p:val>
                                        </p:tav>
                                        <p:tav tm="100000">
                                          <p:val>
                                            <p:strVal val="#ppt_x"/>
                                          </p:val>
                                        </p:tav>
                                      </p:tavLst>
                                    </p:anim>
                                    <p:anim calcmode="lin" valueType="num">
                                      <p:cBhvr additive="base">
                                        <p:cTn id="26" dur="75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100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750" fill="hold"/>
                                        <p:tgtEl>
                                          <p:spTgt spid="19"/>
                                        </p:tgtEl>
                                        <p:attrNameLst>
                                          <p:attrName>ppt_x</p:attrName>
                                        </p:attrNameLst>
                                      </p:cBhvr>
                                      <p:tavLst>
                                        <p:tav tm="0">
                                          <p:val>
                                            <p:strVal val="#ppt_x"/>
                                          </p:val>
                                        </p:tav>
                                        <p:tav tm="100000">
                                          <p:val>
                                            <p:strVal val="#ppt_x"/>
                                          </p:val>
                                        </p:tav>
                                      </p:tavLst>
                                    </p:anim>
                                    <p:anim calcmode="lin" valueType="num">
                                      <p:cBhvr additive="base">
                                        <p:cTn id="30"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459BFB-B303-462B-B16A-1B3F2673DA92}"/>
              </a:ext>
            </a:extLst>
          </p:cNvPr>
          <p:cNvSpPr txBox="1">
            <a:spLocks/>
          </p:cNvSpPr>
          <p:nvPr/>
        </p:nvSpPr>
        <p:spPr>
          <a:xfrm>
            <a:off x="268080" y="49143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r>
              <a:rPr lang="en-US" sz="4705" spc="-100" dirty="0">
                <a:solidFill>
                  <a:srgbClr val="505050"/>
                </a:solidFill>
                <a:latin typeface="Segoe UI Light"/>
              </a:rPr>
              <a:t>Azure container </a:t>
            </a:r>
            <a:r>
              <a:rPr lang="en-US" sz="4705" spc="-100" dirty="0">
                <a:solidFill>
                  <a:srgbClr val="0072C6"/>
                </a:solidFill>
                <a:latin typeface="Segoe UI Semibold" panose="020B0702040204020203" pitchFamily="34" charset="0"/>
                <a:cs typeface="Segoe UI Semibold" panose="020B0702040204020203" pitchFamily="34" charset="0"/>
              </a:rPr>
              <a:t>ecosystem</a:t>
            </a:r>
          </a:p>
        </p:txBody>
      </p:sp>
      <p:sp>
        <p:nvSpPr>
          <p:cNvPr id="242" name="Rectangle: Rounded Corners 241">
            <a:extLst>
              <a:ext uri="{FF2B5EF4-FFF2-40B4-BE49-F238E27FC236}">
                <a16:creationId xmlns:a16="http://schemas.microsoft.com/office/drawing/2014/main" id="{87B4073F-B658-43E7-8DA4-EDAD30F440F5}"/>
              </a:ext>
            </a:extLst>
          </p:cNvPr>
          <p:cNvSpPr/>
          <p:nvPr/>
        </p:nvSpPr>
        <p:spPr bwMode="auto">
          <a:xfrm rot="5400000">
            <a:off x="10224252" y="5674172"/>
            <a:ext cx="848529" cy="307359"/>
          </a:xfrm>
          <a:prstGeom prst="roundRect">
            <a:avLst>
              <a:gd name="adj" fmla="val 5500"/>
            </a:avLst>
          </a:prstGeom>
          <a:solidFill>
            <a:schemeClr val="bg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980" dirty="0">
                <a:solidFill>
                  <a:srgbClr val="505050"/>
                </a:solidFill>
                <a:latin typeface="Segoe UI Semibold" panose="020B0702040204020203" pitchFamily="34" charset="0"/>
                <a:cs typeface="Segoe UI Semibold" panose="020B0702040204020203" pitchFamily="34" charset="0"/>
              </a:rPr>
              <a:t>IaaS</a:t>
            </a:r>
          </a:p>
        </p:txBody>
      </p:sp>
      <p:sp>
        <p:nvSpPr>
          <p:cNvPr id="243" name="Rectangle: Rounded Corners 242">
            <a:extLst>
              <a:ext uri="{FF2B5EF4-FFF2-40B4-BE49-F238E27FC236}">
                <a16:creationId xmlns:a16="http://schemas.microsoft.com/office/drawing/2014/main" id="{F0EB4009-7D41-44C6-ABD6-55E7D8A847A4}"/>
              </a:ext>
            </a:extLst>
          </p:cNvPr>
          <p:cNvSpPr/>
          <p:nvPr/>
        </p:nvSpPr>
        <p:spPr bwMode="auto">
          <a:xfrm rot="5400000">
            <a:off x="10224252" y="2261792"/>
            <a:ext cx="848529" cy="307359"/>
          </a:xfrm>
          <a:prstGeom prst="roundRect">
            <a:avLst>
              <a:gd name="adj" fmla="val 5500"/>
            </a:avLst>
          </a:prstGeom>
          <a:solidFill>
            <a:schemeClr val="bg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980" dirty="0">
                <a:solidFill>
                  <a:srgbClr val="505050"/>
                </a:solidFill>
                <a:latin typeface="Segoe UI Semibold" panose="020B0702040204020203" pitchFamily="34" charset="0"/>
                <a:cs typeface="Segoe UI Semibold" panose="020B0702040204020203" pitchFamily="34" charset="0"/>
              </a:rPr>
              <a:t>PaaS</a:t>
            </a:r>
          </a:p>
        </p:txBody>
      </p:sp>
      <p:grpSp>
        <p:nvGrpSpPr>
          <p:cNvPr id="244" name="Group 243">
            <a:extLst>
              <a:ext uri="{FF2B5EF4-FFF2-40B4-BE49-F238E27FC236}">
                <a16:creationId xmlns:a16="http://schemas.microsoft.com/office/drawing/2014/main" id="{40EC1C4A-DD26-44F0-8561-16E62630060D}"/>
              </a:ext>
            </a:extLst>
          </p:cNvPr>
          <p:cNvGrpSpPr/>
          <p:nvPr/>
        </p:nvGrpSpPr>
        <p:grpSpPr>
          <a:xfrm>
            <a:off x="3280116" y="2392326"/>
            <a:ext cx="1582678" cy="3217769"/>
            <a:chOff x="4491419" y="2852057"/>
            <a:chExt cx="1614414" cy="3079652"/>
          </a:xfrm>
        </p:grpSpPr>
        <p:sp>
          <p:nvSpPr>
            <p:cNvPr id="274" name="Rectangle: Rounded Corners 273">
              <a:extLst>
                <a:ext uri="{FF2B5EF4-FFF2-40B4-BE49-F238E27FC236}">
                  <a16:creationId xmlns:a16="http://schemas.microsoft.com/office/drawing/2014/main" id="{63CE849D-2D4B-4DF7-8263-F7C26ACF6F4B}"/>
                </a:ext>
              </a:extLst>
            </p:cNvPr>
            <p:cNvSpPr/>
            <p:nvPr/>
          </p:nvSpPr>
          <p:spPr bwMode="auto">
            <a:xfrm>
              <a:off x="4491419" y="2852057"/>
              <a:ext cx="1614414" cy="3079652"/>
            </a:xfrm>
            <a:prstGeom prst="roundRect">
              <a:avLst>
                <a:gd name="adj" fmla="val 1512"/>
              </a:avLst>
            </a:prstGeom>
            <a:solidFill>
              <a:schemeClr val="accent6">
                <a:lumMod val="40000"/>
                <a:lumOff val="60000"/>
                <a:alpha val="10000"/>
              </a:schemeClr>
            </a:solidFill>
            <a:ln w="12700">
              <a:solidFill>
                <a:schemeClr val="accent6">
                  <a:lumMod val="40000"/>
                  <a:lumOff val="60000"/>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79285" rIns="179285" bIns="179285"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176" dirty="0">
                  <a:solidFill>
                    <a:srgbClr val="505050"/>
                  </a:solidFill>
                  <a:latin typeface="Segoe UI Semibold" panose="020B0702040204020203" pitchFamily="34" charset="0"/>
                  <a:cs typeface="Segoe UI Semibold" panose="020B0702040204020203" pitchFamily="34" charset="0"/>
                </a:rPr>
                <a:t>Azure services</a:t>
              </a:r>
            </a:p>
          </p:txBody>
        </p:sp>
        <p:grpSp>
          <p:nvGrpSpPr>
            <p:cNvPr id="275" name="Group 274">
              <a:extLst>
                <a:ext uri="{FF2B5EF4-FFF2-40B4-BE49-F238E27FC236}">
                  <a16:creationId xmlns:a16="http://schemas.microsoft.com/office/drawing/2014/main" id="{E7EE617B-923A-46B1-81CD-BB13CF426480}"/>
                </a:ext>
              </a:extLst>
            </p:cNvPr>
            <p:cNvGrpSpPr/>
            <p:nvPr/>
          </p:nvGrpSpPr>
          <p:grpSpPr>
            <a:xfrm>
              <a:off x="4598744" y="3358746"/>
              <a:ext cx="1399763" cy="2432455"/>
              <a:chOff x="2931886" y="3387774"/>
              <a:chExt cx="1371600" cy="2345369"/>
            </a:xfrm>
          </p:grpSpPr>
          <p:sp>
            <p:nvSpPr>
              <p:cNvPr id="276" name="Rectangle: Rounded Corners 275">
                <a:extLst>
                  <a:ext uri="{FF2B5EF4-FFF2-40B4-BE49-F238E27FC236}">
                    <a16:creationId xmlns:a16="http://schemas.microsoft.com/office/drawing/2014/main" id="{902D8576-2683-4142-A6CD-337204BAD8C4}"/>
                  </a:ext>
                </a:extLst>
              </p:cNvPr>
              <p:cNvSpPr/>
              <p:nvPr/>
            </p:nvSpPr>
            <p:spPr bwMode="auto">
              <a:xfrm>
                <a:off x="2931886" y="3387774"/>
                <a:ext cx="1371600" cy="538340"/>
              </a:xfrm>
              <a:prstGeom prst="roundRect">
                <a:avLst>
                  <a:gd name="adj" fmla="val 4167"/>
                </a:avLst>
              </a:prstGeom>
              <a:solidFill>
                <a:schemeClr val="bg1"/>
              </a:solidFill>
              <a:ln w="12700">
                <a:solidFill>
                  <a:schemeClr val="accent6">
                    <a:lumMod val="40000"/>
                    <a:lumOff val="60000"/>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itchFamily="34" charset="0"/>
                  </a:rPr>
                  <a:t>SQL Database</a:t>
                </a:r>
              </a:p>
            </p:txBody>
          </p:sp>
          <p:sp>
            <p:nvSpPr>
              <p:cNvPr id="277" name="Rectangle: Rounded Corners 276">
                <a:extLst>
                  <a:ext uri="{FF2B5EF4-FFF2-40B4-BE49-F238E27FC236}">
                    <a16:creationId xmlns:a16="http://schemas.microsoft.com/office/drawing/2014/main" id="{30CF1997-64D6-4433-9041-C10AA36F7E3C}"/>
                  </a:ext>
                </a:extLst>
              </p:cNvPr>
              <p:cNvSpPr/>
              <p:nvPr/>
            </p:nvSpPr>
            <p:spPr bwMode="auto">
              <a:xfrm>
                <a:off x="2931886" y="3990117"/>
                <a:ext cx="1371600" cy="538340"/>
              </a:xfrm>
              <a:prstGeom prst="roundRect">
                <a:avLst>
                  <a:gd name="adj" fmla="val 4167"/>
                </a:avLst>
              </a:prstGeom>
              <a:solidFill>
                <a:schemeClr val="bg1"/>
              </a:solidFill>
              <a:ln w="12700">
                <a:solidFill>
                  <a:schemeClr val="accent6">
                    <a:lumMod val="40000"/>
                    <a:lumOff val="60000"/>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err="1">
                    <a:solidFill>
                      <a:srgbClr val="505050"/>
                    </a:solidFill>
                    <a:latin typeface="Segoe UI"/>
                    <a:cs typeface="Segoe UI" pitchFamily="34" charset="0"/>
                  </a:rPr>
                  <a:t>Redis</a:t>
                </a:r>
                <a:r>
                  <a:rPr lang="en-US" sz="980" dirty="0">
                    <a:solidFill>
                      <a:srgbClr val="505050"/>
                    </a:solidFill>
                    <a:latin typeface="Segoe UI"/>
                    <a:cs typeface="Segoe UI" pitchFamily="34" charset="0"/>
                  </a:rPr>
                  <a:t> Cache </a:t>
                </a:r>
              </a:p>
            </p:txBody>
          </p:sp>
          <p:sp>
            <p:nvSpPr>
              <p:cNvPr id="278" name="Rectangle: Rounded Corners 277">
                <a:extLst>
                  <a:ext uri="{FF2B5EF4-FFF2-40B4-BE49-F238E27FC236}">
                    <a16:creationId xmlns:a16="http://schemas.microsoft.com/office/drawing/2014/main" id="{BC70435E-D7C8-4383-BD1F-8C5F79A905D5}"/>
                  </a:ext>
                </a:extLst>
              </p:cNvPr>
              <p:cNvSpPr/>
              <p:nvPr/>
            </p:nvSpPr>
            <p:spPr bwMode="auto">
              <a:xfrm>
                <a:off x="2931886" y="4592460"/>
                <a:ext cx="1371600" cy="538340"/>
              </a:xfrm>
              <a:prstGeom prst="roundRect">
                <a:avLst>
                  <a:gd name="adj" fmla="val 4167"/>
                </a:avLst>
              </a:prstGeom>
              <a:solidFill>
                <a:schemeClr val="bg1"/>
              </a:solidFill>
              <a:ln w="12700">
                <a:solidFill>
                  <a:schemeClr val="accent6">
                    <a:lumMod val="40000"/>
                    <a:lumOff val="60000"/>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err="1">
                    <a:solidFill>
                      <a:srgbClr val="505050"/>
                    </a:solidFill>
                    <a:latin typeface="Segoe UI"/>
                    <a:cs typeface="Segoe UI" pitchFamily="34" charset="0"/>
                  </a:rPr>
                  <a:t>CosmosDB</a:t>
                </a:r>
                <a:endParaRPr lang="en-US" sz="980" dirty="0">
                  <a:solidFill>
                    <a:srgbClr val="505050"/>
                  </a:solidFill>
                  <a:latin typeface="Segoe UI"/>
                  <a:cs typeface="Segoe UI" pitchFamily="34" charset="0"/>
                </a:endParaRPr>
              </a:p>
            </p:txBody>
          </p:sp>
          <p:sp>
            <p:nvSpPr>
              <p:cNvPr id="279" name="Rectangle: Rounded Corners 278">
                <a:extLst>
                  <a:ext uri="{FF2B5EF4-FFF2-40B4-BE49-F238E27FC236}">
                    <a16:creationId xmlns:a16="http://schemas.microsoft.com/office/drawing/2014/main" id="{4BB11569-C071-4FCD-9EED-ED169D0AA162}"/>
                  </a:ext>
                </a:extLst>
              </p:cNvPr>
              <p:cNvSpPr/>
              <p:nvPr/>
            </p:nvSpPr>
            <p:spPr bwMode="auto">
              <a:xfrm>
                <a:off x="2931886" y="5194803"/>
                <a:ext cx="1371600" cy="538340"/>
              </a:xfrm>
              <a:prstGeom prst="roundRect">
                <a:avLst>
                  <a:gd name="adj" fmla="val 4167"/>
                </a:avLst>
              </a:prstGeom>
              <a:solidFill>
                <a:schemeClr val="bg1"/>
              </a:solidFill>
              <a:ln w="12700">
                <a:solidFill>
                  <a:schemeClr val="accent6">
                    <a:lumMod val="40000"/>
                    <a:lumOff val="60000"/>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defTabSz="914102" fontAlgn="base">
                  <a:spcBef>
                    <a:spcPct val="0"/>
                  </a:spcBef>
                  <a:spcAft>
                    <a:spcPct val="0"/>
                  </a:spcAft>
                </a:pPr>
                <a:r>
                  <a:rPr lang="en-US" sz="980" dirty="0">
                    <a:solidFill>
                      <a:srgbClr val="505050"/>
                    </a:solidFill>
                    <a:latin typeface="Segoe UI"/>
                    <a:cs typeface="Segoe UI" pitchFamily="34" charset="0"/>
                  </a:rPr>
                  <a:t>And more!</a:t>
                </a:r>
              </a:p>
            </p:txBody>
          </p:sp>
        </p:grpSp>
      </p:grpSp>
      <p:sp>
        <p:nvSpPr>
          <p:cNvPr id="245" name="Rectangle: Rounded Corners 244">
            <a:extLst>
              <a:ext uri="{FF2B5EF4-FFF2-40B4-BE49-F238E27FC236}">
                <a16:creationId xmlns:a16="http://schemas.microsoft.com/office/drawing/2014/main" id="{167EF3A9-9F7D-4778-95B0-A06CF0B999D0}"/>
              </a:ext>
            </a:extLst>
          </p:cNvPr>
          <p:cNvSpPr/>
          <p:nvPr/>
        </p:nvSpPr>
        <p:spPr bwMode="auto">
          <a:xfrm>
            <a:off x="1389804" y="2392326"/>
            <a:ext cx="1582678" cy="3222379"/>
          </a:xfrm>
          <a:prstGeom prst="roundRect">
            <a:avLst>
              <a:gd name="adj" fmla="val 1807"/>
            </a:avLst>
          </a:prstGeom>
          <a:solidFill>
            <a:schemeClr val="tx2">
              <a:alpha val="10000"/>
            </a:schemeClr>
          </a:solidFill>
          <a:ln w="12700">
            <a:solidFill>
              <a:schemeClr val="tx2">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79285" rIns="179285" bIns="179285"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176" dirty="0">
                <a:solidFill>
                  <a:srgbClr val="505050"/>
                </a:solidFill>
                <a:latin typeface="Segoe UI Semibold" panose="020B0702040204020203" pitchFamily="34" charset="0"/>
                <a:cs typeface="Segoe UI Semibold" panose="020B0702040204020203" pitchFamily="34" charset="0"/>
              </a:rPr>
              <a:t>Partner services</a:t>
            </a:r>
          </a:p>
        </p:txBody>
      </p:sp>
      <p:grpSp>
        <p:nvGrpSpPr>
          <p:cNvPr id="246" name="Group 245">
            <a:extLst>
              <a:ext uri="{FF2B5EF4-FFF2-40B4-BE49-F238E27FC236}">
                <a16:creationId xmlns:a16="http://schemas.microsoft.com/office/drawing/2014/main" id="{88BDBA05-C183-413D-A3EC-1826460284D1}"/>
              </a:ext>
            </a:extLst>
          </p:cNvPr>
          <p:cNvGrpSpPr/>
          <p:nvPr/>
        </p:nvGrpSpPr>
        <p:grpSpPr>
          <a:xfrm>
            <a:off x="1495020" y="2921739"/>
            <a:ext cx="1372247" cy="2541547"/>
            <a:chOff x="2931886" y="3387774"/>
            <a:chExt cx="1371600" cy="2345369"/>
          </a:xfrm>
        </p:grpSpPr>
        <p:sp>
          <p:nvSpPr>
            <p:cNvPr id="270" name="Rectangle: Rounded Corners 269">
              <a:extLst>
                <a:ext uri="{FF2B5EF4-FFF2-40B4-BE49-F238E27FC236}">
                  <a16:creationId xmlns:a16="http://schemas.microsoft.com/office/drawing/2014/main" id="{833715C4-9A35-46A2-AE00-10B3BA5B4EA0}"/>
                </a:ext>
              </a:extLst>
            </p:cNvPr>
            <p:cNvSpPr/>
            <p:nvPr/>
          </p:nvSpPr>
          <p:spPr bwMode="auto">
            <a:xfrm>
              <a:off x="2931886" y="3387774"/>
              <a:ext cx="1371600" cy="538340"/>
            </a:xfrm>
            <a:prstGeom prst="roundRect">
              <a:avLst>
                <a:gd name="adj" fmla="val 4167"/>
              </a:avLst>
            </a:prstGeom>
            <a:solidFill>
              <a:schemeClr val="bg1"/>
            </a:solidFill>
            <a:ln w="12700">
              <a:solidFill>
                <a:schemeClr val="tx2">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err="1">
                  <a:solidFill>
                    <a:srgbClr val="505050"/>
                  </a:solidFill>
                  <a:latin typeface="Segoe UI"/>
                  <a:cs typeface="Segoe UI" pitchFamily="34" charset="0"/>
                </a:rPr>
                <a:t>OpenShift</a:t>
              </a:r>
              <a:endParaRPr lang="en-US" sz="980" dirty="0">
                <a:solidFill>
                  <a:srgbClr val="505050"/>
                </a:solidFill>
                <a:latin typeface="Segoe UI"/>
                <a:cs typeface="Segoe UI" pitchFamily="34" charset="0"/>
              </a:endParaRPr>
            </a:p>
          </p:txBody>
        </p:sp>
        <p:sp>
          <p:nvSpPr>
            <p:cNvPr id="271" name="Rectangle: Rounded Corners 270">
              <a:extLst>
                <a:ext uri="{FF2B5EF4-FFF2-40B4-BE49-F238E27FC236}">
                  <a16:creationId xmlns:a16="http://schemas.microsoft.com/office/drawing/2014/main" id="{7863FBC1-07DA-47B0-95C1-06E045DB0958}"/>
                </a:ext>
              </a:extLst>
            </p:cNvPr>
            <p:cNvSpPr/>
            <p:nvPr/>
          </p:nvSpPr>
          <p:spPr bwMode="auto">
            <a:xfrm>
              <a:off x="2931886" y="3990117"/>
              <a:ext cx="1371600" cy="538340"/>
            </a:xfrm>
            <a:prstGeom prst="roundRect">
              <a:avLst>
                <a:gd name="adj" fmla="val 4167"/>
              </a:avLst>
            </a:prstGeom>
            <a:solidFill>
              <a:schemeClr val="bg1"/>
            </a:solidFill>
            <a:ln w="12700">
              <a:solidFill>
                <a:schemeClr val="tx2">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itchFamily="34" charset="0"/>
                </a:rPr>
                <a:t>Pivotal Cloud Foundry </a:t>
              </a:r>
            </a:p>
          </p:txBody>
        </p:sp>
        <p:sp>
          <p:nvSpPr>
            <p:cNvPr id="272" name="Rectangle: Rounded Corners 271">
              <a:extLst>
                <a:ext uri="{FF2B5EF4-FFF2-40B4-BE49-F238E27FC236}">
                  <a16:creationId xmlns:a16="http://schemas.microsoft.com/office/drawing/2014/main" id="{51C5B706-2F78-436A-9BCB-70BC15E05C03}"/>
                </a:ext>
              </a:extLst>
            </p:cNvPr>
            <p:cNvSpPr/>
            <p:nvPr/>
          </p:nvSpPr>
          <p:spPr bwMode="auto">
            <a:xfrm>
              <a:off x="2931886" y="4592460"/>
              <a:ext cx="1371600" cy="538340"/>
            </a:xfrm>
            <a:prstGeom prst="roundRect">
              <a:avLst>
                <a:gd name="adj" fmla="val 4167"/>
              </a:avLst>
            </a:prstGeom>
            <a:solidFill>
              <a:schemeClr val="bg1"/>
            </a:solidFill>
            <a:ln w="12700">
              <a:solidFill>
                <a:schemeClr val="tx2">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itchFamily="34" charset="0"/>
                </a:rPr>
                <a:t>Docker Enterprise Edition </a:t>
              </a:r>
            </a:p>
          </p:txBody>
        </p:sp>
        <p:sp>
          <p:nvSpPr>
            <p:cNvPr id="273" name="Rectangle: Rounded Corners 272">
              <a:extLst>
                <a:ext uri="{FF2B5EF4-FFF2-40B4-BE49-F238E27FC236}">
                  <a16:creationId xmlns:a16="http://schemas.microsoft.com/office/drawing/2014/main" id="{CF0F12B6-381B-42B9-A4BB-7F8FACA37A16}"/>
                </a:ext>
              </a:extLst>
            </p:cNvPr>
            <p:cNvSpPr/>
            <p:nvPr/>
          </p:nvSpPr>
          <p:spPr bwMode="auto">
            <a:xfrm>
              <a:off x="2931886" y="5194803"/>
              <a:ext cx="1371600" cy="538340"/>
            </a:xfrm>
            <a:prstGeom prst="roundRect">
              <a:avLst>
                <a:gd name="adj" fmla="val 4167"/>
              </a:avLst>
            </a:prstGeom>
            <a:solidFill>
              <a:schemeClr val="bg1"/>
            </a:solidFill>
            <a:ln w="12700">
              <a:solidFill>
                <a:schemeClr val="tx2">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defTabSz="914102" fontAlgn="base">
                <a:spcBef>
                  <a:spcPct val="0"/>
                </a:spcBef>
                <a:spcAft>
                  <a:spcPct val="0"/>
                </a:spcAft>
              </a:pPr>
              <a:r>
                <a:rPr lang="en-US" sz="980" dirty="0">
                  <a:solidFill>
                    <a:srgbClr val="505050"/>
                  </a:solidFill>
                  <a:latin typeface="Segoe UI"/>
                  <a:cs typeface="Segoe UI" pitchFamily="34" charset="0"/>
                </a:rPr>
                <a:t>Mesosphere </a:t>
              </a:r>
              <a:br>
                <a:rPr lang="en-US" sz="980" dirty="0">
                  <a:solidFill>
                    <a:srgbClr val="505050"/>
                  </a:solidFill>
                  <a:latin typeface="Segoe UI"/>
                  <a:cs typeface="Segoe UI" pitchFamily="34" charset="0"/>
                </a:rPr>
              </a:br>
              <a:r>
                <a:rPr lang="en-US" sz="980" dirty="0">
                  <a:solidFill>
                    <a:srgbClr val="505050"/>
                  </a:solidFill>
                  <a:latin typeface="Segoe UI"/>
                  <a:cs typeface="Segoe UI" pitchFamily="34" charset="0"/>
                </a:rPr>
                <a:t>DC/OS</a:t>
              </a:r>
            </a:p>
          </p:txBody>
        </p:sp>
      </p:grpSp>
      <p:sp>
        <p:nvSpPr>
          <p:cNvPr id="247" name="Rectangle: Rounded Corners 246">
            <a:extLst>
              <a:ext uri="{FF2B5EF4-FFF2-40B4-BE49-F238E27FC236}">
                <a16:creationId xmlns:a16="http://schemas.microsoft.com/office/drawing/2014/main" id="{4C92A267-738D-41CD-99E3-949E901DF4B2}"/>
              </a:ext>
            </a:extLst>
          </p:cNvPr>
          <p:cNvSpPr/>
          <p:nvPr/>
        </p:nvSpPr>
        <p:spPr bwMode="auto">
          <a:xfrm>
            <a:off x="1389803" y="5728154"/>
            <a:ext cx="8942021" cy="666871"/>
          </a:xfrm>
          <a:prstGeom prst="roundRect">
            <a:avLst>
              <a:gd name="adj" fmla="val 3609"/>
            </a:avLst>
          </a:prstGeom>
          <a:solidFill>
            <a:schemeClr val="tx1">
              <a:alpha val="3000"/>
            </a:schemeClr>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Semibold" panose="020B0702040204020203" pitchFamily="34" charset="0"/>
                <a:cs typeface="Segoe UI Semibold" panose="020B0702040204020203" pitchFamily="34" charset="0"/>
              </a:rPr>
              <a:t>Azure</a:t>
            </a:r>
          </a:p>
        </p:txBody>
      </p:sp>
      <p:sp>
        <p:nvSpPr>
          <p:cNvPr id="248" name="Rectangle: Rounded Corners 247">
            <a:extLst>
              <a:ext uri="{FF2B5EF4-FFF2-40B4-BE49-F238E27FC236}">
                <a16:creationId xmlns:a16="http://schemas.microsoft.com/office/drawing/2014/main" id="{A4271E32-7C0D-43DE-B699-5A3E30D745A4}"/>
              </a:ext>
            </a:extLst>
          </p:cNvPr>
          <p:cNvSpPr/>
          <p:nvPr/>
        </p:nvSpPr>
        <p:spPr bwMode="auto">
          <a:xfrm>
            <a:off x="9507791" y="1991207"/>
            <a:ext cx="823616" cy="3618889"/>
          </a:xfrm>
          <a:prstGeom prst="roundRect">
            <a:avLst>
              <a:gd name="adj" fmla="val 2556"/>
            </a:avLst>
          </a:prstGeom>
          <a:solidFill>
            <a:srgbClr val="F7F9FD"/>
          </a:solidFill>
          <a:ln w="12700">
            <a:solidFill>
              <a:schemeClr val="accent5">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Azure Container Registry (ACR)</a:t>
            </a:r>
          </a:p>
        </p:txBody>
      </p:sp>
      <p:cxnSp>
        <p:nvCxnSpPr>
          <p:cNvPr id="249" name="Straight Arrow Connector 248">
            <a:extLst>
              <a:ext uri="{FF2B5EF4-FFF2-40B4-BE49-F238E27FC236}">
                <a16:creationId xmlns:a16="http://schemas.microsoft.com/office/drawing/2014/main" id="{9102076D-26C7-43A4-84FC-25964594867E}"/>
              </a:ext>
            </a:extLst>
          </p:cNvPr>
          <p:cNvCxnSpPr>
            <a:cxnSpLocks/>
            <a:stCxn id="268" idx="2"/>
            <a:endCxn id="255" idx="0"/>
          </p:cNvCxnSpPr>
          <p:nvPr/>
        </p:nvCxnSpPr>
        <p:spPr>
          <a:xfrm flipH="1">
            <a:off x="5847255" y="4157835"/>
            <a:ext cx="1398" cy="735656"/>
          </a:xfrm>
          <a:prstGeom prst="straightConnector1">
            <a:avLst/>
          </a:prstGeom>
          <a:ln w="12700">
            <a:solidFill>
              <a:schemeClr val="bg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4D98370F-621B-4BDF-916C-5D67C73E44A9}"/>
              </a:ext>
            </a:extLst>
          </p:cNvPr>
          <p:cNvCxnSpPr>
            <a:cxnSpLocks/>
          </p:cNvCxnSpPr>
          <p:nvPr/>
        </p:nvCxnSpPr>
        <p:spPr>
          <a:xfrm flipV="1">
            <a:off x="10476162" y="1813818"/>
            <a:ext cx="0" cy="4581206"/>
          </a:xfrm>
          <a:prstGeom prst="straightConnector1">
            <a:avLst/>
          </a:prstGeom>
          <a:ln w="28575" cap="rnd">
            <a:gradFill>
              <a:gsLst>
                <a:gs pos="0">
                  <a:schemeClr val="accent1"/>
                </a:gs>
                <a:gs pos="100000">
                  <a:schemeClr val="accent4">
                    <a:lumMod val="40000"/>
                    <a:lumOff val="60000"/>
                  </a:schemeClr>
                </a:gs>
              </a:gsLst>
              <a:lin ang="5400000" scaled="1"/>
            </a:gra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51" name="Rectangle: Rounded Corners 250">
            <a:extLst>
              <a:ext uri="{FF2B5EF4-FFF2-40B4-BE49-F238E27FC236}">
                <a16:creationId xmlns:a16="http://schemas.microsoft.com/office/drawing/2014/main" id="{AF4520B2-9EDA-45C6-B277-557FAF73A904}"/>
              </a:ext>
            </a:extLst>
          </p:cNvPr>
          <p:cNvSpPr/>
          <p:nvPr/>
        </p:nvSpPr>
        <p:spPr bwMode="auto">
          <a:xfrm>
            <a:off x="3280117" y="1812650"/>
            <a:ext cx="1582678" cy="307359"/>
          </a:xfrm>
          <a:prstGeom prst="roundRect">
            <a:avLst>
              <a:gd name="adj" fmla="val 5500"/>
            </a:avLst>
          </a:prstGeom>
          <a:solidFill>
            <a:srgbClr val="FEF9F7"/>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OSBA</a:t>
            </a:r>
          </a:p>
        </p:txBody>
      </p:sp>
      <p:grpSp>
        <p:nvGrpSpPr>
          <p:cNvPr id="252" name="Group 251">
            <a:extLst>
              <a:ext uri="{FF2B5EF4-FFF2-40B4-BE49-F238E27FC236}">
                <a16:creationId xmlns:a16="http://schemas.microsoft.com/office/drawing/2014/main" id="{6AF5B49C-CFA5-432C-98D9-4D4F8EED1CBA}"/>
              </a:ext>
            </a:extLst>
          </p:cNvPr>
          <p:cNvGrpSpPr/>
          <p:nvPr/>
        </p:nvGrpSpPr>
        <p:grpSpPr>
          <a:xfrm>
            <a:off x="5224446" y="3298449"/>
            <a:ext cx="1248413" cy="859386"/>
            <a:chOff x="5465920" y="3243178"/>
            <a:chExt cx="1407780" cy="931522"/>
          </a:xfrm>
        </p:grpSpPr>
        <p:sp>
          <p:nvSpPr>
            <p:cNvPr id="268" name="Rectangle: Rounded Corners 267">
              <a:extLst>
                <a:ext uri="{FF2B5EF4-FFF2-40B4-BE49-F238E27FC236}">
                  <a16:creationId xmlns:a16="http://schemas.microsoft.com/office/drawing/2014/main" id="{30B0F624-BF05-412B-B5D2-98B8932AC7F7}"/>
                </a:ext>
              </a:extLst>
            </p:cNvPr>
            <p:cNvSpPr/>
            <p:nvPr/>
          </p:nvSpPr>
          <p:spPr bwMode="auto">
            <a:xfrm>
              <a:off x="5465920" y="3243178"/>
              <a:ext cx="1407780" cy="931522"/>
            </a:xfrm>
            <a:prstGeom prst="roundRect">
              <a:avLst>
                <a:gd name="adj" fmla="val 2432"/>
              </a:avLst>
            </a:prstGeom>
            <a:solidFill>
              <a:srgbClr val="F7F9FD"/>
            </a:solidFill>
            <a:ln w="12700">
              <a:solidFill>
                <a:schemeClr val="accent5">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Azure Kubernetes Service (AKS)</a:t>
              </a:r>
            </a:p>
          </p:txBody>
        </p:sp>
        <p:sp>
          <p:nvSpPr>
            <p:cNvPr id="269" name="Rectangle: Rounded Corners 268">
              <a:extLst>
                <a:ext uri="{FF2B5EF4-FFF2-40B4-BE49-F238E27FC236}">
                  <a16:creationId xmlns:a16="http://schemas.microsoft.com/office/drawing/2014/main" id="{F1F0C580-54A3-4FCC-B80C-CBBFA585C9C2}"/>
                </a:ext>
              </a:extLst>
            </p:cNvPr>
            <p:cNvSpPr/>
            <p:nvPr/>
          </p:nvSpPr>
          <p:spPr bwMode="auto">
            <a:xfrm>
              <a:off x="5572181" y="3708400"/>
              <a:ext cx="677011" cy="396875"/>
            </a:xfrm>
            <a:prstGeom prst="roundRect">
              <a:avLst>
                <a:gd name="adj" fmla="val 5500"/>
              </a:avLst>
            </a:prstGeom>
            <a:solidFill>
              <a:schemeClr val="accent5">
                <a:lumMod val="75000"/>
                <a:lumOff val="25000"/>
                <a:alpha val="3000"/>
              </a:schemeClr>
            </a:solidFill>
            <a:ln w="12700">
              <a:solidFill>
                <a:schemeClr val="accent5">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2750"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ACS Engine</a:t>
              </a:r>
            </a:p>
          </p:txBody>
        </p:sp>
      </p:grpSp>
      <p:cxnSp>
        <p:nvCxnSpPr>
          <p:cNvPr id="253" name="Straight Arrow Connector 252">
            <a:extLst>
              <a:ext uri="{FF2B5EF4-FFF2-40B4-BE49-F238E27FC236}">
                <a16:creationId xmlns:a16="http://schemas.microsoft.com/office/drawing/2014/main" id="{EA0D8179-C972-436B-90E9-340E8BD69985}"/>
              </a:ext>
            </a:extLst>
          </p:cNvPr>
          <p:cNvCxnSpPr>
            <a:cxnSpLocks/>
            <a:stCxn id="268" idx="2"/>
          </p:cNvCxnSpPr>
          <p:nvPr/>
        </p:nvCxnSpPr>
        <p:spPr>
          <a:xfrm>
            <a:off x="5848653" y="4157835"/>
            <a:ext cx="1050372" cy="735656"/>
          </a:xfrm>
          <a:prstGeom prst="straightConnector1">
            <a:avLst/>
          </a:prstGeom>
          <a:ln w="12700">
            <a:solidFill>
              <a:schemeClr val="bg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4" name="Rectangle: Rounded Corners 253">
            <a:extLst>
              <a:ext uri="{FF2B5EF4-FFF2-40B4-BE49-F238E27FC236}">
                <a16:creationId xmlns:a16="http://schemas.microsoft.com/office/drawing/2014/main" id="{E3561475-FC0F-4734-87FE-108A1BAE004A}"/>
              </a:ext>
            </a:extLst>
          </p:cNvPr>
          <p:cNvSpPr/>
          <p:nvPr/>
        </p:nvSpPr>
        <p:spPr bwMode="auto">
          <a:xfrm>
            <a:off x="8117212" y="3298449"/>
            <a:ext cx="1246030" cy="859386"/>
          </a:xfrm>
          <a:prstGeom prst="roundRect">
            <a:avLst>
              <a:gd name="adj" fmla="val 1616"/>
            </a:avLst>
          </a:prstGeom>
          <a:solidFill>
            <a:srgbClr val="F7F9FD"/>
          </a:solidFill>
          <a:ln w="12700">
            <a:solidFill>
              <a:schemeClr val="accent5">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Batch</a:t>
            </a:r>
          </a:p>
        </p:txBody>
      </p:sp>
      <p:sp>
        <p:nvSpPr>
          <p:cNvPr id="255" name="Rectangle: Rounded Corners 254">
            <a:extLst>
              <a:ext uri="{FF2B5EF4-FFF2-40B4-BE49-F238E27FC236}">
                <a16:creationId xmlns:a16="http://schemas.microsoft.com/office/drawing/2014/main" id="{552E1468-9093-46FD-8D07-C9EAF48F0793}"/>
              </a:ext>
            </a:extLst>
          </p:cNvPr>
          <p:cNvSpPr/>
          <p:nvPr/>
        </p:nvSpPr>
        <p:spPr bwMode="auto">
          <a:xfrm>
            <a:off x="5223048" y="4893490"/>
            <a:ext cx="1248413" cy="716606"/>
          </a:xfrm>
          <a:prstGeom prst="roundRect">
            <a:avLst>
              <a:gd name="adj" fmla="val 2460"/>
            </a:avLst>
          </a:prstGeom>
          <a:solidFill>
            <a:srgbClr val="F7F9FD"/>
          </a:solidFill>
          <a:ln w="12700">
            <a:solidFill>
              <a:schemeClr val="accent5">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Azure Container </a:t>
            </a:r>
            <a:br>
              <a:rPr lang="en-US" sz="980" dirty="0">
                <a:solidFill>
                  <a:srgbClr val="505050"/>
                </a:solidFill>
                <a:latin typeface="Segoe UI"/>
                <a:cs typeface="Segoe UI" panose="020B0502040204020203" pitchFamily="34" charset="0"/>
              </a:rPr>
            </a:br>
            <a:r>
              <a:rPr lang="en-US" sz="980" dirty="0">
                <a:solidFill>
                  <a:srgbClr val="505050"/>
                </a:solidFill>
                <a:latin typeface="Segoe UI"/>
                <a:cs typeface="Segoe UI" panose="020B0502040204020203" pitchFamily="34" charset="0"/>
              </a:rPr>
              <a:t>Instances (ACI)</a:t>
            </a:r>
          </a:p>
        </p:txBody>
      </p:sp>
      <p:sp>
        <p:nvSpPr>
          <p:cNvPr id="256" name="Rectangle: Rounded Corners 255">
            <a:extLst>
              <a:ext uri="{FF2B5EF4-FFF2-40B4-BE49-F238E27FC236}">
                <a16:creationId xmlns:a16="http://schemas.microsoft.com/office/drawing/2014/main" id="{4300BD53-DAAB-4862-B5F4-813274EB2B3A}"/>
              </a:ext>
            </a:extLst>
          </p:cNvPr>
          <p:cNvSpPr/>
          <p:nvPr/>
        </p:nvSpPr>
        <p:spPr bwMode="auto">
          <a:xfrm>
            <a:off x="6675418" y="4893490"/>
            <a:ext cx="1246030" cy="716606"/>
          </a:xfrm>
          <a:prstGeom prst="roundRect">
            <a:avLst>
              <a:gd name="adj" fmla="val 2460"/>
            </a:avLst>
          </a:prstGeom>
          <a:solidFill>
            <a:srgbClr val="F7F9FD"/>
          </a:solidFill>
          <a:ln w="12700">
            <a:solidFill>
              <a:schemeClr val="accent5">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Azure Virtual Machines</a:t>
            </a:r>
          </a:p>
        </p:txBody>
      </p:sp>
      <p:sp>
        <p:nvSpPr>
          <p:cNvPr id="257" name="Rectangle: Rounded Corners 256">
            <a:extLst>
              <a:ext uri="{FF2B5EF4-FFF2-40B4-BE49-F238E27FC236}">
                <a16:creationId xmlns:a16="http://schemas.microsoft.com/office/drawing/2014/main" id="{043B9D80-A691-4EE6-B8EB-F32E4903CBA0}"/>
              </a:ext>
            </a:extLst>
          </p:cNvPr>
          <p:cNvSpPr/>
          <p:nvPr/>
        </p:nvSpPr>
        <p:spPr bwMode="auto">
          <a:xfrm>
            <a:off x="8117005" y="4893490"/>
            <a:ext cx="1246030" cy="716606"/>
          </a:xfrm>
          <a:prstGeom prst="roundRect">
            <a:avLst>
              <a:gd name="adj" fmla="val 2460"/>
            </a:avLst>
          </a:prstGeom>
          <a:solidFill>
            <a:srgbClr val="F7F9FD"/>
          </a:solidFill>
          <a:ln w="12700">
            <a:solidFill>
              <a:schemeClr val="accent5">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Virtual Machine </a:t>
            </a:r>
            <a:br>
              <a:rPr lang="en-US" sz="980" dirty="0">
                <a:solidFill>
                  <a:srgbClr val="505050"/>
                </a:solidFill>
                <a:latin typeface="Segoe UI"/>
                <a:cs typeface="Segoe UI" panose="020B0502040204020203" pitchFamily="34" charset="0"/>
              </a:rPr>
            </a:br>
            <a:r>
              <a:rPr lang="en-US" sz="980" dirty="0">
                <a:solidFill>
                  <a:srgbClr val="505050"/>
                </a:solidFill>
                <a:latin typeface="Segoe UI"/>
                <a:cs typeface="Segoe UI" panose="020B0502040204020203" pitchFamily="34" charset="0"/>
              </a:rPr>
              <a:t>Scale Sets (VMSS)</a:t>
            </a:r>
          </a:p>
        </p:txBody>
      </p:sp>
      <p:sp>
        <p:nvSpPr>
          <p:cNvPr id="258" name="Rectangle: Rounded Corners 257">
            <a:extLst>
              <a:ext uri="{FF2B5EF4-FFF2-40B4-BE49-F238E27FC236}">
                <a16:creationId xmlns:a16="http://schemas.microsoft.com/office/drawing/2014/main" id="{D40FC2E3-6FDE-4D59-8461-DC3B4DEA76D0}"/>
              </a:ext>
            </a:extLst>
          </p:cNvPr>
          <p:cNvSpPr/>
          <p:nvPr/>
        </p:nvSpPr>
        <p:spPr bwMode="auto">
          <a:xfrm>
            <a:off x="6675418" y="3298449"/>
            <a:ext cx="1246030" cy="859386"/>
          </a:xfrm>
          <a:prstGeom prst="roundRect">
            <a:avLst>
              <a:gd name="adj" fmla="val 2432"/>
            </a:avLst>
          </a:prstGeom>
          <a:solidFill>
            <a:srgbClr val="F7F9FD"/>
          </a:solidFill>
          <a:ln w="12700">
            <a:solidFill>
              <a:schemeClr val="accent5">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Service Fabric</a:t>
            </a:r>
          </a:p>
        </p:txBody>
      </p:sp>
      <p:cxnSp>
        <p:nvCxnSpPr>
          <p:cNvPr id="259" name="Straight Arrow Connector 258">
            <a:extLst>
              <a:ext uri="{FF2B5EF4-FFF2-40B4-BE49-F238E27FC236}">
                <a16:creationId xmlns:a16="http://schemas.microsoft.com/office/drawing/2014/main" id="{1D1533F5-09B4-4EC4-B537-80C337EBD739}"/>
              </a:ext>
            </a:extLst>
          </p:cNvPr>
          <p:cNvCxnSpPr>
            <a:cxnSpLocks/>
            <a:stCxn id="258" idx="2"/>
            <a:endCxn id="257" idx="0"/>
          </p:cNvCxnSpPr>
          <p:nvPr/>
        </p:nvCxnSpPr>
        <p:spPr>
          <a:xfrm>
            <a:off x="7298433" y="4157835"/>
            <a:ext cx="1441587" cy="735656"/>
          </a:xfrm>
          <a:prstGeom prst="straightConnector1">
            <a:avLst/>
          </a:prstGeom>
          <a:ln w="12700">
            <a:solidFill>
              <a:schemeClr val="bg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6FAB45A8-D5F9-49CA-9730-19BF0A0B3895}"/>
              </a:ext>
            </a:extLst>
          </p:cNvPr>
          <p:cNvCxnSpPr>
            <a:cxnSpLocks/>
            <a:stCxn id="254" idx="2"/>
            <a:endCxn id="257" idx="0"/>
          </p:cNvCxnSpPr>
          <p:nvPr/>
        </p:nvCxnSpPr>
        <p:spPr>
          <a:xfrm flipH="1">
            <a:off x="8740020" y="4157835"/>
            <a:ext cx="207" cy="735656"/>
          </a:xfrm>
          <a:prstGeom prst="straightConnector1">
            <a:avLst/>
          </a:prstGeom>
          <a:ln w="12700">
            <a:solidFill>
              <a:schemeClr val="bg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61" name="Rectangle: Rounded Corners 260">
            <a:extLst>
              <a:ext uri="{FF2B5EF4-FFF2-40B4-BE49-F238E27FC236}">
                <a16:creationId xmlns:a16="http://schemas.microsoft.com/office/drawing/2014/main" id="{73CA45AE-CD07-4E07-8852-1E4CD9AEDB1A}"/>
              </a:ext>
            </a:extLst>
          </p:cNvPr>
          <p:cNvSpPr/>
          <p:nvPr/>
        </p:nvSpPr>
        <p:spPr bwMode="auto">
          <a:xfrm>
            <a:off x="5329464" y="4402154"/>
            <a:ext cx="1034387" cy="280443"/>
          </a:xfrm>
          <a:prstGeom prst="roundRect">
            <a:avLst>
              <a:gd name="adj" fmla="val 5500"/>
            </a:avLst>
          </a:prstGeom>
          <a:solidFill>
            <a:schemeClr val="bg1"/>
          </a:solidFill>
          <a:ln w="12700">
            <a:solidFill>
              <a:schemeClr val="bg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Virtual </a:t>
            </a:r>
            <a:r>
              <a:rPr lang="en-US" sz="980" dirty="0" err="1">
                <a:solidFill>
                  <a:srgbClr val="505050"/>
                </a:solidFill>
                <a:latin typeface="Segoe UI"/>
                <a:cs typeface="Segoe UI" panose="020B0502040204020203" pitchFamily="34" charset="0"/>
              </a:rPr>
              <a:t>kubelet</a:t>
            </a:r>
            <a:endParaRPr lang="en-US" sz="980" dirty="0">
              <a:solidFill>
                <a:srgbClr val="505050"/>
              </a:solidFill>
              <a:latin typeface="Segoe UI"/>
              <a:cs typeface="Segoe UI" panose="020B0502040204020203" pitchFamily="34" charset="0"/>
            </a:endParaRPr>
          </a:p>
        </p:txBody>
      </p:sp>
      <p:sp>
        <p:nvSpPr>
          <p:cNvPr id="262" name="Rectangle: Rounded Corners 261">
            <a:extLst>
              <a:ext uri="{FF2B5EF4-FFF2-40B4-BE49-F238E27FC236}">
                <a16:creationId xmlns:a16="http://schemas.microsoft.com/office/drawing/2014/main" id="{7333CA25-D603-4665-9A3F-9AFC3293E05C}"/>
              </a:ext>
            </a:extLst>
          </p:cNvPr>
          <p:cNvSpPr/>
          <p:nvPr/>
        </p:nvSpPr>
        <p:spPr bwMode="auto">
          <a:xfrm>
            <a:off x="8117005" y="1991207"/>
            <a:ext cx="1246030" cy="859386"/>
          </a:xfrm>
          <a:prstGeom prst="roundRect">
            <a:avLst>
              <a:gd name="adj" fmla="val 2432"/>
            </a:avLst>
          </a:prstGeom>
          <a:solidFill>
            <a:srgbClr val="F7F9FD"/>
          </a:solidFill>
          <a:ln w="12700">
            <a:solidFill>
              <a:schemeClr val="accent5">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anose="020B0502040204020203" pitchFamily="34" charset="0"/>
              </a:rPr>
              <a:t>App Service</a:t>
            </a:r>
          </a:p>
        </p:txBody>
      </p:sp>
      <p:cxnSp>
        <p:nvCxnSpPr>
          <p:cNvPr id="263" name="Connector: Elbow 262">
            <a:extLst>
              <a:ext uri="{FF2B5EF4-FFF2-40B4-BE49-F238E27FC236}">
                <a16:creationId xmlns:a16="http://schemas.microsoft.com/office/drawing/2014/main" id="{241D5537-FCFC-4FF2-91CA-EF1D3042F283}"/>
              </a:ext>
            </a:extLst>
          </p:cNvPr>
          <p:cNvCxnSpPr>
            <a:cxnSpLocks/>
            <a:stCxn id="268" idx="0"/>
          </p:cNvCxnSpPr>
          <p:nvPr/>
        </p:nvCxnSpPr>
        <p:spPr>
          <a:xfrm rot="16200000" flipV="1">
            <a:off x="4492518" y="1942313"/>
            <a:ext cx="1491425" cy="1220847"/>
          </a:xfrm>
          <a:prstGeom prst="bentConnector3">
            <a:avLst>
              <a:gd name="adj1" fmla="val 115026"/>
            </a:avLst>
          </a:prstGeom>
          <a:ln w="12700">
            <a:solidFill>
              <a:srgbClr val="F2B8A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4" name="Connector: Elbow 263">
            <a:extLst>
              <a:ext uri="{FF2B5EF4-FFF2-40B4-BE49-F238E27FC236}">
                <a16:creationId xmlns:a16="http://schemas.microsoft.com/office/drawing/2014/main" id="{D10CC233-E14F-42DC-89B5-74BEA431777E}"/>
              </a:ext>
            </a:extLst>
          </p:cNvPr>
          <p:cNvCxnSpPr>
            <a:cxnSpLocks/>
            <a:stCxn id="258" idx="0"/>
          </p:cNvCxnSpPr>
          <p:nvPr/>
        </p:nvCxnSpPr>
        <p:spPr>
          <a:xfrm rot="16200000" flipV="1">
            <a:off x="5031958" y="1031973"/>
            <a:ext cx="1491425" cy="3041527"/>
          </a:xfrm>
          <a:prstGeom prst="bentConnector3">
            <a:avLst>
              <a:gd name="adj1" fmla="val 115026"/>
            </a:avLst>
          </a:prstGeom>
          <a:ln w="12700">
            <a:solidFill>
              <a:srgbClr val="F2B8A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5" name="Connector: Elbow 264">
            <a:extLst>
              <a:ext uri="{FF2B5EF4-FFF2-40B4-BE49-F238E27FC236}">
                <a16:creationId xmlns:a16="http://schemas.microsoft.com/office/drawing/2014/main" id="{2B3A4B0E-59B8-4B16-8668-87BC3ACE230B}"/>
              </a:ext>
            </a:extLst>
          </p:cNvPr>
          <p:cNvCxnSpPr>
            <a:cxnSpLocks/>
            <a:stCxn id="270" idx="3"/>
          </p:cNvCxnSpPr>
          <p:nvPr/>
        </p:nvCxnSpPr>
        <p:spPr>
          <a:xfrm flipV="1">
            <a:off x="2867267" y="1807024"/>
            <a:ext cx="647842" cy="1406401"/>
          </a:xfrm>
          <a:prstGeom prst="bentConnector4">
            <a:avLst>
              <a:gd name="adj1" fmla="val 30599"/>
              <a:gd name="adj2" fmla="val 115935"/>
            </a:avLst>
          </a:prstGeom>
          <a:ln w="12700">
            <a:solidFill>
              <a:srgbClr val="F2B8A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6" name="Connector: Elbow 265">
            <a:extLst>
              <a:ext uri="{FF2B5EF4-FFF2-40B4-BE49-F238E27FC236}">
                <a16:creationId xmlns:a16="http://schemas.microsoft.com/office/drawing/2014/main" id="{8DE7E6BA-D69A-4B4B-8D47-75DB0C1C2648}"/>
              </a:ext>
            </a:extLst>
          </p:cNvPr>
          <p:cNvCxnSpPr>
            <a:cxnSpLocks/>
            <a:stCxn id="271" idx="3"/>
          </p:cNvCxnSpPr>
          <p:nvPr/>
        </p:nvCxnSpPr>
        <p:spPr>
          <a:xfrm flipV="1">
            <a:off x="2867266" y="1807024"/>
            <a:ext cx="1018741" cy="2059126"/>
          </a:xfrm>
          <a:prstGeom prst="bentConnector4">
            <a:avLst>
              <a:gd name="adj1" fmla="val 30636"/>
              <a:gd name="adj2" fmla="val 110884"/>
            </a:avLst>
          </a:prstGeom>
          <a:ln w="12700">
            <a:solidFill>
              <a:srgbClr val="F2B8A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254AC27-7BBC-4E16-B4B6-01BB81759503}"/>
              </a:ext>
            </a:extLst>
          </p:cNvPr>
          <p:cNvCxnSpPr>
            <a:cxnSpLocks/>
            <a:stCxn id="251" idx="2"/>
            <a:endCxn id="274" idx="0"/>
          </p:cNvCxnSpPr>
          <p:nvPr/>
        </p:nvCxnSpPr>
        <p:spPr>
          <a:xfrm flipH="1">
            <a:off x="4071456" y="2120009"/>
            <a:ext cx="1" cy="272317"/>
          </a:xfrm>
          <a:prstGeom prst="straightConnector1">
            <a:avLst/>
          </a:prstGeom>
          <a:ln w="12700">
            <a:solidFill>
              <a:srgbClr val="F2B8A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1" name="Freeform: Shape 220">
            <a:extLst>
              <a:ext uri="{FF2B5EF4-FFF2-40B4-BE49-F238E27FC236}">
                <a16:creationId xmlns:a16="http://schemas.microsoft.com/office/drawing/2014/main" id="{76A59ED3-B8A4-4795-BBED-8135C011530F}"/>
              </a:ext>
            </a:extLst>
          </p:cNvPr>
          <p:cNvSpPr/>
          <p:nvPr/>
        </p:nvSpPr>
        <p:spPr>
          <a:xfrm>
            <a:off x="6258496" y="3821654"/>
            <a:ext cx="83731" cy="52332"/>
          </a:xfrm>
          <a:custGeom>
            <a:avLst/>
            <a:gdLst/>
            <a:ahLst/>
            <a:cxnLst/>
            <a:rect l="0" t="0" r="0" b="0"/>
            <a:pathLst>
              <a:path w="304800" h="190500">
                <a:moveTo>
                  <a:pt x="21431" y="95726"/>
                </a:moveTo>
                <a:lnTo>
                  <a:pt x="155734" y="170021"/>
                </a:lnTo>
                <a:lnTo>
                  <a:pt x="290036" y="95726"/>
                </a:lnTo>
                <a:lnTo>
                  <a:pt x="155734" y="21431"/>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22" name="Freeform: Shape 221">
            <a:extLst>
              <a:ext uri="{FF2B5EF4-FFF2-40B4-BE49-F238E27FC236}">
                <a16:creationId xmlns:a16="http://schemas.microsoft.com/office/drawing/2014/main" id="{D623CA01-DCF3-4B38-9128-6F49D8E7EBA7}"/>
              </a:ext>
            </a:extLst>
          </p:cNvPr>
          <p:cNvSpPr/>
          <p:nvPr/>
        </p:nvSpPr>
        <p:spPr>
          <a:xfrm>
            <a:off x="6258496" y="3842064"/>
            <a:ext cx="47099" cy="70648"/>
          </a:xfrm>
          <a:custGeom>
            <a:avLst/>
            <a:gdLst/>
            <a:ahLst/>
            <a:cxnLst/>
            <a:rect l="0" t="0" r="0" b="0"/>
            <a:pathLst>
              <a:path w="171450" h="257175">
                <a:moveTo>
                  <a:pt x="21431" y="21431"/>
                </a:moveTo>
                <a:lnTo>
                  <a:pt x="21431" y="170021"/>
                </a:lnTo>
                <a:lnTo>
                  <a:pt x="155734" y="245269"/>
                </a:lnTo>
                <a:lnTo>
                  <a:pt x="155734"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23" name="Freeform: Shape 222">
            <a:extLst>
              <a:ext uri="{FF2B5EF4-FFF2-40B4-BE49-F238E27FC236}">
                <a16:creationId xmlns:a16="http://schemas.microsoft.com/office/drawing/2014/main" id="{3278EEB6-3281-49BE-BC99-C3D356F23447}"/>
              </a:ext>
            </a:extLst>
          </p:cNvPr>
          <p:cNvSpPr/>
          <p:nvPr/>
        </p:nvSpPr>
        <p:spPr>
          <a:xfrm>
            <a:off x="6295390" y="3842064"/>
            <a:ext cx="47099" cy="70648"/>
          </a:xfrm>
          <a:custGeom>
            <a:avLst/>
            <a:gdLst/>
            <a:ahLst/>
            <a:cxnLst/>
            <a:rect l="0" t="0" r="0" b="0"/>
            <a:pathLst>
              <a:path w="171450" h="257175">
                <a:moveTo>
                  <a:pt x="155734" y="21431"/>
                </a:moveTo>
                <a:lnTo>
                  <a:pt x="155734" y="170021"/>
                </a:lnTo>
                <a:lnTo>
                  <a:pt x="21431" y="245269"/>
                </a:lnTo>
                <a:lnTo>
                  <a:pt x="21431"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24" name="Freeform: Shape 223">
            <a:extLst>
              <a:ext uri="{FF2B5EF4-FFF2-40B4-BE49-F238E27FC236}">
                <a16:creationId xmlns:a16="http://schemas.microsoft.com/office/drawing/2014/main" id="{4B38B1FC-19E1-49C8-9A8D-9F2B07CFFE6F}"/>
              </a:ext>
            </a:extLst>
          </p:cNvPr>
          <p:cNvSpPr/>
          <p:nvPr/>
        </p:nvSpPr>
        <p:spPr>
          <a:xfrm>
            <a:off x="6161419" y="3821654"/>
            <a:ext cx="83731" cy="52332"/>
          </a:xfrm>
          <a:custGeom>
            <a:avLst/>
            <a:gdLst/>
            <a:ahLst/>
            <a:cxnLst/>
            <a:rect l="0" t="0" r="0" b="0"/>
            <a:pathLst>
              <a:path w="304800" h="190500">
                <a:moveTo>
                  <a:pt x="21431" y="95726"/>
                </a:moveTo>
                <a:lnTo>
                  <a:pt x="155734" y="170021"/>
                </a:lnTo>
                <a:lnTo>
                  <a:pt x="290036" y="95726"/>
                </a:lnTo>
                <a:lnTo>
                  <a:pt x="155734" y="21431"/>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25" name="Freeform: Shape 224">
            <a:extLst>
              <a:ext uri="{FF2B5EF4-FFF2-40B4-BE49-F238E27FC236}">
                <a16:creationId xmlns:a16="http://schemas.microsoft.com/office/drawing/2014/main" id="{90621DEB-ABD7-414F-A771-3B695D0D19B0}"/>
              </a:ext>
            </a:extLst>
          </p:cNvPr>
          <p:cNvSpPr/>
          <p:nvPr/>
        </p:nvSpPr>
        <p:spPr>
          <a:xfrm>
            <a:off x="6161419" y="3842064"/>
            <a:ext cx="47099" cy="70648"/>
          </a:xfrm>
          <a:custGeom>
            <a:avLst/>
            <a:gdLst/>
            <a:ahLst/>
            <a:cxnLst/>
            <a:rect l="0" t="0" r="0" b="0"/>
            <a:pathLst>
              <a:path w="171450" h="257175">
                <a:moveTo>
                  <a:pt x="21431" y="21431"/>
                </a:moveTo>
                <a:lnTo>
                  <a:pt x="21431" y="170021"/>
                </a:lnTo>
                <a:lnTo>
                  <a:pt x="155734" y="245269"/>
                </a:lnTo>
                <a:lnTo>
                  <a:pt x="155734"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26" name="Freeform: Shape 225">
            <a:extLst>
              <a:ext uri="{FF2B5EF4-FFF2-40B4-BE49-F238E27FC236}">
                <a16:creationId xmlns:a16="http://schemas.microsoft.com/office/drawing/2014/main" id="{D33F82B2-ABA3-470C-BBB9-4F5C531B9934}"/>
              </a:ext>
            </a:extLst>
          </p:cNvPr>
          <p:cNvSpPr/>
          <p:nvPr/>
        </p:nvSpPr>
        <p:spPr>
          <a:xfrm>
            <a:off x="6198314" y="3842064"/>
            <a:ext cx="47099" cy="70648"/>
          </a:xfrm>
          <a:custGeom>
            <a:avLst/>
            <a:gdLst/>
            <a:ahLst/>
            <a:cxnLst/>
            <a:rect l="0" t="0" r="0" b="0"/>
            <a:pathLst>
              <a:path w="171450" h="257175">
                <a:moveTo>
                  <a:pt x="155734" y="21431"/>
                </a:moveTo>
                <a:lnTo>
                  <a:pt x="155734" y="170021"/>
                </a:lnTo>
                <a:lnTo>
                  <a:pt x="21431" y="245269"/>
                </a:lnTo>
                <a:lnTo>
                  <a:pt x="21431"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27" name="Freeform: Shape 226">
            <a:extLst>
              <a:ext uri="{FF2B5EF4-FFF2-40B4-BE49-F238E27FC236}">
                <a16:creationId xmlns:a16="http://schemas.microsoft.com/office/drawing/2014/main" id="{E56A6302-0344-4C2B-A0CB-B2107D3DF453}"/>
              </a:ext>
            </a:extLst>
          </p:cNvPr>
          <p:cNvSpPr/>
          <p:nvPr/>
        </p:nvSpPr>
        <p:spPr>
          <a:xfrm>
            <a:off x="6304547" y="3909834"/>
            <a:ext cx="83731" cy="52332"/>
          </a:xfrm>
          <a:custGeom>
            <a:avLst/>
            <a:gdLst/>
            <a:ahLst/>
            <a:cxnLst/>
            <a:rect l="0" t="0" r="0" b="0"/>
            <a:pathLst>
              <a:path w="304800" h="190500">
                <a:moveTo>
                  <a:pt x="21431" y="95726"/>
                </a:moveTo>
                <a:lnTo>
                  <a:pt x="155734" y="170021"/>
                </a:lnTo>
                <a:lnTo>
                  <a:pt x="290036" y="95726"/>
                </a:lnTo>
                <a:lnTo>
                  <a:pt x="155734" y="21431"/>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28" name="Freeform: Shape 227">
            <a:extLst>
              <a:ext uri="{FF2B5EF4-FFF2-40B4-BE49-F238E27FC236}">
                <a16:creationId xmlns:a16="http://schemas.microsoft.com/office/drawing/2014/main" id="{81554F65-781A-4790-BBA9-84884C704385}"/>
              </a:ext>
            </a:extLst>
          </p:cNvPr>
          <p:cNvSpPr/>
          <p:nvPr/>
        </p:nvSpPr>
        <p:spPr>
          <a:xfrm>
            <a:off x="6304547" y="3930244"/>
            <a:ext cx="47099" cy="70648"/>
          </a:xfrm>
          <a:custGeom>
            <a:avLst/>
            <a:gdLst/>
            <a:ahLst/>
            <a:cxnLst/>
            <a:rect l="0" t="0" r="0" b="0"/>
            <a:pathLst>
              <a:path w="171450" h="257175">
                <a:moveTo>
                  <a:pt x="21431" y="21431"/>
                </a:moveTo>
                <a:lnTo>
                  <a:pt x="21431" y="170021"/>
                </a:lnTo>
                <a:lnTo>
                  <a:pt x="155734" y="244316"/>
                </a:lnTo>
                <a:lnTo>
                  <a:pt x="155734"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29" name="Freeform: Shape 228">
            <a:extLst>
              <a:ext uri="{FF2B5EF4-FFF2-40B4-BE49-F238E27FC236}">
                <a16:creationId xmlns:a16="http://schemas.microsoft.com/office/drawing/2014/main" id="{47CE6AD2-EE16-4050-94A7-CD715D95DB48}"/>
              </a:ext>
            </a:extLst>
          </p:cNvPr>
          <p:cNvSpPr/>
          <p:nvPr/>
        </p:nvSpPr>
        <p:spPr>
          <a:xfrm>
            <a:off x="6341443" y="3930244"/>
            <a:ext cx="47099" cy="70648"/>
          </a:xfrm>
          <a:custGeom>
            <a:avLst/>
            <a:gdLst/>
            <a:ahLst/>
            <a:cxnLst/>
            <a:rect l="0" t="0" r="0" b="0"/>
            <a:pathLst>
              <a:path w="171450" h="257175">
                <a:moveTo>
                  <a:pt x="155734" y="21431"/>
                </a:moveTo>
                <a:lnTo>
                  <a:pt x="155734" y="170021"/>
                </a:lnTo>
                <a:lnTo>
                  <a:pt x="21431" y="244316"/>
                </a:lnTo>
                <a:lnTo>
                  <a:pt x="21431"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0" name="Freeform: Shape 229">
            <a:extLst>
              <a:ext uri="{FF2B5EF4-FFF2-40B4-BE49-F238E27FC236}">
                <a16:creationId xmlns:a16="http://schemas.microsoft.com/office/drawing/2014/main" id="{5CFD6AA3-3F79-48ED-B064-2DAB43CF5F9B}"/>
              </a:ext>
            </a:extLst>
          </p:cNvPr>
          <p:cNvSpPr/>
          <p:nvPr/>
        </p:nvSpPr>
        <p:spPr>
          <a:xfrm>
            <a:off x="6110395" y="3908525"/>
            <a:ext cx="83731" cy="52332"/>
          </a:xfrm>
          <a:custGeom>
            <a:avLst/>
            <a:gdLst/>
            <a:ahLst/>
            <a:cxnLst/>
            <a:rect l="0" t="0" r="0" b="0"/>
            <a:pathLst>
              <a:path w="304800" h="190500">
                <a:moveTo>
                  <a:pt x="21431" y="95726"/>
                </a:moveTo>
                <a:lnTo>
                  <a:pt x="155734" y="170021"/>
                </a:lnTo>
                <a:lnTo>
                  <a:pt x="290036" y="95726"/>
                </a:lnTo>
                <a:lnTo>
                  <a:pt x="155734" y="21431"/>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1" name="Freeform: Shape 230">
            <a:extLst>
              <a:ext uri="{FF2B5EF4-FFF2-40B4-BE49-F238E27FC236}">
                <a16:creationId xmlns:a16="http://schemas.microsoft.com/office/drawing/2014/main" id="{9350E033-E325-4058-B9AB-661BABA2BD4C}"/>
              </a:ext>
            </a:extLst>
          </p:cNvPr>
          <p:cNvSpPr/>
          <p:nvPr/>
        </p:nvSpPr>
        <p:spPr>
          <a:xfrm>
            <a:off x="6110396" y="3928935"/>
            <a:ext cx="47099" cy="70648"/>
          </a:xfrm>
          <a:custGeom>
            <a:avLst/>
            <a:gdLst/>
            <a:ahLst/>
            <a:cxnLst/>
            <a:rect l="0" t="0" r="0" b="0"/>
            <a:pathLst>
              <a:path w="171450" h="257175">
                <a:moveTo>
                  <a:pt x="21431" y="21431"/>
                </a:moveTo>
                <a:lnTo>
                  <a:pt x="21431" y="170021"/>
                </a:lnTo>
                <a:lnTo>
                  <a:pt x="155734" y="244316"/>
                </a:lnTo>
                <a:lnTo>
                  <a:pt x="155734"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2" name="Freeform: Shape 231">
            <a:extLst>
              <a:ext uri="{FF2B5EF4-FFF2-40B4-BE49-F238E27FC236}">
                <a16:creationId xmlns:a16="http://schemas.microsoft.com/office/drawing/2014/main" id="{44A8DC30-1765-4C85-A5AB-C064BAC7F93F}"/>
              </a:ext>
            </a:extLst>
          </p:cNvPr>
          <p:cNvSpPr/>
          <p:nvPr/>
        </p:nvSpPr>
        <p:spPr>
          <a:xfrm>
            <a:off x="6147290" y="3928935"/>
            <a:ext cx="47099" cy="70648"/>
          </a:xfrm>
          <a:custGeom>
            <a:avLst/>
            <a:gdLst/>
            <a:ahLst/>
            <a:cxnLst/>
            <a:rect l="0" t="0" r="0" b="0"/>
            <a:pathLst>
              <a:path w="171450" h="257175">
                <a:moveTo>
                  <a:pt x="155734" y="21431"/>
                </a:moveTo>
                <a:lnTo>
                  <a:pt x="155734" y="170021"/>
                </a:lnTo>
                <a:lnTo>
                  <a:pt x="21431" y="244316"/>
                </a:lnTo>
                <a:lnTo>
                  <a:pt x="21431"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3" name="Freeform: Shape 232">
            <a:extLst>
              <a:ext uri="{FF2B5EF4-FFF2-40B4-BE49-F238E27FC236}">
                <a16:creationId xmlns:a16="http://schemas.microsoft.com/office/drawing/2014/main" id="{FCC98FFE-AB8C-489E-BEA5-07E26F313F20}"/>
              </a:ext>
            </a:extLst>
          </p:cNvPr>
          <p:cNvSpPr/>
          <p:nvPr/>
        </p:nvSpPr>
        <p:spPr>
          <a:xfrm>
            <a:off x="6158017" y="3996443"/>
            <a:ext cx="83731" cy="52332"/>
          </a:xfrm>
          <a:custGeom>
            <a:avLst/>
            <a:gdLst/>
            <a:ahLst/>
            <a:cxnLst/>
            <a:rect l="0" t="0" r="0" b="0"/>
            <a:pathLst>
              <a:path w="304800" h="190500">
                <a:moveTo>
                  <a:pt x="21431" y="95726"/>
                </a:moveTo>
                <a:lnTo>
                  <a:pt x="155734" y="170974"/>
                </a:lnTo>
                <a:lnTo>
                  <a:pt x="290036" y="95726"/>
                </a:lnTo>
                <a:lnTo>
                  <a:pt x="155734" y="21431"/>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4" name="Freeform: Shape 233">
            <a:extLst>
              <a:ext uri="{FF2B5EF4-FFF2-40B4-BE49-F238E27FC236}">
                <a16:creationId xmlns:a16="http://schemas.microsoft.com/office/drawing/2014/main" id="{E88E5257-81E5-4B16-BAD7-58561DA6AAEB}"/>
              </a:ext>
            </a:extLst>
          </p:cNvPr>
          <p:cNvSpPr/>
          <p:nvPr/>
        </p:nvSpPr>
        <p:spPr>
          <a:xfrm>
            <a:off x="6158018" y="4016852"/>
            <a:ext cx="47099" cy="73265"/>
          </a:xfrm>
          <a:custGeom>
            <a:avLst/>
            <a:gdLst/>
            <a:ahLst/>
            <a:cxnLst/>
            <a:rect l="0" t="0" r="0" b="0"/>
            <a:pathLst>
              <a:path w="171450" h="266700">
                <a:moveTo>
                  <a:pt x="21431" y="21431"/>
                </a:moveTo>
                <a:lnTo>
                  <a:pt x="21431" y="170974"/>
                </a:lnTo>
                <a:lnTo>
                  <a:pt x="155734" y="245269"/>
                </a:lnTo>
                <a:lnTo>
                  <a:pt x="155734" y="96679"/>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5" name="Freeform: Shape 234">
            <a:extLst>
              <a:ext uri="{FF2B5EF4-FFF2-40B4-BE49-F238E27FC236}">
                <a16:creationId xmlns:a16="http://schemas.microsoft.com/office/drawing/2014/main" id="{94129AD4-5CF0-488F-895F-FB346AE24CF2}"/>
              </a:ext>
            </a:extLst>
          </p:cNvPr>
          <p:cNvSpPr/>
          <p:nvPr/>
        </p:nvSpPr>
        <p:spPr>
          <a:xfrm>
            <a:off x="6194912" y="4016852"/>
            <a:ext cx="47099" cy="73265"/>
          </a:xfrm>
          <a:custGeom>
            <a:avLst/>
            <a:gdLst/>
            <a:ahLst/>
            <a:cxnLst/>
            <a:rect l="0" t="0" r="0" b="0"/>
            <a:pathLst>
              <a:path w="171450" h="266700">
                <a:moveTo>
                  <a:pt x="155734" y="21431"/>
                </a:moveTo>
                <a:lnTo>
                  <a:pt x="155734" y="170974"/>
                </a:lnTo>
                <a:lnTo>
                  <a:pt x="21431" y="245269"/>
                </a:lnTo>
                <a:lnTo>
                  <a:pt x="21431" y="96679"/>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6" name="Freeform: Shape 235">
            <a:extLst>
              <a:ext uri="{FF2B5EF4-FFF2-40B4-BE49-F238E27FC236}">
                <a16:creationId xmlns:a16="http://schemas.microsoft.com/office/drawing/2014/main" id="{CCE8F57C-2FD0-48EB-87F3-1AFBCFBCC717}"/>
              </a:ext>
            </a:extLst>
          </p:cNvPr>
          <p:cNvSpPr/>
          <p:nvPr/>
        </p:nvSpPr>
        <p:spPr>
          <a:xfrm>
            <a:off x="6258496" y="3996443"/>
            <a:ext cx="83731" cy="52332"/>
          </a:xfrm>
          <a:custGeom>
            <a:avLst/>
            <a:gdLst/>
            <a:ahLst/>
            <a:cxnLst/>
            <a:rect l="0" t="0" r="0" b="0"/>
            <a:pathLst>
              <a:path w="304800" h="190500">
                <a:moveTo>
                  <a:pt x="21431" y="95726"/>
                </a:moveTo>
                <a:lnTo>
                  <a:pt x="155734" y="170974"/>
                </a:lnTo>
                <a:lnTo>
                  <a:pt x="290036" y="95726"/>
                </a:lnTo>
                <a:lnTo>
                  <a:pt x="155734" y="21431"/>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7" name="Freeform: Shape 236">
            <a:extLst>
              <a:ext uri="{FF2B5EF4-FFF2-40B4-BE49-F238E27FC236}">
                <a16:creationId xmlns:a16="http://schemas.microsoft.com/office/drawing/2014/main" id="{E76A86F0-A10B-4377-A581-B3FF0C5FAEAE}"/>
              </a:ext>
            </a:extLst>
          </p:cNvPr>
          <p:cNvSpPr/>
          <p:nvPr/>
        </p:nvSpPr>
        <p:spPr>
          <a:xfrm>
            <a:off x="6258496" y="4016852"/>
            <a:ext cx="47099" cy="73265"/>
          </a:xfrm>
          <a:custGeom>
            <a:avLst/>
            <a:gdLst/>
            <a:ahLst/>
            <a:cxnLst/>
            <a:rect l="0" t="0" r="0" b="0"/>
            <a:pathLst>
              <a:path w="171450" h="266700">
                <a:moveTo>
                  <a:pt x="21431" y="21431"/>
                </a:moveTo>
                <a:lnTo>
                  <a:pt x="21431" y="170974"/>
                </a:lnTo>
                <a:lnTo>
                  <a:pt x="155734" y="245269"/>
                </a:lnTo>
                <a:lnTo>
                  <a:pt x="155734" y="96679"/>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8" name="Freeform: Shape 237">
            <a:extLst>
              <a:ext uri="{FF2B5EF4-FFF2-40B4-BE49-F238E27FC236}">
                <a16:creationId xmlns:a16="http://schemas.microsoft.com/office/drawing/2014/main" id="{33F326AF-DDBD-414A-95B8-62C9AE0A5938}"/>
              </a:ext>
            </a:extLst>
          </p:cNvPr>
          <p:cNvSpPr/>
          <p:nvPr/>
        </p:nvSpPr>
        <p:spPr>
          <a:xfrm>
            <a:off x="6295390" y="4016852"/>
            <a:ext cx="47099" cy="73265"/>
          </a:xfrm>
          <a:custGeom>
            <a:avLst/>
            <a:gdLst/>
            <a:ahLst/>
            <a:cxnLst/>
            <a:rect l="0" t="0" r="0" b="0"/>
            <a:pathLst>
              <a:path w="171450" h="266700">
                <a:moveTo>
                  <a:pt x="155734" y="21431"/>
                </a:moveTo>
                <a:lnTo>
                  <a:pt x="155734" y="170974"/>
                </a:lnTo>
                <a:lnTo>
                  <a:pt x="21431" y="245269"/>
                </a:lnTo>
                <a:lnTo>
                  <a:pt x="21431" y="96679"/>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39" name="Freeform: Shape 238">
            <a:extLst>
              <a:ext uri="{FF2B5EF4-FFF2-40B4-BE49-F238E27FC236}">
                <a16:creationId xmlns:a16="http://schemas.microsoft.com/office/drawing/2014/main" id="{69AAE290-52E0-4920-ADD0-D04B76FF507C}"/>
              </a:ext>
            </a:extLst>
          </p:cNvPr>
          <p:cNvSpPr/>
          <p:nvPr/>
        </p:nvSpPr>
        <p:spPr>
          <a:xfrm>
            <a:off x="6207472" y="3909834"/>
            <a:ext cx="83731" cy="52332"/>
          </a:xfrm>
          <a:custGeom>
            <a:avLst/>
            <a:gdLst/>
            <a:ahLst/>
            <a:cxnLst/>
            <a:rect l="0" t="0" r="0" b="0"/>
            <a:pathLst>
              <a:path w="304800" h="190500">
                <a:moveTo>
                  <a:pt x="21431" y="95726"/>
                </a:moveTo>
                <a:lnTo>
                  <a:pt x="155734" y="170021"/>
                </a:lnTo>
                <a:lnTo>
                  <a:pt x="290989" y="95726"/>
                </a:lnTo>
                <a:lnTo>
                  <a:pt x="155734" y="21431"/>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40" name="Freeform: Shape 239">
            <a:extLst>
              <a:ext uri="{FF2B5EF4-FFF2-40B4-BE49-F238E27FC236}">
                <a16:creationId xmlns:a16="http://schemas.microsoft.com/office/drawing/2014/main" id="{273EC09A-FE42-4478-A3A5-2D5330EA58B5}"/>
              </a:ext>
            </a:extLst>
          </p:cNvPr>
          <p:cNvSpPr/>
          <p:nvPr/>
        </p:nvSpPr>
        <p:spPr>
          <a:xfrm>
            <a:off x="6207472" y="3930244"/>
            <a:ext cx="47099" cy="70648"/>
          </a:xfrm>
          <a:custGeom>
            <a:avLst/>
            <a:gdLst/>
            <a:ahLst/>
            <a:cxnLst/>
            <a:rect l="0" t="0" r="0" b="0"/>
            <a:pathLst>
              <a:path w="171450" h="257175">
                <a:moveTo>
                  <a:pt x="21431" y="21431"/>
                </a:moveTo>
                <a:lnTo>
                  <a:pt x="21431" y="170021"/>
                </a:lnTo>
                <a:lnTo>
                  <a:pt x="155734" y="244316"/>
                </a:lnTo>
                <a:lnTo>
                  <a:pt x="155734"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41" name="Freeform: Shape 240">
            <a:extLst>
              <a:ext uri="{FF2B5EF4-FFF2-40B4-BE49-F238E27FC236}">
                <a16:creationId xmlns:a16="http://schemas.microsoft.com/office/drawing/2014/main" id="{0FF4ADB3-2AC0-4CE1-9F1F-4B8B88884303}"/>
              </a:ext>
            </a:extLst>
          </p:cNvPr>
          <p:cNvSpPr/>
          <p:nvPr/>
        </p:nvSpPr>
        <p:spPr>
          <a:xfrm>
            <a:off x="6244366" y="3930244"/>
            <a:ext cx="47099" cy="70648"/>
          </a:xfrm>
          <a:custGeom>
            <a:avLst/>
            <a:gdLst/>
            <a:ahLst/>
            <a:cxnLst/>
            <a:rect l="0" t="0" r="0" b="0"/>
            <a:pathLst>
              <a:path w="171450" h="257175">
                <a:moveTo>
                  <a:pt x="156686" y="21431"/>
                </a:moveTo>
                <a:lnTo>
                  <a:pt x="156686" y="170021"/>
                </a:lnTo>
                <a:lnTo>
                  <a:pt x="21431" y="244316"/>
                </a:lnTo>
                <a:lnTo>
                  <a:pt x="21431" y="95726"/>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4" name="Freeform: Shape 213">
            <a:extLst>
              <a:ext uri="{FF2B5EF4-FFF2-40B4-BE49-F238E27FC236}">
                <a16:creationId xmlns:a16="http://schemas.microsoft.com/office/drawing/2014/main" id="{3DF454DB-2887-49FC-9AB4-131B14D1760C}"/>
              </a:ext>
            </a:extLst>
          </p:cNvPr>
          <p:cNvSpPr/>
          <p:nvPr/>
        </p:nvSpPr>
        <p:spPr>
          <a:xfrm>
            <a:off x="6110022" y="5274430"/>
            <a:ext cx="294227" cy="186770"/>
          </a:xfrm>
          <a:custGeom>
            <a:avLst/>
            <a:gdLst/>
            <a:ahLst/>
            <a:cxnLst/>
            <a:rect l="0" t="0" r="0" b="0"/>
            <a:pathLst>
              <a:path w="1095375" h="695325">
                <a:moveTo>
                  <a:pt x="711041" y="21431"/>
                </a:move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860584" y="676751"/>
                  <a:pt x="860584" y="676751"/>
                  <a:pt x="860584" y="676751"/>
                </a:cubicBezTo>
                <a:cubicBezTo>
                  <a:pt x="919639" y="676751"/>
                  <a:pt x="972979" y="653891"/>
                  <a:pt x="1013936" y="611981"/>
                </a:cubicBezTo>
                <a:cubicBezTo>
                  <a:pt x="1052989" y="571024"/>
                  <a:pt x="1074896" y="51768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19626" y="44291"/>
                  <a:pt x="766286" y="21431"/>
                  <a:pt x="711041" y="21431"/>
                </a:cubicBezTo>
                <a:lnTo>
                  <a:pt x="711041" y="21431"/>
                </a:lnTo>
                <a:close/>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5" name="Freeform: Shape 214">
            <a:extLst>
              <a:ext uri="{FF2B5EF4-FFF2-40B4-BE49-F238E27FC236}">
                <a16:creationId xmlns:a16="http://schemas.microsoft.com/office/drawing/2014/main" id="{D76714F3-6900-49B8-9764-D82F707F7AE7}"/>
              </a:ext>
            </a:extLst>
          </p:cNvPr>
          <p:cNvSpPr/>
          <p:nvPr/>
        </p:nvSpPr>
        <p:spPr>
          <a:xfrm>
            <a:off x="6232063" y="5317669"/>
            <a:ext cx="69080" cy="38377"/>
          </a:xfrm>
          <a:custGeom>
            <a:avLst/>
            <a:gdLst/>
            <a:ahLst/>
            <a:cxnLst/>
            <a:rect l="0" t="0" r="0" b="0"/>
            <a:pathLst>
              <a:path w="257175" h="142875">
                <a:moveTo>
                  <a:pt x="237649" y="129064"/>
                </a:moveTo>
                <a:lnTo>
                  <a:pt x="130016" y="21431"/>
                </a:lnTo>
                <a:lnTo>
                  <a:pt x="21431" y="130016"/>
                </a:lnTo>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6" name="Freeform: Shape 215">
            <a:extLst>
              <a:ext uri="{FF2B5EF4-FFF2-40B4-BE49-F238E27FC236}">
                <a16:creationId xmlns:a16="http://schemas.microsoft.com/office/drawing/2014/main" id="{70D55472-3766-413D-96EF-3789F12AF276}"/>
              </a:ext>
            </a:extLst>
          </p:cNvPr>
          <p:cNvSpPr/>
          <p:nvPr/>
        </p:nvSpPr>
        <p:spPr>
          <a:xfrm>
            <a:off x="6261229" y="5317668"/>
            <a:ext cx="10234" cy="99781"/>
          </a:xfrm>
          <a:custGeom>
            <a:avLst/>
            <a:gdLst/>
            <a:ahLst/>
            <a:cxnLst/>
            <a:rect l="0" t="0" r="0" b="0"/>
            <a:pathLst>
              <a:path w="38100" h="371475">
                <a:moveTo>
                  <a:pt x="21431" y="21431"/>
                </a:moveTo>
                <a:lnTo>
                  <a:pt x="21431" y="354806"/>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7" name="Freeform: Shape 216">
            <a:extLst>
              <a:ext uri="{FF2B5EF4-FFF2-40B4-BE49-F238E27FC236}">
                <a16:creationId xmlns:a16="http://schemas.microsoft.com/office/drawing/2014/main" id="{DB21BB6A-24DF-44BC-9353-805215FD374B}"/>
              </a:ext>
            </a:extLst>
          </p:cNvPr>
          <p:cNvSpPr/>
          <p:nvPr/>
        </p:nvSpPr>
        <p:spPr>
          <a:xfrm>
            <a:off x="6194197" y="5392120"/>
            <a:ext cx="143276" cy="143275"/>
          </a:xfrm>
          <a:custGeom>
            <a:avLst/>
            <a:gdLst/>
            <a:ahLst/>
            <a:cxnLst/>
            <a:rect l="0" t="0" r="0" b="0"/>
            <a:pathLst>
              <a:path w="533400" h="533400">
                <a:moveTo>
                  <a:pt x="21431" y="21431"/>
                </a:moveTo>
                <a:lnTo>
                  <a:pt x="519589" y="21431"/>
                </a:lnTo>
                <a:lnTo>
                  <a:pt x="519589" y="519589"/>
                </a:lnTo>
                <a:lnTo>
                  <a:pt x="21431" y="519589"/>
                </a:lnTo>
                <a:close/>
              </a:path>
            </a:pathLst>
          </a:custGeom>
          <a:solidFill>
            <a:srgbClr val="F7F9FD"/>
          </a:solid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8" name="Freeform: Shape 217">
            <a:extLst>
              <a:ext uri="{FF2B5EF4-FFF2-40B4-BE49-F238E27FC236}">
                <a16:creationId xmlns:a16="http://schemas.microsoft.com/office/drawing/2014/main" id="{7C33E4B5-FB79-453A-83AF-DF1A9749021A}"/>
              </a:ext>
            </a:extLst>
          </p:cNvPr>
          <p:cNvSpPr/>
          <p:nvPr/>
        </p:nvSpPr>
        <p:spPr>
          <a:xfrm>
            <a:off x="6261229" y="5423846"/>
            <a:ext cx="10234" cy="81871"/>
          </a:xfrm>
          <a:custGeom>
            <a:avLst/>
            <a:gdLst/>
            <a:ahLst/>
            <a:cxnLst/>
            <a:rect l="0" t="0" r="0" b="0"/>
            <a:pathLst>
              <a:path w="38100" h="304800">
                <a:moveTo>
                  <a:pt x="21431" y="21431"/>
                </a:moveTo>
                <a:lnTo>
                  <a:pt x="21431" y="287179"/>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9" name="Freeform: Shape 218">
            <a:extLst>
              <a:ext uri="{FF2B5EF4-FFF2-40B4-BE49-F238E27FC236}">
                <a16:creationId xmlns:a16="http://schemas.microsoft.com/office/drawing/2014/main" id="{7148D276-0045-4A8F-8F5E-B881DB613CE4}"/>
              </a:ext>
            </a:extLst>
          </p:cNvPr>
          <p:cNvSpPr/>
          <p:nvPr/>
        </p:nvSpPr>
        <p:spPr>
          <a:xfrm>
            <a:off x="6293723" y="5423846"/>
            <a:ext cx="10234" cy="81871"/>
          </a:xfrm>
          <a:custGeom>
            <a:avLst/>
            <a:gdLst/>
            <a:ahLst/>
            <a:cxnLst/>
            <a:rect l="0" t="0" r="0" b="0"/>
            <a:pathLst>
              <a:path w="38100" h="304800">
                <a:moveTo>
                  <a:pt x="21431" y="21431"/>
                </a:moveTo>
                <a:lnTo>
                  <a:pt x="21431" y="287179"/>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20" name="Freeform: Shape 219">
            <a:extLst>
              <a:ext uri="{FF2B5EF4-FFF2-40B4-BE49-F238E27FC236}">
                <a16:creationId xmlns:a16="http://schemas.microsoft.com/office/drawing/2014/main" id="{3A1BF6A7-D971-43F3-8A48-B8E6A8EDBF07}"/>
              </a:ext>
            </a:extLst>
          </p:cNvPr>
          <p:cNvSpPr/>
          <p:nvPr/>
        </p:nvSpPr>
        <p:spPr>
          <a:xfrm>
            <a:off x="6224643" y="5423846"/>
            <a:ext cx="10234" cy="81871"/>
          </a:xfrm>
          <a:custGeom>
            <a:avLst/>
            <a:gdLst/>
            <a:ahLst/>
            <a:cxnLst/>
            <a:rect l="0" t="0" r="0" b="0"/>
            <a:pathLst>
              <a:path w="38100" h="304800">
                <a:moveTo>
                  <a:pt x="21431" y="21431"/>
                </a:moveTo>
                <a:lnTo>
                  <a:pt x="21431" y="287179"/>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01" name="Freeform: Shape 200">
            <a:extLst>
              <a:ext uri="{FF2B5EF4-FFF2-40B4-BE49-F238E27FC236}">
                <a16:creationId xmlns:a16="http://schemas.microsoft.com/office/drawing/2014/main" id="{E59A2C2F-E374-411B-B91F-63ABCDBB1375}"/>
              </a:ext>
            </a:extLst>
          </p:cNvPr>
          <p:cNvSpPr/>
          <p:nvPr/>
        </p:nvSpPr>
        <p:spPr>
          <a:xfrm>
            <a:off x="9899539" y="5245824"/>
            <a:ext cx="330863" cy="210026"/>
          </a:xfrm>
          <a:custGeom>
            <a:avLst/>
            <a:gdLst/>
            <a:ahLst/>
            <a:cxnLst/>
            <a:rect l="0" t="0" r="0" b="0"/>
            <a:pathLst>
              <a:path w="1095375" h="695325">
                <a:moveTo>
                  <a:pt x="1072039" y="493871"/>
                </a:moveTo>
                <a:cubicBezTo>
                  <a:pt x="1073944" y="483394"/>
                  <a:pt x="1074896" y="47196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20579" y="44291"/>
                  <a:pt x="767239" y="21431"/>
                  <a:pt x="711041" y="21431"/>
                </a:cubicBezTo>
                <a:lnTo>
                  <a:pt x="711041" y="21431"/>
                </a:ln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371951" y="676751"/>
                  <a:pt x="505301" y="676751"/>
                  <a:pt x="589121" y="676751"/>
                </a:cubicBezTo>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02" name="Freeform: Shape 201">
            <a:extLst>
              <a:ext uri="{FF2B5EF4-FFF2-40B4-BE49-F238E27FC236}">
                <a16:creationId xmlns:a16="http://schemas.microsoft.com/office/drawing/2014/main" id="{BD41B3C3-5D7B-4102-9226-75145CCE1FF0}"/>
              </a:ext>
            </a:extLst>
          </p:cNvPr>
          <p:cNvSpPr/>
          <p:nvPr/>
        </p:nvSpPr>
        <p:spPr>
          <a:xfrm>
            <a:off x="10071300" y="5510226"/>
            <a:ext cx="198517" cy="28771"/>
          </a:xfrm>
          <a:custGeom>
            <a:avLst/>
            <a:gdLst/>
            <a:ahLst/>
            <a:cxnLst/>
            <a:rect l="0" t="0" r="0" b="0"/>
            <a:pathLst>
              <a:path w="657225" h="95250">
                <a:moveTo>
                  <a:pt x="21431" y="21431"/>
                </a:moveTo>
                <a:lnTo>
                  <a:pt x="170021" y="81439"/>
                </a:lnTo>
                <a:lnTo>
                  <a:pt x="640556" y="21431"/>
                </a:lnTo>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03" name="Freeform: Shape 202">
            <a:extLst>
              <a:ext uri="{FF2B5EF4-FFF2-40B4-BE49-F238E27FC236}">
                <a16:creationId xmlns:a16="http://schemas.microsoft.com/office/drawing/2014/main" id="{9C4DB0C1-FE32-483B-87E6-818FF4B9B489}"/>
              </a:ext>
            </a:extLst>
          </p:cNvPr>
          <p:cNvSpPr/>
          <p:nvPr/>
        </p:nvSpPr>
        <p:spPr>
          <a:xfrm>
            <a:off x="10071301" y="5460741"/>
            <a:ext cx="11508" cy="60418"/>
          </a:xfrm>
          <a:custGeom>
            <a:avLst/>
            <a:gdLst/>
            <a:ahLst/>
            <a:cxnLst/>
            <a:rect l="0" t="0" r="0" b="0"/>
            <a:pathLst>
              <a:path w="38100" h="200025">
                <a:moveTo>
                  <a:pt x="21431" y="21431"/>
                </a:moveTo>
                <a:lnTo>
                  <a:pt x="21431" y="185261"/>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04" name="Freeform: Shape 203">
            <a:extLst>
              <a:ext uri="{FF2B5EF4-FFF2-40B4-BE49-F238E27FC236}">
                <a16:creationId xmlns:a16="http://schemas.microsoft.com/office/drawing/2014/main" id="{D5B67059-AA8C-40B9-859F-19CA952AF0DF}"/>
              </a:ext>
            </a:extLst>
          </p:cNvPr>
          <p:cNvSpPr/>
          <p:nvPr/>
        </p:nvSpPr>
        <p:spPr>
          <a:xfrm>
            <a:off x="10071301" y="5394280"/>
            <a:ext cx="11508" cy="60418"/>
          </a:xfrm>
          <a:custGeom>
            <a:avLst/>
            <a:gdLst/>
            <a:ahLst/>
            <a:cxnLst/>
            <a:rect l="0" t="0" r="0" b="0"/>
            <a:pathLst>
              <a:path w="38100" h="200025">
                <a:moveTo>
                  <a:pt x="21431" y="21431"/>
                </a:moveTo>
                <a:lnTo>
                  <a:pt x="21431" y="186214"/>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05" name="Freeform: Shape 204">
            <a:extLst>
              <a:ext uri="{FF2B5EF4-FFF2-40B4-BE49-F238E27FC236}">
                <a16:creationId xmlns:a16="http://schemas.microsoft.com/office/drawing/2014/main" id="{8B1945F7-72E2-488F-B0A9-784F47D0646F}"/>
              </a:ext>
            </a:extLst>
          </p:cNvPr>
          <p:cNvSpPr/>
          <p:nvPr/>
        </p:nvSpPr>
        <p:spPr>
          <a:xfrm>
            <a:off x="10071300" y="5374717"/>
            <a:ext cx="198517" cy="31647"/>
          </a:xfrm>
          <a:custGeom>
            <a:avLst/>
            <a:gdLst/>
            <a:ahLst/>
            <a:cxnLst/>
            <a:rect l="0" t="0" r="0" b="0"/>
            <a:pathLst>
              <a:path w="657225" h="104775">
                <a:moveTo>
                  <a:pt x="640556" y="86201"/>
                </a:moveTo>
                <a:lnTo>
                  <a:pt x="170974" y="21431"/>
                </a:lnTo>
                <a:lnTo>
                  <a:pt x="21431" y="82391"/>
                </a:lnTo>
              </a:path>
            </a:pathLst>
          </a:custGeom>
          <a:noFill/>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06" name="Freeform: Shape 205">
            <a:extLst>
              <a:ext uri="{FF2B5EF4-FFF2-40B4-BE49-F238E27FC236}">
                <a16:creationId xmlns:a16="http://schemas.microsoft.com/office/drawing/2014/main" id="{C782528B-2C11-4C38-B0F9-CC94082D4920}"/>
              </a:ext>
            </a:extLst>
          </p:cNvPr>
          <p:cNvSpPr/>
          <p:nvPr/>
        </p:nvSpPr>
        <p:spPr>
          <a:xfrm>
            <a:off x="10116470" y="5374717"/>
            <a:ext cx="11508" cy="71927"/>
          </a:xfrm>
          <a:custGeom>
            <a:avLst/>
            <a:gdLst/>
            <a:ahLst/>
            <a:cxnLst/>
            <a:rect l="0" t="0" r="0" b="0"/>
            <a:pathLst>
              <a:path w="38100" h="238125">
                <a:moveTo>
                  <a:pt x="21431" y="220504"/>
                </a:moveTo>
                <a:lnTo>
                  <a:pt x="21431" y="21431"/>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07" name="Freeform: Shape 206">
            <a:extLst>
              <a:ext uri="{FF2B5EF4-FFF2-40B4-BE49-F238E27FC236}">
                <a16:creationId xmlns:a16="http://schemas.microsoft.com/office/drawing/2014/main" id="{92D48264-606A-490E-B8CC-AA889F9BD0A9}"/>
              </a:ext>
            </a:extLst>
          </p:cNvPr>
          <p:cNvSpPr/>
          <p:nvPr/>
        </p:nvSpPr>
        <p:spPr>
          <a:xfrm>
            <a:off x="10116183" y="5452973"/>
            <a:ext cx="11508" cy="86312"/>
          </a:xfrm>
          <a:custGeom>
            <a:avLst/>
            <a:gdLst/>
            <a:ahLst/>
            <a:cxnLst/>
            <a:rect l="0" t="0" r="0" b="0"/>
            <a:pathLst>
              <a:path w="38100" h="285750">
                <a:moveTo>
                  <a:pt x="21431" y="270986"/>
                </a:moveTo>
                <a:lnTo>
                  <a:pt x="21431" y="21431"/>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08" name="Freeform: Shape 207">
            <a:extLst>
              <a:ext uri="{FF2B5EF4-FFF2-40B4-BE49-F238E27FC236}">
                <a16:creationId xmlns:a16="http://schemas.microsoft.com/office/drawing/2014/main" id="{0B58A504-BC2C-4D89-BA7C-2672AA9BBA24}"/>
              </a:ext>
            </a:extLst>
          </p:cNvPr>
          <p:cNvSpPr/>
          <p:nvPr/>
        </p:nvSpPr>
        <p:spPr>
          <a:xfrm>
            <a:off x="10071301" y="5452973"/>
            <a:ext cx="57541" cy="20139"/>
          </a:xfrm>
          <a:custGeom>
            <a:avLst/>
            <a:gdLst/>
            <a:ahLst/>
            <a:cxnLst/>
            <a:rect l="0" t="0" r="0" b="0"/>
            <a:pathLst>
              <a:path w="190500" h="66675">
                <a:moveTo>
                  <a:pt x="21431" y="47149"/>
                </a:moveTo>
                <a:lnTo>
                  <a:pt x="170021" y="21431"/>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09" name="Freeform: Shape 208">
            <a:extLst>
              <a:ext uri="{FF2B5EF4-FFF2-40B4-BE49-F238E27FC236}">
                <a16:creationId xmlns:a16="http://schemas.microsoft.com/office/drawing/2014/main" id="{C114BF88-8453-4E6A-97A8-0612AF09E736}"/>
              </a:ext>
            </a:extLst>
          </p:cNvPr>
          <p:cNvSpPr/>
          <p:nvPr/>
        </p:nvSpPr>
        <p:spPr>
          <a:xfrm>
            <a:off x="10071301" y="5434847"/>
            <a:ext cx="57541" cy="20139"/>
          </a:xfrm>
          <a:custGeom>
            <a:avLst/>
            <a:gdLst/>
            <a:ahLst/>
            <a:cxnLst/>
            <a:rect l="0" t="0" r="0" b="0"/>
            <a:pathLst>
              <a:path w="190500" h="66675">
                <a:moveTo>
                  <a:pt x="21431" y="51911"/>
                </a:moveTo>
                <a:lnTo>
                  <a:pt x="170974" y="21431"/>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0" name="Freeform: Shape 209">
            <a:extLst>
              <a:ext uri="{FF2B5EF4-FFF2-40B4-BE49-F238E27FC236}">
                <a16:creationId xmlns:a16="http://schemas.microsoft.com/office/drawing/2014/main" id="{A09776AE-3F0D-4162-ABE7-1D6DEA930F2E}"/>
              </a:ext>
            </a:extLst>
          </p:cNvPr>
          <p:cNvSpPr/>
          <p:nvPr/>
        </p:nvSpPr>
        <p:spPr>
          <a:xfrm>
            <a:off x="10116182" y="5452973"/>
            <a:ext cx="152484" cy="17263"/>
          </a:xfrm>
          <a:custGeom>
            <a:avLst/>
            <a:gdLst/>
            <a:ahLst/>
            <a:cxnLst/>
            <a:rect l="0" t="0" r="0" b="0"/>
            <a:pathLst>
              <a:path w="504825" h="57150">
                <a:moveTo>
                  <a:pt x="21431" y="21431"/>
                </a:moveTo>
                <a:lnTo>
                  <a:pt x="491966" y="42386"/>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1" name="Freeform: Shape 210">
            <a:extLst>
              <a:ext uri="{FF2B5EF4-FFF2-40B4-BE49-F238E27FC236}">
                <a16:creationId xmlns:a16="http://schemas.microsoft.com/office/drawing/2014/main" id="{E25658D7-E5CD-45BA-8FA1-FBA6435A71D1}"/>
              </a:ext>
            </a:extLst>
          </p:cNvPr>
          <p:cNvSpPr/>
          <p:nvPr/>
        </p:nvSpPr>
        <p:spPr>
          <a:xfrm>
            <a:off x="10116469" y="5434847"/>
            <a:ext cx="152484" cy="20139"/>
          </a:xfrm>
          <a:custGeom>
            <a:avLst/>
            <a:gdLst/>
            <a:ahLst/>
            <a:cxnLst/>
            <a:rect l="0" t="0" r="0" b="0"/>
            <a:pathLst>
              <a:path w="504825" h="66675">
                <a:moveTo>
                  <a:pt x="21431" y="21431"/>
                </a:moveTo>
                <a:lnTo>
                  <a:pt x="491014" y="51911"/>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2" name="Freeform: Shape 211">
            <a:extLst>
              <a:ext uri="{FF2B5EF4-FFF2-40B4-BE49-F238E27FC236}">
                <a16:creationId xmlns:a16="http://schemas.microsoft.com/office/drawing/2014/main" id="{33A8639A-2678-4E4A-8644-955A0B017994}"/>
              </a:ext>
            </a:extLst>
          </p:cNvPr>
          <p:cNvSpPr/>
          <p:nvPr/>
        </p:nvSpPr>
        <p:spPr>
          <a:xfrm>
            <a:off x="10258310" y="5459303"/>
            <a:ext cx="11508" cy="63296"/>
          </a:xfrm>
          <a:custGeom>
            <a:avLst/>
            <a:gdLst/>
            <a:ahLst/>
            <a:cxnLst/>
            <a:rect l="0" t="0" r="0" b="0"/>
            <a:pathLst>
              <a:path w="38100" h="209550">
                <a:moveTo>
                  <a:pt x="21431" y="21431"/>
                </a:moveTo>
                <a:lnTo>
                  <a:pt x="21431" y="190024"/>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213" name="Freeform: Shape 212">
            <a:extLst>
              <a:ext uri="{FF2B5EF4-FFF2-40B4-BE49-F238E27FC236}">
                <a16:creationId xmlns:a16="http://schemas.microsoft.com/office/drawing/2014/main" id="{CC9B30C1-2257-41BF-907E-D2DA48D3988F}"/>
              </a:ext>
            </a:extLst>
          </p:cNvPr>
          <p:cNvSpPr/>
          <p:nvPr/>
        </p:nvSpPr>
        <p:spPr>
          <a:xfrm>
            <a:off x="10258310" y="5394280"/>
            <a:ext cx="11508" cy="60418"/>
          </a:xfrm>
          <a:custGeom>
            <a:avLst/>
            <a:gdLst/>
            <a:ahLst/>
            <a:cxnLst/>
            <a:rect l="0" t="0" r="0" b="0"/>
            <a:pathLst>
              <a:path w="38100" h="200025">
                <a:moveTo>
                  <a:pt x="21431" y="21431"/>
                </a:moveTo>
                <a:lnTo>
                  <a:pt x="21431" y="186214"/>
                </a:lnTo>
              </a:path>
            </a:pathLst>
          </a:custGeom>
          <a:ln w="6350" cap="rnd">
            <a:solidFill>
              <a:schemeClr val="tx1"/>
            </a:solidFill>
            <a:prstDash val="solid"/>
            <a:round/>
          </a:ln>
        </p:spPr>
        <p:txBody>
          <a:bodyPr/>
          <a:lstStyle/>
          <a:p>
            <a:pPr defTabSz="914367"/>
            <a:endParaRPr lang="en-US" sz="1765">
              <a:solidFill>
                <a:srgbClr val="505050"/>
              </a:solidFill>
              <a:latin typeface="Segoe UI"/>
            </a:endParaRPr>
          </a:p>
        </p:txBody>
      </p:sp>
      <p:sp>
        <p:nvSpPr>
          <p:cNvPr id="184" name="Freeform 5">
            <a:extLst>
              <a:ext uri="{FF2B5EF4-FFF2-40B4-BE49-F238E27FC236}">
                <a16:creationId xmlns:a16="http://schemas.microsoft.com/office/drawing/2014/main" id="{AA64A47C-C690-4A18-A7ED-0610DD4A06DC}"/>
              </a:ext>
            </a:extLst>
          </p:cNvPr>
          <p:cNvSpPr>
            <a:spLocks/>
          </p:cNvSpPr>
          <p:nvPr/>
        </p:nvSpPr>
        <p:spPr bwMode="auto">
          <a:xfrm>
            <a:off x="6309878" y="5910576"/>
            <a:ext cx="418945" cy="261128"/>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noFill/>
          <a:ln w="63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85" name="Freeform 5">
            <a:extLst>
              <a:ext uri="{FF2B5EF4-FFF2-40B4-BE49-F238E27FC236}">
                <a16:creationId xmlns:a16="http://schemas.microsoft.com/office/drawing/2014/main" id="{D9A45638-B0BE-44DC-B153-B3E0FC7C9B40}"/>
              </a:ext>
            </a:extLst>
          </p:cNvPr>
          <p:cNvSpPr>
            <a:spLocks/>
          </p:cNvSpPr>
          <p:nvPr/>
        </p:nvSpPr>
        <p:spPr bwMode="auto">
          <a:xfrm>
            <a:off x="4376256" y="5183482"/>
            <a:ext cx="310070" cy="193267"/>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noFill/>
          <a:ln w="63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pic>
        <p:nvPicPr>
          <p:cNvPr id="186" name="Graphic 185">
            <a:extLst>
              <a:ext uri="{FF2B5EF4-FFF2-40B4-BE49-F238E27FC236}">
                <a16:creationId xmlns:a16="http://schemas.microsoft.com/office/drawing/2014/main" id="{58910C29-0582-4664-BA68-8B0C137DF7C5}"/>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325961" y="1850726"/>
            <a:ext cx="222565" cy="224812"/>
          </a:xfrm>
          <a:prstGeom prst="rect">
            <a:avLst/>
          </a:prstGeom>
        </p:spPr>
      </p:pic>
      <p:pic>
        <p:nvPicPr>
          <p:cNvPr id="187" name="Graphic 186">
            <a:extLst>
              <a:ext uri="{FF2B5EF4-FFF2-40B4-BE49-F238E27FC236}">
                <a16:creationId xmlns:a16="http://schemas.microsoft.com/office/drawing/2014/main" id="{4EFFFE6E-BF97-4553-8B5C-8ECF900B4AE7}"/>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405670" y="3167109"/>
            <a:ext cx="270829" cy="282115"/>
          </a:xfrm>
          <a:prstGeom prst="rect">
            <a:avLst/>
          </a:prstGeom>
        </p:spPr>
      </p:pic>
      <p:pic>
        <p:nvPicPr>
          <p:cNvPr id="188" name="Graphic 187">
            <a:extLst>
              <a:ext uri="{FF2B5EF4-FFF2-40B4-BE49-F238E27FC236}">
                <a16:creationId xmlns:a16="http://schemas.microsoft.com/office/drawing/2014/main" id="{F768403B-3782-494B-8E33-97FF53D13406}"/>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433760" y="3816572"/>
            <a:ext cx="244674" cy="280819"/>
          </a:xfrm>
          <a:prstGeom prst="rect">
            <a:avLst/>
          </a:prstGeom>
        </p:spPr>
      </p:pic>
      <p:pic>
        <p:nvPicPr>
          <p:cNvPr id="189" name="Graphic 188">
            <a:extLst>
              <a:ext uri="{FF2B5EF4-FFF2-40B4-BE49-F238E27FC236}">
                <a16:creationId xmlns:a16="http://schemas.microsoft.com/office/drawing/2014/main" id="{CD97486C-6EBB-4A14-BD15-4795CB25B41A}"/>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369915" y="4518072"/>
            <a:ext cx="303309" cy="215993"/>
          </a:xfrm>
          <a:prstGeom prst="rect">
            <a:avLst/>
          </a:prstGeom>
        </p:spPr>
      </p:pic>
      <p:pic>
        <p:nvPicPr>
          <p:cNvPr id="190" name="Graphic 189">
            <a:extLst>
              <a:ext uri="{FF2B5EF4-FFF2-40B4-BE49-F238E27FC236}">
                <a16:creationId xmlns:a16="http://schemas.microsoft.com/office/drawing/2014/main" id="{61C11AC1-C1F1-4A79-98BE-45A3A8A42B0B}"/>
              </a:ext>
            </a:extLst>
          </p:cNvPr>
          <p:cNvPicPr>
            <a:picLocks noChangeAspect="1"/>
          </p:cNvPicPr>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9008891" y="2501116"/>
            <a:ext cx="272459" cy="272459"/>
          </a:xfrm>
          <a:prstGeom prst="rect">
            <a:avLst/>
          </a:prstGeom>
        </p:spPr>
      </p:pic>
      <p:pic>
        <p:nvPicPr>
          <p:cNvPr id="191" name="Graphic 190">
            <a:extLst>
              <a:ext uri="{FF2B5EF4-FFF2-40B4-BE49-F238E27FC236}">
                <a16:creationId xmlns:a16="http://schemas.microsoft.com/office/drawing/2014/main" id="{0D9D11FB-A4C1-4CF9-BAF9-1EEBF3846726}"/>
              </a:ext>
            </a:extLst>
          </p:cNvPr>
          <p:cNvPicPr>
            <a:picLocks noChangeAspect="1"/>
          </p:cNvPicPr>
          <p:nvPr/>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7549857" y="3808403"/>
            <a:ext cx="292398" cy="273446"/>
          </a:xfrm>
          <a:prstGeom prst="rect">
            <a:avLst/>
          </a:prstGeom>
        </p:spPr>
      </p:pic>
      <p:pic>
        <p:nvPicPr>
          <p:cNvPr id="192" name="Graphic 191">
            <a:extLst>
              <a:ext uri="{FF2B5EF4-FFF2-40B4-BE49-F238E27FC236}">
                <a16:creationId xmlns:a16="http://schemas.microsoft.com/office/drawing/2014/main" id="{1E352279-FCD7-46D6-B275-0401EC99B7D9}"/>
              </a:ext>
            </a:extLst>
          </p:cNvPr>
          <p:cNvPicPr>
            <a:picLocks noChangeAspect="1"/>
          </p:cNvPicPr>
          <p:nvPr/>
        </p:nvPicPr>
        <p:blipFill>
          <a:blip r:embed="rId16" cstate="email">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9003748" y="3829109"/>
            <a:ext cx="294992" cy="261353"/>
          </a:xfrm>
          <a:prstGeom prst="rect">
            <a:avLst/>
          </a:prstGeom>
        </p:spPr>
      </p:pic>
      <p:pic>
        <p:nvPicPr>
          <p:cNvPr id="193" name="Graphic 192">
            <a:extLst>
              <a:ext uri="{FF2B5EF4-FFF2-40B4-BE49-F238E27FC236}">
                <a16:creationId xmlns:a16="http://schemas.microsoft.com/office/drawing/2014/main" id="{C19DB907-79A5-4BCF-944C-C49AD4815306}"/>
              </a:ext>
            </a:extLst>
          </p:cNvPr>
          <p:cNvPicPr>
            <a:picLocks noChangeAspect="1"/>
          </p:cNvPicPr>
          <p:nvPr/>
        </p:nvPicPr>
        <p:blipFill>
          <a:blip r:embed="rId18" cstate="email">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7544908" y="5306902"/>
            <a:ext cx="293506" cy="233887"/>
          </a:xfrm>
          <a:prstGeom prst="rect">
            <a:avLst/>
          </a:prstGeom>
        </p:spPr>
      </p:pic>
      <p:pic>
        <p:nvPicPr>
          <p:cNvPr id="194" name="Graphic 193">
            <a:extLst>
              <a:ext uri="{FF2B5EF4-FFF2-40B4-BE49-F238E27FC236}">
                <a16:creationId xmlns:a16="http://schemas.microsoft.com/office/drawing/2014/main" id="{3A708173-6ECF-4653-AB8E-4507E91D2769}"/>
              </a:ext>
            </a:extLst>
          </p:cNvPr>
          <p:cNvPicPr>
            <a:picLocks noChangeAspect="1"/>
          </p:cNvPicPr>
          <p:nvPr/>
        </p:nvPicPr>
        <p:blipFill>
          <a:blip r:embed="rId20" cstate="email">
            <a:extLst>
              <a:ext uri="{28A0092B-C50C-407E-A947-70E740481C1C}">
                <a14:useLocalDpi xmlns:a14="http://schemas.microsoft.com/office/drawing/2010/main"/>
              </a:ext>
              <a:ext uri="{96DAC541-7B7A-43D3-8B79-37D633B846F1}">
                <asvg:svgBlip xmlns:asvg="http://schemas.microsoft.com/office/drawing/2016/SVG/main" r:embed="rId21"/>
              </a:ext>
            </a:extLst>
          </a:blip>
          <a:stretch>
            <a:fillRect/>
          </a:stretch>
        </p:blipFill>
        <p:spPr>
          <a:xfrm>
            <a:off x="9003748" y="5293936"/>
            <a:ext cx="277454" cy="231594"/>
          </a:xfrm>
          <a:prstGeom prst="rect">
            <a:avLst/>
          </a:prstGeom>
        </p:spPr>
      </p:pic>
      <p:pic>
        <p:nvPicPr>
          <p:cNvPr id="195" name="Picture 194">
            <a:extLst>
              <a:ext uri="{FF2B5EF4-FFF2-40B4-BE49-F238E27FC236}">
                <a16:creationId xmlns:a16="http://schemas.microsoft.com/office/drawing/2014/main" id="{C9BFFE12-F0F6-4284-B85E-A925BDF18B96}"/>
              </a:ext>
            </a:extLst>
          </p:cNvPr>
          <p:cNvPicPr>
            <a:picLocks noChangeAspect="1"/>
          </p:cNvPicPr>
          <p:nvPr/>
        </p:nvPicPr>
        <p:blipFill rotWithShape="1">
          <a:blip r:embed="rId22" cstate="email">
            <a:extLst>
              <a:ext uri="{28A0092B-C50C-407E-A947-70E740481C1C}">
                <a14:useLocalDpi xmlns:a14="http://schemas.microsoft.com/office/drawing/2010/main"/>
              </a:ext>
            </a:extLst>
          </a:blip>
          <a:srcRect/>
          <a:stretch/>
        </p:blipFill>
        <p:spPr>
          <a:xfrm>
            <a:off x="2561203" y="3225721"/>
            <a:ext cx="231385" cy="218110"/>
          </a:xfrm>
          <a:prstGeom prst="rect">
            <a:avLst/>
          </a:prstGeom>
        </p:spPr>
      </p:pic>
      <p:pic>
        <p:nvPicPr>
          <p:cNvPr id="196" name="Picture 195">
            <a:extLst>
              <a:ext uri="{FF2B5EF4-FFF2-40B4-BE49-F238E27FC236}">
                <a16:creationId xmlns:a16="http://schemas.microsoft.com/office/drawing/2014/main" id="{EFB966D3-0E23-405A-A6E1-14A5C0E9E4E3}"/>
              </a:ext>
            </a:extLst>
          </p:cNvPr>
          <p:cNvPicPr>
            <a:picLocks noChangeAspect="1"/>
          </p:cNvPicPr>
          <p:nvPr/>
        </p:nvPicPr>
        <p:blipFill rotWithShape="1">
          <a:blip r:embed="rId23" cstate="email">
            <a:extLst>
              <a:ext uri="{28A0092B-C50C-407E-A947-70E740481C1C}">
                <a14:useLocalDpi xmlns:a14="http://schemas.microsoft.com/office/drawing/2010/main"/>
              </a:ext>
            </a:extLst>
          </a:blip>
          <a:srcRect/>
          <a:stretch/>
        </p:blipFill>
        <p:spPr>
          <a:xfrm>
            <a:off x="2544468" y="3898551"/>
            <a:ext cx="256099" cy="185905"/>
          </a:xfrm>
          <a:prstGeom prst="rect">
            <a:avLst/>
          </a:prstGeom>
        </p:spPr>
      </p:pic>
      <p:pic>
        <p:nvPicPr>
          <p:cNvPr id="197" name="Picture 196">
            <a:extLst>
              <a:ext uri="{FF2B5EF4-FFF2-40B4-BE49-F238E27FC236}">
                <a16:creationId xmlns:a16="http://schemas.microsoft.com/office/drawing/2014/main" id="{0649F1E5-9756-44D1-852C-C3800B355EFC}"/>
              </a:ext>
            </a:extLst>
          </p:cNvPr>
          <p:cNvPicPr>
            <a:picLocks noChangeAspect="1"/>
          </p:cNvPicPr>
          <p:nvPr/>
        </p:nvPicPr>
        <p:blipFill rotWithShape="1">
          <a:blip r:embed="rId24" cstate="email">
            <a:extLst>
              <a:ext uri="{28A0092B-C50C-407E-A947-70E740481C1C}">
                <a14:useLocalDpi xmlns:a14="http://schemas.microsoft.com/office/drawing/2010/main"/>
              </a:ext>
            </a:extLst>
          </a:blip>
          <a:srcRect/>
          <a:stretch/>
        </p:blipFill>
        <p:spPr>
          <a:xfrm>
            <a:off x="2511103" y="4576152"/>
            <a:ext cx="308337" cy="180190"/>
          </a:xfrm>
          <a:prstGeom prst="rect">
            <a:avLst/>
          </a:prstGeom>
        </p:spPr>
      </p:pic>
      <p:pic>
        <p:nvPicPr>
          <p:cNvPr id="198" name="Graphic 197">
            <a:extLst>
              <a:ext uri="{FF2B5EF4-FFF2-40B4-BE49-F238E27FC236}">
                <a16:creationId xmlns:a16="http://schemas.microsoft.com/office/drawing/2014/main" id="{865424C0-09DE-43D4-AA04-9E100BA10FBD}"/>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591799" y="1850726"/>
            <a:ext cx="222565" cy="224812"/>
          </a:xfrm>
          <a:prstGeom prst="rect">
            <a:avLst/>
          </a:prstGeom>
        </p:spPr>
      </p:pic>
      <p:pic>
        <p:nvPicPr>
          <p:cNvPr id="199" name="Picture 198">
            <a:extLst>
              <a:ext uri="{FF2B5EF4-FFF2-40B4-BE49-F238E27FC236}">
                <a16:creationId xmlns:a16="http://schemas.microsoft.com/office/drawing/2014/main" id="{AE9DD283-19D9-4121-818D-D39273E761FE}"/>
              </a:ext>
            </a:extLst>
          </p:cNvPr>
          <p:cNvPicPr>
            <a:picLocks noChangeAspect="1"/>
          </p:cNvPicPr>
          <p:nvPr/>
        </p:nvPicPr>
        <p:blipFill rotWithShape="1">
          <a:blip r:embed="rId2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563115" y="5137347"/>
            <a:ext cx="229431" cy="282964"/>
          </a:xfrm>
          <a:prstGeom prst="rect">
            <a:avLst/>
          </a:prstGeom>
        </p:spPr>
      </p:pic>
      <p:sp>
        <p:nvSpPr>
          <p:cNvPr id="200" name="Freeform 5">
            <a:extLst>
              <a:ext uri="{FF2B5EF4-FFF2-40B4-BE49-F238E27FC236}">
                <a16:creationId xmlns:a16="http://schemas.microsoft.com/office/drawing/2014/main" id="{7E8A2D4E-AF0B-47B8-9FA5-EE7299999430}"/>
              </a:ext>
            </a:extLst>
          </p:cNvPr>
          <p:cNvSpPr>
            <a:spLocks/>
          </p:cNvSpPr>
          <p:nvPr/>
        </p:nvSpPr>
        <p:spPr bwMode="auto">
          <a:xfrm>
            <a:off x="5013576" y="5910576"/>
            <a:ext cx="418945" cy="261128"/>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noFill/>
          <a:ln w="63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Tree>
    <p:custDataLst>
      <p:tags r:id="rId1"/>
    </p:custDataLst>
    <p:extLst>
      <p:ext uri="{BB962C8B-B14F-4D97-AF65-F5344CB8AC3E}">
        <p14:creationId xmlns:p14="http://schemas.microsoft.com/office/powerpoint/2010/main" val="24876034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uds in the sky on a cloudy day&#10;&#10;Description generated with very high confidence">
            <a:extLst>
              <a:ext uri="{FF2B5EF4-FFF2-40B4-BE49-F238E27FC236}">
                <a16:creationId xmlns:a16="http://schemas.microsoft.com/office/drawing/2014/main" id="{559AFE5A-3654-4D55-A2E2-B0D1D1186F8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1868" y="964"/>
            <a:ext cx="12213868" cy="6856551"/>
          </a:xfrm>
          <a:prstGeom prst="rect">
            <a:avLst/>
          </a:prstGeom>
        </p:spPr>
      </p:pic>
      <p:sp>
        <p:nvSpPr>
          <p:cNvPr id="41" name="Rectangle 40">
            <a:extLst>
              <a:ext uri="{FF2B5EF4-FFF2-40B4-BE49-F238E27FC236}">
                <a16:creationId xmlns:a16="http://schemas.microsoft.com/office/drawing/2014/main" id="{27E9E104-36BC-4A93-9624-8BD232F9EC39}"/>
              </a:ext>
            </a:extLst>
          </p:cNvPr>
          <p:cNvSpPr/>
          <p:nvPr/>
        </p:nvSpPr>
        <p:spPr bwMode="auto">
          <a:xfrm>
            <a:off x="-21867" y="487"/>
            <a:ext cx="12213868" cy="6856551"/>
          </a:xfrm>
          <a:prstGeom prst="rect">
            <a:avLst/>
          </a:prstGeom>
          <a:gradFill flip="none" rotWithShape="1">
            <a:gsLst>
              <a:gs pos="0">
                <a:srgbClr val="000000">
                  <a:alpha val="0"/>
                </a:srgbClr>
              </a:gs>
              <a:gs pos="100000">
                <a:srgbClr val="000000">
                  <a:alpha val="30000"/>
                </a:srgbClr>
              </a:gs>
            </a:gsLst>
            <a:lin ang="2700000" scaled="1"/>
            <a:tileRect/>
          </a:gradFill>
          <a:ln w="19050" cap="flat" cmpd="sng" algn="ctr">
            <a:noFill/>
            <a:prstDash val="solid"/>
            <a:headEnd type="none"/>
            <a:tailEnd type="none"/>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cs typeface="Segoe UI" pitchFamily="34" charset="0"/>
            </a:endParaRPr>
          </a:p>
        </p:txBody>
      </p:sp>
      <p:sp>
        <p:nvSpPr>
          <p:cNvPr id="8" name="Rectangle 7">
            <a:extLst>
              <a:ext uri="{FF2B5EF4-FFF2-40B4-BE49-F238E27FC236}">
                <a16:creationId xmlns:a16="http://schemas.microsoft.com/office/drawing/2014/main" id="{8B5595C8-D996-4634-879B-167718CAD959}"/>
              </a:ext>
            </a:extLst>
          </p:cNvPr>
          <p:cNvSpPr/>
          <p:nvPr/>
        </p:nvSpPr>
        <p:spPr bwMode="auto">
          <a:xfrm>
            <a:off x="-21868" y="487"/>
            <a:ext cx="12213869" cy="6856551"/>
          </a:xfrm>
          <a:prstGeom prst="rect">
            <a:avLst/>
          </a:prstGeom>
          <a:solidFill>
            <a:schemeClr val="accent5">
              <a:lumMod val="90000"/>
              <a:lumOff val="10000"/>
              <a:alpha val="71000"/>
            </a:schemeClr>
          </a:solidFill>
          <a:ln w="19050" cap="flat" cmpd="sng" algn="ctr">
            <a:noFill/>
            <a:prstDash val="solid"/>
            <a:headEnd type="none"/>
            <a:tailEnd type="none"/>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cs typeface="Segoe UI" pitchFamily="34" charset="0"/>
            </a:endParaRPr>
          </a:p>
        </p:txBody>
      </p:sp>
      <p:sp>
        <p:nvSpPr>
          <p:cNvPr id="40" name="Title 4">
            <a:extLst>
              <a:ext uri="{FF2B5EF4-FFF2-40B4-BE49-F238E27FC236}">
                <a16:creationId xmlns:a16="http://schemas.microsoft.com/office/drawing/2014/main" id="{7EAF51AC-2D98-4AF0-9400-1806CBA97E23}"/>
              </a:ext>
            </a:extLst>
          </p:cNvPr>
          <p:cNvSpPr>
            <a:spLocks noGrp="1"/>
          </p:cNvSpPr>
          <p:nvPr>
            <p:ph type="title"/>
          </p:nvPr>
        </p:nvSpPr>
        <p:spPr>
          <a:xfrm>
            <a:off x="504240" y="644585"/>
            <a:ext cx="8572062" cy="854371"/>
          </a:xfrm>
        </p:spPr>
        <p:txBody>
          <a:bodyPr anchor="ctr"/>
          <a:lstStyle/>
          <a:p>
            <a:r>
              <a:rPr lang="en-US" sz="5882" dirty="0">
                <a:solidFill>
                  <a:schemeClr val="bg1"/>
                </a:solidFill>
              </a:rPr>
              <a:t>Container orchestration</a:t>
            </a:r>
          </a:p>
        </p:txBody>
      </p:sp>
      <p:sp>
        <p:nvSpPr>
          <p:cNvPr id="156" name="Hexagon 176">
            <a:extLst>
              <a:ext uri="{FF2B5EF4-FFF2-40B4-BE49-F238E27FC236}">
                <a16:creationId xmlns:a16="http://schemas.microsoft.com/office/drawing/2014/main" id="{276553A2-6C9A-4213-AE2B-6C174106AE33}"/>
              </a:ext>
            </a:extLst>
          </p:cNvPr>
          <p:cNvSpPr/>
          <p:nvPr/>
        </p:nvSpPr>
        <p:spPr bwMode="auto">
          <a:xfrm>
            <a:off x="816178" y="2801188"/>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1345" b="1">
              <a:solidFill>
                <a:srgbClr val="FFFFFF"/>
              </a:solidFill>
              <a:latin typeface="Segoe UI" charset="0"/>
              <a:cs typeface="Segoe UI" charset="0"/>
            </a:endParaRPr>
          </a:p>
        </p:txBody>
      </p:sp>
      <p:sp>
        <p:nvSpPr>
          <p:cNvPr id="157" name="Hexagon 156">
            <a:extLst>
              <a:ext uri="{FF2B5EF4-FFF2-40B4-BE49-F238E27FC236}">
                <a16:creationId xmlns:a16="http://schemas.microsoft.com/office/drawing/2014/main" id="{8F59A42D-4A9F-404A-B2F4-8398650A1B9E}"/>
              </a:ext>
            </a:extLst>
          </p:cNvPr>
          <p:cNvSpPr/>
          <p:nvPr/>
        </p:nvSpPr>
        <p:spPr bwMode="auto">
          <a:xfrm>
            <a:off x="2277253" y="3631091"/>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58" name="Hexagon 157">
            <a:extLst>
              <a:ext uri="{FF2B5EF4-FFF2-40B4-BE49-F238E27FC236}">
                <a16:creationId xmlns:a16="http://schemas.microsoft.com/office/drawing/2014/main" id="{34200CDE-0061-4766-8F77-798307AAEC05}"/>
              </a:ext>
            </a:extLst>
          </p:cNvPr>
          <p:cNvSpPr/>
          <p:nvPr/>
        </p:nvSpPr>
        <p:spPr bwMode="auto">
          <a:xfrm>
            <a:off x="816178" y="4516252"/>
            <a:ext cx="1625340" cy="1401156"/>
          </a:xfrm>
          <a:prstGeom prst="hexagon">
            <a:avLst>
              <a:gd name="adj" fmla="val 28624"/>
              <a:gd name="vf" fmla="val 115470"/>
            </a:avLst>
          </a:prstGeom>
          <a:solidFill>
            <a:schemeClr val="bg1">
              <a:alpha val="85000"/>
            </a:scheme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1153" b="1">
              <a:solidFill>
                <a:srgbClr val="FFFFFF"/>
              </a:solidFill>
              <a:latin typeface="Segoe UI" charset="0"/>
              <a:cs typeface="Segoe UI" charset="0"/>
            </a:endParaRPr>
          </a:p>
        </p:txBody>
      </p:sp>
      <p:sp>
        <p:nvSpPr>
          <p:cNvPr id="160" name="Hexagon 159">
            <a:extLst>
              <a:ext uri="{FF2B5EF4-FFF2-40B4-BE49-F238E27FC236}">
                <a16:creationId xmlns:a16="http://schemas.microsoft.com/office/drawing/2014/main" id="{3539FCAE-A877-48CD-BEEA-CA0B42F4EB01}"/>
              </a:ext>
            </a:extLst>
          </p:cNvPr>
          <p:cNvSpPr/>
          <p:nvPr/>
        </p:nvSpPr>
        <p:spPr bwMode="auto">
          <a:xfrm>
            <a:off x="5222410" y="1924077"/>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1" name="Hexagon 160">
            <a:extLst>
              <a:ext uri="{FF2B5EF4-FFF2-40B4-BE49-F238E27FC236}">
                <a16:creationId xmlns:a16="http://schemas.microsoft.com/office/drawing/2014/main" id="{9A01B5CA-D0E4-4A37-8DBD-8E5F3E8F492C}"/>
              </a:ext>
            </a:extLst>
          </p:cNvPr>
          <p:cNvSpPr/>
          <p:nvPr/>
        </p:nvSpPr>
        <p:spPr bwMode="auto">
          <a:xfrm>
            <a:off x="3749831" y="4513010"/>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2" name="Hexagon 161">
            <a:extLst>
              <a:ext uri="{FF2B5EF4-FFF2-40B4-BE49-F238E27FC236}">
                <a16:creationId xmlns:a16="http://schemas.microsoft.com/office/drawing/2014/main" id="{A41C5DDF-6E6D-419F-87AD-F7644D098014}"/>
              </a:ext>
            </a:extLst>
          </p:cNvPr>
          <p:cNvSpPr/>
          <p:nvPr/>
        </p:nvSpPr>
        <p:spPr bwMode="auto">
          <a:xfrm>
            <a:off x="5222410" y="3631091"/>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3" name="Hexagon 162">
            <a:extLst>
              <a:ext uri="{FF2B5EF4-FFF2-40B4-BE49-F238E27FC236}">
                <a16:creationId xmlns:a16="http://schemas.microsoft.com/office/drawing/2014/main" id="{4BE9CCAD-2B21-41E3-A952-C9413CEC9DD7}"/>
              </a:ext>
            </a:extLst>
          </p:cNvPr>
          <p:cNvSpPr/>
          <p:nvPr/>
        </p:nvSpPr>
        <p:spPr bwMode="auto">
          <a:xfrm>
            <a:off x="6706869" y="2777583"/>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4" name="Hexagon 163">
            <a:extLst>
              <a:ext uri="{FF2B5EF4-FFF2-40B4-BE49-F238E27FC236}">
                <a16:creationId xmlns:a16="http://schemas.microsoft.com/office/drawing/2014/main" id="{8805583A-AA4D-459F-A8B7-36F8F6CB7715}"/>
              </a:ext>
            </a:extLst>
          </p:cNvPr>
          <p:cNvSpPr/>
          <p:nvPr/>
        </p:nvSpPr>
        <p:spPr bwMode="auto">
          <a:xfrm>
            <a:off x="8167566" y="3631091"/>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5" name="Hexagon 164">
            <a:extLst>
              <a:ext uri="{FF2B5EF4-FFF2-40B4-BE49-F238E27FC236}">
                <a16:creationId xmlns:a16="http://schemas.microsoft.com/office/drawing/2014/main" id="{2E33A9B3-5D42-48D4-82E9-CE993A581C59}"/>
              </a:ext>
            </a:extLst>
          </p:cNvPr>
          <p:cNvSpPr/>
          <p:nvPr/>
        </p:nvSpPr>
        <p:spPr bwMode="auto">
          <a:xfrm>
            <a:off x="8167566" y="1930839"/>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153" b="1">
              <a:solidFill>
                <a:srgbClr val="FFFFFF"/>
              </a:solidFill>
              <a:latin typeface="Segoe UI" charset="0"/>
              <a:ea typeface="Segoe UI" charset="0"/>
              <a:cs typeface="Segoe UI" charset="0"/>
            </a:endParaRPr>
          </a:p>
        </p:txBody>
      </p:sp>
      <p:sp>
        <p:nvSpPr>
          <p:cNvPr id="166" name="Rectangle 165">
            <a:extLst>
              <a:ext uri="{FF2B5EF4-FFF2-40B4-BE49-F238E27FC236}">
                <a16:creationId xmlns:a16="http://schemas.microsoft.com/office/drawing/2014/main" id="{441BAA55-6F47-4BFC-B707-DB57DA16EB34}"/>
              </a:ext>
            </a:extLst>
          </p:cNvPr>
          <p:cNvSpPr/>
          <p:nvPr/>
        </p:nvSpPr>
        <p:spPr>
          <a:xfrm>
            <a:off x="1170914" y="3602201"/>
            <a:ext cx="915865" cy="416383"/>
          </a:xfrm>
          <a:prstGeom prst="rect">
            <a:avLst/>
          </a:prstGeom>
        </p:spPr>
        <p:txBody>
          <a:bodyPr wrap="square">
            <a:spAutoFit/>
          </a:bodyPr>
          <a:lstStyle/>
          <a:p>
            <a:pPr algn="ctr" defTabSz="895923" fontAlgn="base">
              <a:lnSpc>
                <a:spcPct val="90000"/>
              </a:lnSpc>
              <a:spcBef>
                <a:spcPct val="0"/>
              </a:spcBef>
              <a:spcAft>
                <a:spcPct val="0"/>
              </a:spcAft>
            </a:pPr>
            <a:r>
              <a:rPr lang="en-US" sz="1176" dirty="0">
                <a:solidFill>
                  <a:srgbClr val="FFFFFF"/>
                </a:solidFill>
                <a:latin typeface="Segoe UI"/>
                <a:cs typeface="Segoe UI Semibold" panose="020B0702040204020203" pitchFamily="34" charset="0"/>
              </a:rPr>
              <a:t>Containers</a:t>
            </a:r>
            <a:br>
              <a:rPr lang="en-US" sz="1176" dirty="0">
                <a:solidFill>
                  <a:srgbClr val="FFFFFF"/>
                </a:solidFill>
                <a:latin typeface="Segoe UI"/>
                <a:cs typeface="Segoe UI Semibold" panose="020B0702040204020203" pitchFamily="34" charset="0"/>
              </a:rPr>
            </a:br>
            <a:r>
              <a:rPr lang="en-US" sz="1176" dirty="0">
                <a:solidFill>
                  <a:srgbClr val="FFFFFF"/>
                </a:solidFill>
                <a:latin typeface="Segoe UI"/>
                <a:cs typeface="Segoe UI Semibold" panose="020B0702040204020203" pitchFamily="34" charset="0"/>
              </a:rPr>
              <a:t>101</a:t>
            </a:r>
          </a:p>
        </p:txBody>
      </p:sp>
      <p:sp>
        <p:nvSpPr>
          <p:cNvPr id="167" name="Rectangle 166">
            <a:extLst>
              <a:ext uri="{FF2B5EF4-FFF2-40B4-BE49-F238E27FC236}">
                <a16:creationId xmlns:a16="http://schemas.microsoft.com/office/drawing/2014/main" id="{B16BDCBD-B183-4BFD-A7C7-13B1643036A8}"/>
              </a:ext>
            </a:extLst>
          </p:cNvPr>
          <p:cNvSpPr/>
          <p:nvPr/>
        </p:nvSpPr>
        <p:spPr>
          <a:xfrm>
            <a:off x="2479201" y="4305998"/>
            <a:ext cx="1221444"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container technology</a:t>
            </a:r>
          </a:p>
        </p:txBody>
      </p:sp>
      <p:sp>
        <p:nvSpPr>
          <p:cNvPr id="168" name="Rectangle 167">
            <a:extLst>
              <a:ext uri="{FF2B5EF4-FFF2-40B4-BE49-F238E27FC236}">
                <a16:creationId xmlns:a16="http://schemas.microsoft.com/office/drawing/2014/main" id="{E07A2D0C-F8A0-4196-BF99-7720AA3EBFD9}"/>
              </a:ext>
            </a:extLst>
          </p:cNvPr>
          <p:cNvSpPr/>
          <p:nvPr/>
        </p:nvSpPr>
        <p:spPr>
          <a:xfrm>
            <a:off x="982209" y="5241377"/>
            <a:ext cx="1293275" cy="41638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505050"/>
                </a:solidFill>
                <a:latin typeface="Segoe UI Semibold" panose="020B0702040204020203" pitchFamily="34" charset="0"/>
                <a:cs typeface="Segoe UI Semibold" panose="020B0702040204020203" pitchFamily="34" charset="0"/>
              </a:rPr>
              <a:t>Container</a:t>
            </a:r>
            <a:br>
              <a:rPr lang="en-US" sz="1176" dirty="0">
                <a:solidFill>
                  <a:srgbClr val="505050"/>
                </a:solidFill>
                <a:latin typeface="Segoe UI Semibold" panose="020B0702040204020203" pitchFamily="34" charset="0"/>
                <a:cs typeface="Segoe UI Semibold" panose="020B0702040204020203" pitchFamily="34" charset="0"/>
              </a:rPr>
            </a:br>
            <a:r>
              <a:rPr lang="en-US" sz="1176" dirty="0">
                <a:solidFill>
                  <a:srgbClr val="505050"/>
                </a:solidFill>
                <a:latin typeface="Segoe UI Semibold" panose="020B0702040204020203" pitchFamily="34" charset="0"/>
                <a:cs typeface="Segoe UI Semibold" panose="020B0702040204020203" pitchFamily="34" charset="0"/>
              </a:rPr>
              <a:t>orchestration</a:t>
            </a:r>
          </a:p>
        </p:txBody>
      </p:sp>
      <p:sp>
        <p:nvSpPr>
          <p:cNvPr id="170" name="Rectangle 169">
            <a:extLst>
              <a:ext uri="{FF2B5EF4-FFF2-40B4-BE49-F238E27FC236}">
                <a16:creationId xmlns:a16="http://schemas.microsoft.com/office/drawing/2014/main" id="{9A407A78-F806-4448-9C8D-9F1FEA12A507}"/>
              </a:ext>
            </a:extLst>
          </p:cNvPr>
          <p:cNvSpPr/>
          <p:nvPr/>
        </p:nvSpPr>
        <p:spPr>
          <a:xfrm>
            <a:off x="3902855" y="5155849"/>
            <a:ext cx="1319292"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Container Instances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(ACI)</a:t>
            </a:r>
          </a:p>
        </p:txBody>
      </p:sp>
      <p:sp>
        <p:nvSpPr>
          <p:cNvPr id="171" name="Rectangle 170">
            <a:extLst>
              <a:ext uri="{FF2B5EF4-FFF2-40B4-BE49-F238E27FC236}">
                <a16:creationId xmlns:a16="http://schemas.microsoft.com/office/drawing/2014/main" id="{24C6212A-092C-4621-B6BD-327012C1DE2A}"/>
              </a:ext>
            </a:extLst>
          </p:cNvPr>
          <p:cNvSpPr/>
          <p:nvPr/>
        </p:nvSpPr>
        <p:spPr>
          <a:xfrm>
            <a:off x="5355173" y="2586883"/>
            <a:ext cx="1359811" cy="41806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Container Registry</a:t>
            </a:r>
          </a:p>
        </p:txBody>
      </p:sp>
      <p:sp>
        <p:nvSpPr>
          <p:cNvPr id="172" name="Rectangle 171">
            <a:extLst>
              <a:ext uri="{FF2B5EF4-FFF2-40B4-BE49-F238E27FC236}">
                <a16:creationId xmlns:a16="http://schemas.microsoft.com/office/drawing/2014/main" id="{B4D74006-183A-4358-8752-32B75DBE09F7}"/>
              </a:ext>
            </a:extLst>
          </p:cNvPr>
          <p:cNvSpPr/>
          <p:nvPr/>
        </p:nvSpPr>
        <p:spPr>
          <a:xfrm>
            <a:off x="5457170" y="4308193"/>
            <a:ext cx="1155817"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Open Service Broker for Azure (OSBA)</a:t>
            </a:r>
          </a:p>
        </p:txBody>
      </p:sp>
      <p:sp>
        <p:nvSpPr>
          <p:cNvPr id="173" name="Rectangle 172">
            <a:extLst>
              <a:ext uri="{FF2B5EF4-FFF2-40B4-BE49-F238E27FC236}">
                <a16:creationId xmlns:a16="http://schemas.microsoft.com/office/drawing/2014/main" id="{E78BB7E4-CD58-4AD8-A479-5B2F82ECD288}"/>
              </a:ext>
            </a:extLst>
          </p:cNvPr>
          <p:cNvSpPr/>
          <p:nvPr/>
        </p:nvSpPr>
        <p:spPr>
          <a:xfrm>
            <a:off x="6920739" y="3498619"/>
            <a:ext cx="1197598"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Release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automation tools</a:t>
            </a:r>
          </a:p>
        </p:txBody>
      </p:sp>
      <p:sp>
        <p:nvSpPr>
          <p:cNvPr id="174" name="Rectangle 173">
            <a:extLst>
              <a:ext uri="{FF2B5EF4-FFF2-40B4-BE49-F238E27FC236}">
                <a16:creationId xmlns:a16="http://schemas.microsoft.com/office/drawing/2014/main" id="{4D448C63-486E-4B82-8D79-B2846AB19AE8}"/>
              </a:ext>
            </a:extLst>
          </p:cNvPr>
          <p:cNvSpPr/>
          <p:nvPr/>
        </p:nvSpPr>
        <p:spPr>
          <a:xfrm>
            <a:off x="8391924" y="2635567"/>
            <a:ext cx="1176625" cy="41638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Open source community</a:t>
            </a:r>
          </a:p>
        </p:txBody>
      </p:sp>
      <p:sp>
        <p:nvSpPr>
          <p:cNvPr id="175" name="Rectangle 174">
            <a:extLst>
              <a:ext uri="{FF2B5EF4-FFF2-40B4-BE49-F238E27FC236}">
                <a16:creationId xmlns:a16="http://schemas.microsoft.com/office/drawing/2014/main" id="{3A9071DD-6334-4DCB-BEB1-ADBC5005B5D7}"/>
              </a:ext>
            </a:extLst>
          </p:cNvPr>
          <p:cNvSpPr/>
          <p:nvPr/>
        </p:nvSpPr>
        <p:spPr>
          <a:xfrm>
            <a:off x="8432713" y="4361158"/>
            <a:ext cx="1095044"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Customer success</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stories</a:t>
            </a:r>
          </a:p>
        </p:txBody>
      </p:sp>
      <p:sp>
        <p:nvSpPr>
          <p:cNvPr id="26" name="Hexagon 25">
            <a:extLst>
              <a:ext uri="{FF2B5EF4-FFF2-40B4-BE49-F238E27FC236}">
                <a16:creationId xmlns:a16="http://schemas.microsoft.com/office/drawing/2014/main" id="{D1A5FEC3-4367-4B6A-8A99-70782FEADC1E}"/>
              </a:ext>
            </a:extLst>
          </p:cNvPr>
          <p:cNvSpPr/>
          <p:nvPr/>
        </p:nvSpPr>
        <p:spPr bwMode="auto">
          <a:xfrm>
            <a:off x="9701254" y="2777583"/>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27" name="Rectangle 26">
            <a:extLst>
              <a:ext uri="{FF2B5EF4-FFF2-40B4-BE49-F238E27FC236}">
                <a16:creationId xmlns:a16="http://schemas.microsoft.com/office/drawing/2014/main" id="{1AC5085D-E3D5-4017-AD3B-8907C10E531D}"/>
              </a:ext>
            </a:extLst>
          </p:cNvPr>
          <p:cNvSpPr/>
          <p:nvPr/>
        </p:nvSpPr>
        <p:spPr>
          <a:xfrm>
            <a:off x="9964354" y="3547644"/>
            <a:ext cx="1099138" cy="41806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Getting started</a:t>
            </a:r>
          </a:p>
        </p:txBody>
      </p:sp>
      <p:grpSp>
        <p:nvGrpSpPr>
          <p:cNvPr id="28" name="Group 27">
            <a:extLst>
              <a:ext uri="{FF2B5EF4-FFF2-40B4-BE49-F238E27FC236}">
                <a16:creationId xmlns:a16="http://schemas.microsoft.com/office/drawing/2014/main" id="{CDF2DF3C-CFA6-4E2B-8057-CF61E9A069CE}"/>
              </a:ext>
            </a:extLst>
          </p:cNvPr>
          <p:cNvGrpSpPr/>
          <p:nvPr/>
        </p:nvGrpSpPr>
        <p:grpSpPr>
          <a:xfrm>
            <a:off x="1428600" y="3056229"/>
            <a:ext cx="400496" cy="441407"/>
            <a:chOff x="848773" y="3063002"/>
            <a:chExt cx="885825" cy="976313"/>
          </a:xfrm>
        </p:grpSpPr>
        <p:sp>
          <p:nvSpPr>
            <p:cNvPr id="29" name="Freeform: Shape 28">
              <a:extLst>
                <a:ext uri="{FF2B5EF4-FFF2-40B4-BE49-F238E27FC236}">
                  <a16:creationId xmlns:a16="http://schemas.microsoft.com/office/drawing/2014/main" id="{7E36D1A0-A7F8-476A-A1DA-DBEB028DBB67}"/>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30" name="Freeform: Shape 29">
              <a:extLst>
                <a:ext uri="{FF2B5EF4-FFF2-40B4-BE49-F238E27FC236}">
                  <a16:creationId xmlns:a16="http://schemas.microsoft.com/office/drawing/2014/main" id="{CB4820E6-E383-499D-A0B3-C4DF29BE5FE8}"/>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31" name="Freeform: Shape 30">
              <a:extLst>
                <a:ext uri="{FF2B5EF4-FFF2-40B4-BE49-F238E27FC236}">
                  <a16:creationId xmlns:a16="http://schemas.microsoft.com/office/drawing/2014/main" id="{BBB7E6C2-2D23-41D6-81C0-F02C986AD0DA}"/>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grpSp>
      <p:pic>
        <p:nvPicPr>
          <p:cNvPr id="32" name="Picture 31">
            <a:extLst>
              <a:ext uri="{FF2B5EF4-FFF2-40B4-BE49-F238E27FC236}">
                <a16:creationId xmlns:a16="http://schemas.microsoft.com/office/drawing/2014/main" id="{5E4E2200-9BE1-4470-B097-3C3FDE8AD563}"/>
              </a:ext>
            </a:extLst>
          </p:cNvPr>
          <p:cNvPicPr>
            <a:picLocks noChangeAspect="1"/>
          </p:cNvPicPr>
          <p:nvPr/>
        </p:nvPicPr>
        <p:blipFill>
          <a:blip r:embed="rId5" cstate="email">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a:ext>
            </a:extLst>
          </a:blip>
          <a:stretch>
            <a:fillRect/>
          </a:stretch>
        </p:blipFill>
        <p:spPr>
          <a:xfrm>
            <a:off x="1389793" y="4701417"/>
            <a:ext cx="478110" cy="478110"/>
          </a:xfrm>
          <a:prstGeom prst="rect">
            <a:avLst/>
          </a:prstGeom>
        </p:spPr>
      </p:pic>
      <p:grpSp>
        <p:nvGrpSpPr>
          <p:cNvPr id="2" name="Group 1">
            <a:extLst>
              <a:ext uri="{FF2B5EF4-FFF2-40B4-BE49-F238E27FC236}">
                <a16:creationId xmlns:a16="http://schemas.microsoft.com/office/drawing/2014/main" id="{2DAE17AC-B6B1-45FC-A02D-D725131FB312}"/>
              </a:ext>
            </a:extLst>
          </p:cNvPr>
          <p:cNvGrpSpPr/>
          <p:nvPr/>
        </p:nvGrpSpPr>
        <p:grpSpPr>
          <a:xfrm>
            <a:off x="2859766" y="3807027"/>
            <a:ext cx="460315" cy="449867"/>
            <a:chOff x="6793747" y="-797512"/>
            <a:chExt cx="671513" cy="656272"/>
          </a:xfrm>
        </p:grpSpPr>
        <p:sp>
          <p:nvSpPr>
            <p:cNvPr id="70" name="Freeform: Shape 69">
              <a:extLst>
                <a:ext uri="{FF2B5EF4-FFF2-40B4-BE49-F238E27FC236}">
                  <a16:creationId xmlns:a16="http://schemas.microsoft.com/office/drawing/2014/main" id="{D5146AD6-317D-4B77-B12D-47D67A8107DB}"/>
                </a:ext>
              </a:extLst>
            </p:cNvPr>
            <p:cNvSpPr/>
            <p:nvPr/>
          </p:nvSpPr>
          <p:spPr>
            <a:xfrm>
              <a:off x="6793747" y="-482235"/>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1" name="Freeform: Shape 70">
              <a:extLst>
                <a:ext uri="{FF2B5EF4-FFF2-40B4-BE49-F238E27FC236}">
                  <a16:creationId xmlns:a16="http://schemas.microsoft.com/office/drawing/2014/main" id="{72CF3E64-B385-4793-B1BB-29F2BCB6E980}"/>
                </a:ext>
              </a:extLst>
            </p:cNvPr>
            <p:cNvSpPr/>
            <p:nvPr/>
          </p:nvSpPr>
          <p:spPr>
            <a:xfrm>
              <a:off x="6793747" y="-407940"/>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2" name="Freeform: Shape 71">
              <a:extLst>
                <a:ext uri="{FF2B5EF4-FFF2-40B4-BE49-F238E27FC236}">
                  <a16:creationId xmlns:a16="http://schemas.microsoft.com/office/drawing/2014/main" id="{181A41D8-2D56-4ECB-BC49-1F525D734C12}"/>
                </a:ext>
              </a:extLst>
            </p:cNvPr>
            <p:cNvSpPr/>
            <p:nvPr/>
          </p:nvSpPr>
          <p:spPr>
            <a:xfrm>
              <a:off x="6928050" y="-407940"/>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3" name="Freeform: Shape 72">
              <a:extLst>
                <a:ext uri="{FF2B5EF4-FFF2-40B4-BE49-F238E27FC236}">
                  <a16:creationId xmlns:a16="http://schemas.microsoft.com/office/drawing/2014/main" id="{AF61624F-E6BE-47A0-915B-3CF010E4E591}"/>
                </a:ext>
              </a:extLst>
            </p:cNvPr>
            <p:cNvSpPr/>
            <p:nvPr/>
          </p:nvSpPr>
          <p:spPr>
            <a:xfrm>
              <a:off x="7159507" y="-482235"/>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4" name="Freeform: Shape 73">
              <a:extLst>
                <a:ext uri="{FF2B5EF4-FFF2-40B4-BE49-F238E27FC236}">
                  <a16:creationId xmlns:a16="http://schemas.microsoft.com/office/drawing/2014/main" id="{D054C37B-872C-4078-930E-BCEE29C525B4}"/>
                </a:ext>
              </a:extLst>
            </p:cNvPr>
            <p:cNvSpPr/>
            <p:nvPr/>
          </p:nvSpPr>
          <p:spPr>
            <a:xfrm>
              <a:off x="7159507" y="-407940"/>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5" name="Freeform: Shape 74">
              <a:extLst>
                <a:ext uri="{FF2B5EF4-FFF2-40B4-BE49-F238E27FC236}">
                  <a16:creationId xmlns:a16="http://schemas.microsoft.com/office/drawing/2014/main" id="{41B3E804-1C51-41C7-8C4E-6AF691E2CCDF}"/>
                </a:ext>
              </a:extLst>
            </p:cNvPr>
            <p:cNvSpPr/>
            <p:nvPr/>
          </p:nvSpPr>
          <p:spPr>
            <a:xfrm>
              <a:off x="7293810" y="-407940"/>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6" name="Freeform: Shape 75">
              <a:extLst>
                <a:ext uri="{FF2B5EF4-FFF2-40B4-BE49-F238E27FC236}">
                  <a16:creationId xmlns:a16="http://schemas.microsoft.com/office/drawing/2014/main" id="{D617A69B-4A09-44A6-80F3-C4E04AD255F9}"/>
                </a:ext>
              </a:extLst>
            </p:cNvPr>
            <p:cNvSpPr/>
            <p:nvPr/>
          </p:nvSpPr>
          <p:spPr>
            <a:xfrm>
              <a:off x="6973770" y="-797512"/>
              <a:ext cx="304800" cy="190500"/>
            </a:xfrm>
            <a:custGeom>
              <a:avLst/>
              <a:gdLst/>
              <a:ahLst/>
              <a:cxnLst/>
              <a:rect l="0" t="0" r="0" b="0"/>
              <a:pathLst>
                <a:path w="304800" h="190500">
                  <a:moveTo>
                    <a:pt x="21431" y="95726"/>
                  </a:moveTo>
                  <a:lnTo>
                    <a:pt x="155734" y="170021"/>
                  </a:lnTo>
                  <a:lnTo>
                    <a:pt x="290989"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7" name="Freeform: Shape 76">
              <a:extLst>
                <a:ext uri="{FF2B5EF4-FFF2-40B4-BE49-F238E27FC236}">
                  <a16:creationId xmlns:a16="http://schemas.microsoft.com/office/drawing/2014/main" id="{4C799E3C-6217-41CE-B780-4598D567991F}"/>
                </a:ext>
              </a:extLst>
            </p:cNvPr>
            <p:cNvSpPr/>
            <p:nvPr/>
          </p:nvSpPr>
          <p:spPr>
            <a:xfrm>
              <a:off x="6973770" y="-723217"/>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8" name="Freeform: Shape 77">
              <a:extLst>
                <a:ext uri="{FF2B5EF4-FFF2-40B4-BE49-F238E27FC236}">
                  <a16:creationId xmlns:a16="http://schemas.microsoft.com/office/drawing/2014/main" id="{E02C6B88-072F-448F-86A6-97B15A4691FD}"/>
                </a:ext>
              </a:extLst>
            </p:cNvPr>
            <p:cNvSpPr/>
            <p:nvPr/>
          </p:nvSpPr>
          <p:spPr>
            <a:xfrm>
              <a:off x="7108072" y="-723217"/>
              <a:ext cx="171450" cy="257175"/>
            </a:xfrm>
            <a:custGeom>
              <a:avLst/>
              <a:gdLst/>
              <a:ahLst/>
              <a:cxnLst/>
              <a:rect l="0" t="0" r="0" b="0"/>
              <a:pathLst>
                <a:path w="171450" h="257175">
                  <a:moveTo>
                    <a:pt x="156686" y="21431"/>
                  </a:moveTo>
                  <a:lnTo>
                    <a:pt x="156686"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grpSp>
      <p:grpSp>
        <p:nvGrpSpPr>
          <p:cNvPr id="79" name="Group 78">
            <a:extLst>
              <a:ext uri="{FF2B5EF4-FFF2-40B4-BE49-F238E27FC236}">
                <a16:creationId xmlns:a16="http://schemas.microsoft.com/office/drawing/2014/main" id="{61B173DB-2563-490E-9139-FE74248EABFE}"/>
              </a:ext>
            </a:extLst>
          </p:cNvPr>
          <p:cNvGrpSpPr/>
          <p:nvPr/>
        </p:nvGrpSpPr>
        <p:grpSpPr>
          <a:xfrm>
            <a:off x="4343478" y="4684046"/>
            <a:ext cx="438045" cy="388528"/>
            <a:chOff x="2878931" y="2940843"/>
            <a:chExt cx="1095375" cy="971550"/>
          </a:xfrm>
          <a:solidFill>
            <a:srgbClr val="1B3C6E"/>
          </a:solidFill>
        </p:grpSpPr>
        <p:sp>
          <p:nvSpPr>
            <p:cNvPr id="80" name="Freeform: Shape 79">
              <a:extLst>
                <a:ext uri="{FF2B5EF4-FFF2-40B4-BE49-F238E27FC236}">
                  <a16:creationId xmlns:a16="http://schemas.microsoft.com/office/drawing/2014/main" id="{FE35805E-F321-4D46-B78D-5BAF509986D4}"/>
                </a:ext>
              </a:extLst>
            </p:cNvPr>
            <p:cNvSpPr/>
            <p:nvPr/>
          </p:nvSpPr>
          <p:spPr>
            <a:xfrm>
              <a:off x="2878931" y="2940843"/>
              <a:ext cx="1095375" cy="695325"/>
            </a:xfrm>
            <a:custGeom>
              <a:avLst/>
              <a:gdLst/>
              <a:ahLst/>
              <a:cxnLst/>
              <a:rect l="0" t="0" r="0" b="0"/>
              <a:pathLst>
                <a:path w="1095375" h="695325">
                  <a:moveTo>
                    <a:pt x="711041" y="21431"/>
                  </a:move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860584" y="676751"/>
                    <a:pt x="860584" y="676751"/>
                    <a:pt x="860584" y="676751"/>
                  </a:cubicBezTo>
                  <a:cubicBezTo>
                    <a:pt x="919639" y="676751"/>
                    <a:pt x="972979" y="653891"/>
                    <a:pt x="1013936" y="611981"/>
                  </a:cubicBezTo>
                  <a:cubicBezTo>
                    <a:pt x="1052989" y="571024"/>
                    <a:pt x="1074896" y="51768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19626" y="44291"/>
                    <a:pt x="766286" y="21431"/>
                    <a:pt x="711041" y="21431"/>
                  </a:cubicBezTo>
                  <a:lnTo>
                    <a:pt x="711041" y="21431"/>
                  </a:ln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1" name="Freeform: Shape 80">
              <a:extLst>
                <a:ext uri="{FF2B5EF4-FFF2-40B4-BE49-F238E27FC236}">
                  <a16:creationId xmlns:a16="http://schemas.microsoft.com/office/drawing/2014/main" id="{78BE2ECD-9E67-4A5A-9C7E-3A2DC8367037}"/>
                </a:ext>
              </a:extLst>
            </p:cNvPr>
            <p:cNvSpPr/>
            <p:nvPr/>
          </p:nvSpPr>
          <p:spPr>
            <a:xfrm>
              <a:off x="3333274" y="3101816"/>
              <a:ext cx="257175" cy="142875"/>
            </a:xfrm>
            <a:custGeom>
              <a:avLst/>
              <a:gdLst/>
              <a:ahLst/>
              <a:cxnLst/>
              <a:rect l="0" t="0" r="0" b="0"/>
              <a:pathLst>
                <a:path w="257175" h="142875">
                  <a:moveTo>
                    <a:pt x="237649" y="129064"/>
                  </a:moveTo>
                  <a:lnTo>
                    <a:pt x="130016" y="21431"/>
                  </a:lnTo>
                  <a:lnTo>
                    <a:pt x="21431" y="130016"/>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2" name="Freeform: Shape 81">
              <a:extLst>
                <a:ext uri="{FF2B5EF4-FFF2-40B4-BE49-F238E27FC236}">
                  <a16:creationId xmlns:a16="http://schemas.microsoft.com/office/drawing/2014/main" id="{53CDA35B-C14B-43E5-9C14-4DD947A7FAA2}"/>
                </a:ext>
              </a:extLst>
            </p:cNvPr>
            <p:cNvSpPr/>
            <p:nvPr/>
          </p:nvSpPr>
          <p:spPr>
            <a:xfrm>
              <a:off x="3441859" y="3101816"/>
              <a:ext cx="38100" cy="371475"/>
            </a:xfrm>
            <a:custGeom>
              <a:avLst/>
              <a:gdLst/>
              <a:ahLst/>
              <a:cxnLst/>
              <a:rect l="0" t="0" r="0" b="0"/>
              <a:pathLst>
                <a:path w="38100" h="371475">
                  <a:moveTo>
                    <a:pt x="21431" y="21431"/>
                  </a:moveTo>
                  <a:lnTo>
                    <a:pt x="21431" y="354806"/>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3" name="Freeform: Shape 82">
              <a:extLst>
                <a:ext uri="{FF2B5EF4-FFF2-40B4-BE49-F238E27FC236}">
                  <a16:creationId xmlns:a16="http://schemas.microsoft.com/office/drawing/2014/main" id="{8AF68C41-385C-42CD-B7F3-C25390348389}"/>
                </a:ext>
              </a:extLst>
            </p:cNvPr>
            <p:cNvSpPr/>
            <p:nvPr/>
          </p:nvSpPr>
          <p:spPr>
            <a:xfrm>
              <a:off x="3192304" y="3378993"/>
              <a:ext cx="533400" cy="533400"/>
            </a:xfrm>
            <a:custGeom>
              <a:avLst/>
              <a:gdLst/>
              <a:ahLst/>
              <a:cxnLst/>
              <a:rect l="0" t="0" r="0" b="0"/>
              <a:pathLst>
                <a:path w="533400" h="533400">
                  <a:moveTo>
                    <a:pt x="21431" y="21431"/>
                  </a:moveTo>
                  <a:lnTo>
                    <a:pt x="519589" y="21431"/>
                  </a:lnTo>
                  <a:lnTo>
                    <a:pt x="519589" y="519589"/>
                  </a:lnTo>
                  <a:lnTo>
                    <a:pt x="21431" y="519589"/>
                  </a:ln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4" name="Freeform: Shape 83">
              <a:extLst>
                <a:ext uri="{FF2B5EF4-FFF2-40B4-BE49-F238E27FC236}">
                  <a16:creationId xmlns:a16="http://schemas.microsoft.com/office/drawing/2014/main" id="{34A9ED2C-B455-46ED-813C-BCAA67D7DDE7}"/>
                </a:ext>
              </a:extLst>
            </p:cNvPr>
            <p:cNvSpPr/>
            <p:nvPr/>
          </p:nvSpPr>
          <p:spPr>
            <a:xfrm>
              <a:off x="3441859" y="3497103"/>
              <a:ext cx="38100" cy="304800"/>
            </a:xfrm>
            <a:custGeom>
              <a:avLst/>
              <a:gdLst/>
              <a:ahLst/>
              <a:cxnLst/>
              <a:rect l="0" t="0" r="0" b="0"/>
              <a:pathLst>
                <a:path w="38100" h="304800">
                  <a:moveTo>
                    <a:pt x="21431" y="21431"/>
                  </a:moveTo>
                  <a:lnTo>
                    <a:pt x="21431" y="287179"/>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5" name="Freeform: Shape 84">
              <a:extLst>
                <a:ext uri="{FF2B5EF4-FFF2-40B4-BE49-F238E27FC236}">
                  <a16:creationId xmlns:a16="http://schemas.microsoft.com/office/drawing/2014/main" id="{08C8EFF7-FA1A-4359-9A32-D7B32EC3DA41}"/>
                </a:ext>
              </a:extLst>
            </p:cNvPr>
            <p:cNvSpPr/>
            <p:nvPr/>
          </p:nvSpPr>
          <p:spPr>
            <a:xfrm>
              <a:off x="3562826" y="3497103"/>
              <a:ext cx="38100" cy="304800"/>
            </a:xfrm>
            <a:custGeom>
              <a:avLst/>
              <a:gdLst/>
              <a:ahLst/>
              <a:cxnLst/>
              <a:rect l="0" t="0" r="0" b="0"/>
              <a:pathLst>
                <a:path w="38100" h="304800">
                  <a:moveTo>
                    <a:pt x="21431" y="21431"/>
                  </a:moveTo>
                  <a:lnTo>
                    <a:pt x="21431" y="287179"/>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6" name="Freeform: Shape 85">
              <a:extLst>
                <a:ext uri="{FF2B5EF4-FFF2-40B4-BE49-F238E27FC236}">
                  <a16:creationId xmlns:a16="http://schemas.microsoft.com/office/drawing/2014/main" id="{ABE37267-B1A8-4DC0-B3D2-2A6B6E6C9123}"/>
                </a:ext>
              </a:extLst>
            </p:cNvPr>
            <p:cNvSpPr/>
            <p:nvPr/>
          </p:nvSpPr>
          <p:spPr>
            <a:xfrm>
              <a:off x="3305651" y="3497103"/>
              <a:ext cx="38100" cy="304800"/>
            </a:xfrm>
            <a:custGeom>
              <a:avLst/>
              <a:gdLst/>
              <a:ahLst/>
              <a:cxnLst/>
              <a:rect l="0" t="0" r="0" b="0"/>
              <a:pathLst>
                <a:path w="38100" h="304800">
                  <a:moveTo>
                    <a:pt x="21431" y="21431"/>
                  </a:moveTo>
                  <a:lnTo>
                    <a:pt x="21431" y="287179"/>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grpSp>
      <p:grpSp>
        <p:nvGrpSpPr>
          <p:cNvPr id="87" name="Group 86">
            <a:extLst>
              <a:ext uri="{FF2B5EF4-FFF2-40B4-BE49-F238E27FC236}">
                <a16:creationId xmlns:a16="http://schemas.microsoft.com/office/drawing/2014/main" id="{97577904-3A1B-4A86-BF0D-84FB0FC90253}"/>
              </a:ext>
            </a:extLst>
          </p:cNvPr>
          <p:cNvGrpSpPr/>
          <p:nvPr/>
        </p:nvGrpSpPr>
        <p:grpSpPr>
          <a:xfrm>
            <a:off x="5787012" y="2137075"/>
            <a:ext cx="496133" cy="393203"/>
            <a:chOff x="3517678" y="3062050"/>
            <a:chExt cx="1225868" cy="971550"/>
          </a:xfrm>
        </p:grpSpPr>
        <p:sp>
          <p:nvSpPr>
            <p:cNvPr id="88" name="Freeform: Shape 87">
              <a:extLst>
                <a:ext uri="{FF2B5EF4-FFF2-40B4-BE49-F238E27FC236}">
                  <a16:creationId xmlns:a16="http://schemas.microsoft.com/office/drawing/2014/main" id="{06678AA4-6702-417A-907C-3B62A64044BB}"/>
                </a:ext>
              </a:extLst>
            </p:cNvPr>
            <p:cNvSpPr/>
            <p:nvPr/>
          </p:nvSpPr>
          <p:spPr>
            <a:xfrm>
              <a:off x="3517678" y="3062050"/>
              <a:ext cx="1095375" cy="695325"/>
            </a:xfrm>
            <a:custGeom>
              <a:avLst/>
              <a:gdLst/>
              <a:ahLst/>
              <a:cxnLst/>
              <a:rect l="0" t="0" r="0" b="0"/>
              <a:pathLst>
                <a:path w="1095375" h="695325">
                  <a:moveTo>
                    <a:pt x="1072039" y="493871"/>
                  </a:moveTo>
                  <a:cubicBezTo>
                    <a:pt x="1073944" y="483394"/>
                    <a:pt x="1074896" y="47196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20579" y="44291"/>
                    <a:pt x="767239" y="21431"/>
                    <a:pt x="711041" y="21431"/>
                  </a:cubicBezTo>
                  <a:lnTo>
                    <a:pt x="711041" y="21431"/>
                  </a:ln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371951" y="676751"/>
                    <a:pt x="505301" y="676751"/>
                    <a:pt x="589121" y="676751"/>
                  </a:cubicBezTo>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9" name="Freeform: Shape 88">
              <a:extLst>
                <a:ext uri="{FF2B5EF4-FFF2-40B4-BE49-F238E27FC236}">
                  <a16:creationId xmlns:a16="http://schemas.microsoft.com/office/drawing/2014/main" id="{65E23604-A7A2-4515-A33D-4AA7233C42BA}"/>
                </a:ext>
              </a:extLst>
            </p:cNvPr>
            <p:cNvSpPr/>
            <p:nvPr/>
          </p:nvSpPr>
          <p:spPr>
            <a:xfrm>
              <a:off x="4086321" y="3937397"/>
              <a:ext cx="657225" cy="95250"/>
            </a:xfrm>
            <a:custGeom>
              <a:avLst/>
              <a:gdLst/>
              <a:ahLst/>
              <a:cxnLst/>
              <a:rect l="0" t="0" r="0" b="0"/>
              <a:pathLst>
                <a:path w="657225" h="95250">
                  <a:moveTo>
                    <a:pt x="21431" y="21431"/>
                  </a:moveTo>
                  <a:lnTo>
                    <a:pt x="170021" y="81439"/>
                  </a:lnTo>
                  <a:lnTo>
                    <a:pt x="640556" y="21431"/>
                  </a:lnTo>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0" name="Freeform: Shape 89">
              <a:extLst>
                <a:ext uri="{FF2B5EF4-FFF2-40B4-BE49-F238E27FC236}">
                  <a16:creationId xmlns:a16="http://schemas.microsoft.com/office/drawing/2014/main" id="{FD8DD5B8-ED89-4110-B4A5-C269D5A53342}"/>
                </a:ext>
              </a:extLst>
            </p:cNvPr>
            <p:cNvSpPr/>
            <p:nvPr/>
          </p:nvSpPr>
          <p:spPr>
            <a:xfrm>
              <a:off x="4086321" y="3773567"/>
              <a:ext cx="38100" cy="200025"/>
            </a:xfrm>
            <a:custGeom>
              <a:avLst/>
              <a:gdLst/>
              <a:ahLst/>
              <a:cxnLst/>
              <a:rect l="0" t="0" r="0" b="0"/>
              <a:pathLst>
                <a:path w="38100" h="200025">
                  <a:moveTo>
                    <a:pt x="21431" y="21431"/>
                  </a:moveTo>
                  <a:lnTo>
                    <a:pt x="21431" y="18526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1" name="Freeform: Shape 90">
              <a:extLst>
                <a:ext uri="{FF2B5EF4-FFF2-40B4-BE49-F238E27FC236}">
                  <a16:creationId xmlns:a16="http://schemas.microsoft.com/office/drawing/2014/main" id="{27C2E30A-C14A-43AC-8B36-D27E8129E496}"/>
                </a:ext>
              </a:extLst>
            </p:cNvPr>
            <p:cNvSpPr/>
            <p:nvPr/>
          </p:nvSpPr>
          <p:spPr>
            <a:xfrm>
              <a:off x="4086321" y="3553540"/>
              <a:ext cx="38100" cy="200025"/>
            </a:xfrm>
            <a:custGeom>
              <a:avLst/>
              <a:gdLst/>
              <a:ahLst/>
              <a:cxnLst/>
              <a:rect l="0" t="0" r="0" b="0"/>
              <a:pathLst>
                <a:path w="38100" h="200025">
                  <a:moveTo>
                    <a:pt x="21431" y="21431"/>
                  </a:moveTo>
                  <a:lnTo>
                    <a:pt x="21431" y="186214"/>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2" name="Freeform: Shape 91">
              <a:extLst>
                <a:ext uri="{FF2B5EF4-FFF2-40B4-BE49-F238E27FC236}">
                  <a16:creationId xmlns:a16="http://schemas.microsoft.com/office/drawing/2014/main" id="{C6391C7D-6C8C-4B89-9E3C-59F776D45F2F}"/>
                </a:ext>
              </a:extLst>
            </p:cNvPr>
            <p:cNvSpPr/>
            <p:nvPr/>
          </p:nvSpPr>
          <p:spPr>
            <a:xfrm>
              <a:off x="4086321" y="3488770"/>
              <a:ext cx="657225" cy="104775"/>
            </a:xfrm>
            <a:custGeom>
              <a:avLst/>
              <a:gdLst/>
              <a:ahLst/>
              <a:cxnLst/>
              <a:rect l="0" t="0" r="0" b="0"/>
              <a:pathLst>
                <a:path w="657225" h="104775">
                  <a:moveTo>
                    <a:pt x="640556" y="86201"/>
                  </a:moveTo>
                  <a:lnTo>
                    <a:pt x="170974" y="21431"/>
                  </a:lnTo>
                  <a:lnTo>
                    <a:pt x="21431" y="82391"/>
                  </a:lnTo>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3" name="Freeform: Shape 92">
              <a:extLst>
                <a:ext uri="{FF2B5EF4-FFF2-40B4-BE49-F238E27FC236}">
                  <a16:creationId xmlns:a16="http://schemas.microsoft.com/office/drawing/2014/main" id="{5F670EE3-85F8-428A-92CF-CE26AE8295EC}"/>
                </a:ext>
              </a:extLst>
            </p:cNvPr>
            <p:cNvSpPr/>
            <p:nvPr/>
          </p:nvSpPr>
          <p:spPr>
            <a:xfrm>
              <a:off x="4235863" y="3488770"/>
              <a:ext cx="38100" cy="238125"/>
            </a:xfrm>
            <a:custGeom>
              <a:avLst/>
              <a:gdLst/>
              <a:ahLst/>
              <a:cxnLst/>
              <a:rect l="0" t="0" r="0" b="0"/>
              <a:pathLst>
                <a:path w="38100" h="238125">
                  <a:moveTo>
                    <a:pt x="21431" y="220504"/>
                  </a:moveTo>
                  <a:lnTo>
                    <a:pt x="21431" y="2143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4" name="Freeform: Shape 93">
              <a:extLst>
                <a:ext uri="{FF2B5EF4-FFF2-40B4-BE49-F238E27FC236}">
                  <a16:creationId xmlns:a16="http://schemas.microsoft.com/office/drawing/2014/main" id="{CF9D2621-8DE0-4DC5-A603-85D069434CE6}"/>
                </a:ext>
              </a:extLst>
            </p:cNvPr>
            <p:cNvSpPr/>
            <p:nvPr/>
          </p:nvSpPr>
          <p:spPr>
            <a:xfrm>
              <a:off x="4234911" y="3747850"/>
              <a:ext cx="38100" cy="285750"/>
            </a:xfrm>
            <a:custGeom>
              <a:avLst/>
              <a:gdLst/>
              <a:ahLst/>
              <a:cxnLst/>
              <a:rect l="0" t="0" r="0" b="0"/>
              <a:pathLst>
                <a:path w="38100" h="285750">
                  <a:moveTo>
                    <a:pt x="21431" y="270986"/>
                  </a:moveTo>
                  <a:lnTo>
                    <a:pt x="21431" y="2143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5" name="Freeform: Shape 94">
              <a:extLst>
                <a:ext uri="{FF2B5EF4-FFF2-40B4-BE49-F238E27FC236}">
                  <a16:creationId xmlns:a16="http://schemas.microsoft.com/office/drawing/2014/main" id="{D2822DA4-1099-4204-9889-949C74EEEB71}"/>
                </a:ext>
              </a:extLst>
            </p:cNvPr>
            <p:cNvSpPr/>
            <p:nvPr/>
          </p:nvSpPr>
          <p:spPr>
            <a:xfrm>
              <a:off x="4086321" y="3747850"/>
              <a:ext cx="190500" cy="66675"/>
            </a:xfrm>
            <a:custGeom>
              <a:avLst/>
              <a:gdLst/>
              <a:ahLst/>
              <a:cxnLst/>
              <a:rect l="0" t="0" r="0" b="0"/>
              <a:pathLst>
                <a:path w="190500" h="66675">
                  <a:moveTo>
                    <a:pt x="21431" y="47149"/>
                  </a:moveTo>
                  <a:lnTo>
                    <a:pt x="170021" y="2143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6" name="Freeform: Shape 95">
              <a:extLst>
                <a:ext uri="{FF2B5EF4-FFF2-40B4-BE49-F238E27FC236}">
                  <a16:creationId xmlns:a16="http://schemas.microsoft.com/office/drawing/2014/main" id="{1C161679-E43F-4197-A446-0E61BA7673A5}"/>
                </a:ext>
              </a:extLst>
            </p:cNvPr>
            <p:cNvSpPr/>
            <p:nvPr/>
          </p:nvSpPr>
          <p:spPr>
            <a:xfrm>
              <a:off x="4086321" y="3687842"/>
              <a:ext cx="190500" cy="66675"/>
            </a:xfrm>
            <a:custGeom>
              <a:avLst/>
              <a:gdLst/>
              <a:ahLst/>
              <a:cxnLst/>
              <a:rect l="0" t="0" r="0" b="0"/>
              <a:pathLst>
                <a:path w="190500" h="66675">
                  <a:moveTo>
                    <a:pt x="21431" y="51911"/>
                  </a:moveTo>
                  <a:lnTo>
                    <a:pt x="170974" y="2143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7" name="Freeform: Shape 96">
              <a:extLst>
                <a:ext uri="{FF2B5EF4-FFF2-40B4-BE49-F238E27FC236}">
                  <a16:creationId xmlns:a16="http://schemas.microsoft.com/office/drawing/2014/main" id="{8283E37F-7B26-4A78-8580-6D777E2478FD}"/>
                </a:ext>
              </a:extLst>
            </p:cNvPr>
            <p:cNvSpPr/>
            <p:nvPr/>
          </p:nvSpPr>
          <p:spPr>
            <a:xfrm>
              <a:off x="4234911" y="3747850"/>
              <a:ext cx="504825" cy="57150"/>
            </a:xfrm>
            <a:custGeom>
              <a:avLst/>
              <a:gdLst/>
              <a:ahLst/>
              <a:cxnLst/>
              <a:rect l="0" t="0" r="0" b="0"/>
              <a:pathLst>
                <a:path w="504825" h="57150">
                  <a:moveTo>
                    <a:pt x="21431" y="21431"/>
                  </a:moveTo>
                  <a:lnTo>
                    <a:pt x="491966" y="42386"/>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8" name="Freeform: Shape 97">
              <a:extLst>
                <a:ext uri="{FF2B5EF4-FFF2-40B4-BE49-F238E27FC236}">
                  <a16:creationId xmlns:a16="http://schemas.microsoft.com/office/drawing/2014/main" id="{D958FBE3-EDD8-4A95-9A3F-6A3080F26A6E}"/>
                </a:ext>
              </a:extLst>
            </p:cNvPr>
            <p:cNvSpPr/>
            <p:nvPr/>
          </p:nvSpPr>
          <p:spPr>
            <a:xfrm>
              <a:off x="4235863" y="3687842"/>
              <a:ext cx="504825" cy="66675"/>
            </a:xfrm>
            <a:custGeom>
              <a:avLst/>
              <a:gdLst/>
              <a:ahLst/>
              <a:cxnLst/>
              <a:rect l="0" t="0" r="0" b="0"/>
              <a:pathLst>
                <a:path w="504825" h="66675">
                  <a:moveTo>
                    <a:pt x="21431" y="21431"/>
                  </a:moveTo>
                  <a:lnTo>
                    <a:pt x="491014" y="5191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9" name="Freeform: Shape 98">
              <a:extLst>
                <a:ext uri="{FF2B5EF4-FFF2-40B4-BE49-F238E27FC236}">
                  <a16:creationId xmlns:a16="http://schemas.microsoft.com/office/drawing/2014/main" id="{8BFE7B16-77D1-4690-9BE5-50C499AE552B}"/>
                </a:ext>
              </a:extLst>
            </p:cNvPr>
            <p:cNvSpPr/>
            <p:nvPr/>
          </p:nvSpPr>
          <p:spPr>
            <a:xfrm>
              <a:off x="4705446" y="3768805"/>
              <a:ext cx="38100" cy="209550"/>
            </a:xfrm>
            <a:custGeom>
              <a:avLst/>
              <a:gdLst/>
              <a:ahLst/>
              <a:cxnLst/>
              <a:rect l="0" t="0" r="0" b="0"/>
              <a:pathLst>
                <a:path w="38100" h="209550">
                  <a:moveTo>
                    <a:pt x="21431" y="21431"/>
                  </a:moveTo>
                  <a:lnTo>
                    <a:pt x="21431" y="190024"/>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0" name="Freeform: Shape 99">
              <a:extLst>
                <a:ext uri="{FF2B5EF4-FFF2-40B4-BE49-F238E27FC236}">
                  <a16:creationId xmlns:a16="http://schemas.microsoft.com/office/drawing/2014/main" id="{89220FFA-166C-48E1-B505-220E5781F0EB}"/>
                </a:ext>
              </a:extLst>
            </p:cNvPr>
            <p:cNvSpPr/>
            <p:nvPr/>
          </p:nvSpPr>
          <p:spPr>
            <a:xfrm>
              <a:off x="4705446" y="3553540"/>
              <a:ext cx="38100" cy="200025"/>
            </a:xfrm>
            <a:custGeom>
              <a:avLst/>
              <a:gdLst/>
              <a:ahLst/>
              <a:cxnLst/>
              <a:rect l="0" t="0" r="0" b="0"/>
              <a:pathLst>
                <a:path w="38100" h="200025">
                  <a:moveTo>
                    <a:pt x="21431" y="21431"/>
                  </a:moveTo>
                  <a:lnTo>
                    <a:pt x="21431" y="186214"/>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grpSp>
      <p:pic>
        <p:nvPicPr>
          <p:cNvPr id="101" name="Graphic 100">
            <a:extLst>
              <a:ext uri="{FF2B5EF4-FFF2-40B4-BE49-F238E27FC236}">
                <a16:creationId xmlns:a16="http://schemas.microsoft.com/office/drawing/2014/main" id="{DDD331FF-A0D4-4197-AFC3-054797BD14DE}"/>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800710" y="3789950"/>
            <a:ext cx="468740" cy="473473"/>
          </a:xfrm>
          <a:prstGeom prst="rect">
            <a:avLst/>
          </a:prstGeom>
        </p:spPr>
      </p:pic>
      <p:grpSp>
        <p:nvGrpSpPr>
          <p:cNvPr id="102" name="Group 101">
            <a:extLst>
              <a:ext uri="{FF2B5EF4-FFF2-40B4-BE49-F238E27FC236}">
                <a16:creationId xmlns:a16="http://schemas.microsoft.com/office/drawing/2014/main" id="{C80623BD-4659-4CB8-B62E-79DBC664D6E3}"/>
              </a:ext>
            </a:extLst>
          </p:cNvPr>
          <p:cNvGrpSpPr/>
          <p:nvPr/>
        </p:nvGrpSpPr>
        <p:grpSpPr>
          <a:xfrm>
            <a:off x="7275288" y="2991541"/>
            <a:ext cx="486360" cy="430956"/>
            <a:chOff x="4360069" y="2943701"/>
            <a:chExt cx="1095375" cy="970597"/>
          </a:xfrm>
          <a:solidFill>
            <a:srgbClr val="254374"/>
          </a:solidFill>
        </p:grpSpPr>
        <p:sp>
          <p:nvSpPr>
            <p:cNvPr id="103" name="Freeform: Shape 102">
              <a:extLst>
                <a:ext uri="{FF2B5EF4-FFF2-40B4-BE49-F238E27FC236}">
                  <a16:creationId xmlns:a16="http://schemas.microsoft.com/office/drawing/2014/main" id="{B78AA4EE-A013-4B4B-9F91-D6BE39DA23F7}"/>
                </a:ext>
              </a:extLst>
            </p:cNvPr>
            <p:cNvSpPr/>
            <p:nvPr/>
          </p:nvSpPr>
          <p:spPr>
            <a:xfrm>
              <a:off x="4360069" y="2943701"/>
              <a:ext cx="1095375" cy="695325"/>
            </a:xfrm>
            <a:custGeom>
              <a:avLst/>
              <a:gdLst/>
              <a:ahLst/>
              <a:cxnLst/>
              <a:rect l="0" t="0" r="0" b="0"/>
              <a:pathLst>
                <a:path w="1095375" h="695325">
                  <a:moveTo>
                    <a:pt x="711041" y="21431"/>
                  </a:move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860584" y="676751"/>
                    <a:pt x="860584" y="676751"/>
                    <a:pt x="860584" y="676751"/>
                  </a:cubicBezTo>
                  <a:cubicBezTo>
                    <a:pt x="919639" y="676751"/>
                    <a:pt x="972979" y="653891"/>
                    <a:pt x="1013936" y="611981"/>
                  </a:cubicBezTo>
                  <a:cubicBezTo>
                    <a:pt x="1052989" y="571024"/>
                    <a:pt x="1074896" y="51768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20579" y="44291"/>
                    <a:pt x="766286" y="21431"/>
                    <a:pt x="711041" y="21431"/>
                  </a:cubicBezTo>
                  <a:lnTo>
                    <a:pt x="711041" y="21431"/>
                  </a:ln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4" name="Freeform: Shape 103">
              <a:extLst>
                <a:ext uri="{FF2B5EF4-FFF2-40B4-BE49-F238E27FC236}">
                  <a16:creationId xmlns:a16="http://schemas.microsoft.com/office/drawing/2014/main" id="{8D734706-3315-4D98-B438-06C29C422D30}"/>
                </a:ext>
              </a:extLst>
            </p:cNvPr>
            <p:cNvSpPr/>
            <p:nvPr/>
          </p:nvSpPr>
          <p:spPr>
            <a:xfrm>
              <a:off x="4815364" y="3104673"/>
              <a:ext cx="257175" cy="142875"/>
            </a:xfrm>
            <a:custGeom>
              <a:avLst/>
              <a:gdLst/>
              <a:ahLst/>
              <a:cxnLst/>
              <a:rect l="0" t="0" r="0" b="0"/>
              <a:pathLst>
                <a:path w="257175" h="142875">
                  <a:moveTo>
                    <a:pt x="236696" y="129064"/>
                  </a:moveTo>
                  <a:lnTo>
                    <a:pt x="129064" y="21431"/>
                  </a:lnTo>
                  <a:lnTo>
                    <a:pt x="21431" y="130016"/>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5" name="Freeform: Shape 104">
              <a:extLst>
                <a:ext uri="{FF2B5EF4-FFF2-40B4-BE49-F238E27FC236}">
                  <a16:creationId xmlns:a16="http://schemas.microsoft.com/office/drawing/2014/main" id="{53418939-ED30-4F7E-AE1E-0008D91DA5A2}"/>
                </a:ext>
              </a:extLst>
            </p:cNvPr>
            <p:cNvSpPr/>
            <p:nvPr/>
          </p:nvSpPr>
          <p:spPr>
            <a:xfrm>
              <a:off x="4922996" y="3104673"/>
              <a:ext cx="38100" cy="371475"/>
            </a:xfrm>
            <a:custGeom>
              <a:avLst/>
              <a:gdLst/>
              <a:ahLst/>
              <a:cxnLst/>
              <a:rect l="0" t="0" r="0" b="0"/>
              <a:pathLst>
                <a:path w="38100" h="371475">
                  <a:moveTo>
                    <a:pt x="21431" y="21431"/>
                  </a:moveTo>
                  <a:lnTo>
                    <a:pt x="21431" y="354806"/>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6" name="Freeform: Shape 105">
              <a:extLst>
                <a:ext uri="{FF2B5EF4-FFF2-40B4-BE49-F238E27FC236}">
                  <a16:creationId xmlns:a16="http://schemas.microsoft.com/office/drawing/2014/main" id="{41AD100E-295D-487B-98C4-9D1D1063B20D}"/>
                </a:ext>
              </a:extLst>
            </p:cNvPr>
            <p:cNvSpPr/>
            <p:nvPr/>
          </p:nvSpPr>
          <p:spPr>
            <a:xfrm>
              <a:off x="4813459" y="3495198"/>
              <a:ext cx="257175" cy="257175"/>
            </a:xfrm>
            <a:custGeom>
              <a:avLst/>
              <a:gdLst/>
              <a:ahLst/>
              <a:cxnLst/>
              <a:rect l="0" t="0" r="0" b="0"/>
              <a:pathLst>
                <a:path w="257175" h="257175">
                  <a:moveTo>
                    <a:pt x="240506" y="130969"/>
                  </a:moveTo>
                  <a:cubicBezTo>
                    <a:pt x="240506" y="191465"/>
                    <a:pt x="191465" y="240506"/>
                    <a:pt x="130969" y="240506"/>
                  </a:cubicBezTo>
                  <a:cubicBezTo>
                    <a:pt x="70473" y="240506"/>
                    <a:pt x="21431" y="191465"/>
                    <a:pt x="21431" y="130969"/>
                  </a:cubicBezTo>
                  <a:cubicBezTo>
                    <a:pt x="21431" y="70473"/>
                    <a:pt x="70473" y="21431"/>
                    <a:pt x="130969" y="21431"/>
                  </a:cubicBezTo>
                  <a:cubicBezTo>
                    <a:pt x="191465" y="21431"/>
                    <a:pt x="240506" y="70473"/>
                    <a:pt x="240506" y="130969"/>
                  </a:cubicBez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7" name="Freeform: Shape 106">
              <a:extLst>
                <a:ext uri="{FF2B5EF4-FFF2-40B4-BE49-F238E27FC236}">
                  <a16:creationId xmlns:a16="http://schemas.microsoft.com/office/drawing/2014/main" id="{2908E418-8619-494A-9D37-9B45AE175051}"/>
                </a:ext>
              </a:extLst>
            </p:cNvPr>
            <p:cNvSpPr/>
            <p:nvPr/>
          </p:nvSpPr>
          <p:spPr>
            <a:xfrm>
              <a:off x="4807701" y="3513224"/>
              <a:ext cx="266700" cy="266700"/>
            </a:xfrm>
            <a:custGeom>
              <a:avLst/>
              <a:gdLst/>
              <a:ahLst/>
              <a:cxnLst/>
              <a:rect l="0" t="0" r="0" b="0"/>
              <a:pathLst>
                <a:path w="266700" h="266700">
                  <a:moveTo>
                    <a:pt x="246201" y="131809"/>
                  </a:moveTo>
                  <a:cubicBezTo>
                    <a:pt x="248942" y="192244"/>
                    <a:pt x="202172" y="243459"/>
                    <a:pt x="141736" y="246200"/>
                  </a:cubicBezTo>
                  <a:cubicBezTo>
                    <a:pt x="81301" y="248942"/>
                    <a:pt x="30086" y="202172"/>
                    <a:pt x="27345" y="141736"/>
                  </a:cubicBezTo>
                  <a:cubicBezTo>
                    <a:pt x="24603" y="81301"/>
                    <a:pt x="71374" y="30086"/>
                    <a:pt x="131809" y="27345"/>
                  </a:cubicBezTo>
                  <a:cubicBezTo>
                    <a:pt x="192244" y="24603"/>
                    <a:pt x="243459" y="71374"/>
                    <a:pt x="246201" y="131809"/>
                  </a:cubicBez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8" name="Freeform: Shape 107">
              <a:extLst>
                <a:ext uri="{FF2B5EF4-FFF2-40B4-BE49-F238E27FC236}">
                  <a16:creationId xmlns:a16="http://schemas.microsoft.com/office/drawing/2014/main" id="{A800F84E-D4CD-4792-8480-389242857423}"/>
                </a:ext>
              </a:extLst>
            </p:cNvPr>
            <p:cNvSpPr/>
            <p:nvPr/>
          </p:nvSpPr>
          <p:spPr>
            <a:xfrm>
              <a:off x="4675346" y="3380898"/>
              <a:ext cx="533400" cy="533400"/>
            </a:xfrm>
            <a:custGeom>
              <a:avLst/>
              <a:gdLst/>
              <a:ahLst/>
              <a:cxnLst/>
              <a:rect l="0" t="0" r="0" b="0"/>
              <a:pathLst>
                <a:path w="533400" h="533400">
                  <a:moveTo>
                    <a:pt x="517684" y="295751"/>
                  </a:moveTo>
                  <a:lnTo>
                    <a:pt x="517684" y="241459"/>
                  </a:lnTo>
                  <a:lnTo>
                    <a:pt x="449104" y="218599"/>
                  </a:lnTo>
                  <a:cubicBezTo>
                    <a:pt x="445294" y="205264"/>
                    <a:pt x="439579" y="191929"/>
                    <a:pt x="432911" y="179546"/>
                  </a:cubicBezTo>
                  <a:lnTo>
                    <a:pt x="465296" y="111919"/>
                  </a:lnTo>
                  <a:lnTo>
                    <a:pt x="426244" y="71914"/>
                  </a:lnTo>
                  <a:lnTo>
                    <a:pt x="359569" y="106204"/>
                  </a:lnTo>
                  <a:cubicBezTo>
                    <a:pt x="348139" y="99536"/>
                    <a:pt x="335756" y="94774"/>
                    <a:pt x="322421" y="90964"/>
                  </a:cubicBezTo>
                  <a:lnTo>
                    <a:pt x="296704" y="21431"/>
                  </a:lnTo>
                  <a:lnTo>
                    <a:pt x="239554" y="21431"/>
                  </a:lnTo>
                  <a:lnTo>
                    <a:pt x="218599" y="90964"/>
                  </a:lnTo>
                  <a:cubicBezTo>
                    <a:pt x="204311" y="94774"/>
                    <a:pt x="190024" y="100489"/>
                    <a:pt x="177641" y="108109"/>
                  </a:cubicBezTo>
                  <a:lnTo>
                    <a:pt x="112871" y="75724"/>
                  </a:lnTo>
                  <a:lnTo>
                    <a:pt x="73819" y="114776"/>
                  </a:lnTo>
                  <a:lnTo>
                    <a:pt x="105251" y="182404"/>
                  </a:lnTo>
                  <a:lnTo>
                    <a:pt x="105251" y="182404"/>
                  </a:lnTo>
                  <a:cubicBezTo>
                    <a:pt x="98584" y="194786"/>
                    <a:pt x="93821" y="207169"/>
                    <a:pt x="90011" y="220504"/>
                  </a:cubicBezTo>
                  <a:lnTo>
                    <a:pt x="21431" y="243364"/>
                  </a:lnTo>
                  <a:lnTo>
                    <a:pt x="21431" y="300514"/>
                  </a:lnTo>
                  <a:lnTo>
                    <a:pt x="90964" y="322421"/>
                  </a:lnTo>
                  <a:lnTo>
                    <a:pt x="90964" y="322421"/>
                  </a:lnTo>
                  <a:cubicBezTo>
                    <a:pt x="94774" y="335756"/>
                    <a:pt x="100489" y="349091"/>
                    <a:pt x="107156" y="360521"/>
                  </a:cubicBezTo>
                  <a:lnTo>
                    <a:pt x="107156" y="360521"/>
                  </a:lnTo>
                  <a:lnTo>
                    <a:pt x="73819" y="427196"/>
                  </a:lnTo>
                  <a:lnTo>
                    <a:pt x="113824" y="467201"/>
                  </a:lnTo>
                  <a:lnTo>
                    <a:pt x="180499" y="433864"/>
                  </a:lnTo>
                  <a:cubicBezTo>
                    <a:pt x="191929" y="440531"/>
                    <a:pt x="205264" y="445294"/>
                    <a:pt x="217646" y="449104"/>
                  </a:cubicBezTo>
                  <a:lnTo>
                    <a:pt x="217646" y="449104"/>
                  </a:lnTo>
                  <a:lnTo>
                    <a:pt x="241459" y="518636"/>
                  </a:lnTo>
                  <a:lnTo>
                    <a:pt x="301466" y="518636"/>
                  </a:lnTo>
                  <a:lnTo>
                    <a:pt x="324326" y="448151"/>
                  </a:lnTo>
                  <a:cubicBezTo>
                    <a:pt x="337661" y="444341"/>
                    <a:pt x="350044" y="438626"/>
                    <a:pt x="361474" y="431959"/>
                  </a:cubicBezTo>
                  <a:lnTo>
                    <a:pt x="427196" y="463391"/>
                  </a:lnTo>
                  <a:lnTo>
                    <a:pt x="465296" y="425291"/>
                  </a:lnTo>
                  <a:lnTo>
                    <a:pt x="432911" y="359569"/>
                  </a:lnTo>
                  <a:cubicBezTo>
                    <a:pt x="439579" y="347186"/>
                    <a:pt x="445294" y="334804"/>
                    <a:pt x="449104" y="321469"/>
                  </a:cubicBezTo>
                  <a:lnTo>
                    <a:pt x="517684" y="295751"/>
                  </a:lnTo>
                  <a:close/>
                  <a:moveTo>
                    <a:pt x="159544" y="269081"/>
                  </a:moveTo>
                  <a:cubicBezTo>
                    <a:pt x="159544" y="208121"/>
                    <a:pt x="209074" y="159544"/>
                    <a:pt x="269081" y="159544"/>
                  </a:cubicBezTo>
                  <a:cubicBezTo>
                    <a:pt x="330041" y="159544"/>
                    <a:pt x="378619" y="209074"/>
                    <a:pt x="378619" y="269081"/>
                  </a:cubicBezTo>
                  <a:cubicBezTo>
                    <a:pt x="378619" y="330041"/>
                    <a:pt x="329089" y="378619"/>
                    <a:pt x="269081" y="378619"/>
                  </a:cubicBezTo>
                  <a:cubicBezTo>
                    <a:pt x="208121" y="378619"/>
                    <a:pt x="159544" y="330041"/>
                    <a:pt x="159544" y="269081"/>
                  </a:cubicBez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grpSp>
      <p:pic>
        <p:nvPicPr>
          <p:cNvPr id="109" name="Graphic 108">
            <a:extLst>
              <a:ext uri="{FF2B5EF4-FFF2-40B4-BE49-F238E27FC236}">
                <a16:creationId xmlns:a16="http://schemas.microsoft.com/office/drawing/2014/main" id="{382B6E0D-5C5C-4F20-AC10-D6CB36BBDB6D}"/>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767883" y="2158353"/>
            <a:ext cx="424704" cy="408211"/>
          </a:xfrm>
          <a:prstGeom prst="rect">
            <a:avLst/>
          </a:prstGeom>
        </p:spPr>
      </p:pic>
      <p:grpSp>
        <p:nvGrpSpPr>
          <p:cNvPr id="16" name="Group 15">
            <a:extLst>
              <a:ext uri="{FF2B5EF4-FFF2-40B4-BE49-F238E27FC236}">
                <a16:creationId xmlns:a16="http://schemas.microsoft.com/office/drawing/2014/main" id="{7B3EE5B7-E01D-4DF1-A947-4A76AADB739F}"/>
              </a:ext>
            </a:extLst>
          </p:cNvPr>
          <p:cNvGrpSpPr/>
          <p:nvPr/>
        </p:nvGrpSpPr>
        <p:grpSpPr>
          <a:xfrm>
            <a:off x="8837550" y="3838337"/>
            <a:ext cx="285373" cy="414307"/>
            <a:chOff x="6999288" y="-631826"/>
            <a:chExt cx="263525" cy="382588"/>
          </a:xfrm>
        </p:grpSpPr>
        <p:sp>
          <p:nvSpPr>
            <p:cNvPr id="13" name="Freeform 13">
              <a:extLst>
                <a:ext uri="{FF2B5EF4-FFF2-40B4-BE49-F238E27FC236}">
                  <a16:creationId xmlns:a16="http://schemas.microsoft.com/office/drawing/2014/main" id="{2D13EDBE-6BA8-44E3-92A0-D2B382441F73}"/>
                </a:ext>
              </a:extLst>
            </p:cNvPr>
            <p:cNvSpPr>
              <a:spLocks/>
            </p:cNvSpPr>
            <p:nvPr/>
          </p:nvSpPr>
          <p:spPr bwMode="auto">
            <a:xfrm>
              <a:off x="6999288" y="-631826"/>
              <a:ext cx="263525" cy="260350"/>
            </a:xfrm>
            <a:custGeom>
              <a:avLst/>
              <a:gdLst>
                <a:gd name="T0" fmla="*/ 53 w 166"/>
                <a:gd name="T1" fmla="*/ 0 h 164"/>
                <a:gd name="T2" fmla="*/ 88 w 166"/>
                <a:gd name="T3" fmla="*/ 13 h 164"/>
                <a:gd name="T4" fmla="*/ 122 w 166"/>
                <a:gd name="T5" fmla="*/ 4 h 164"/>
                <a:gd name="T6" fmla="*/ 137 w 166"/>
                <a:gd name="T7" fmla="*/ 36 h 164"/>
                <a:gd name="T8" fmla="*/ 166 w 166"/>
                <a:gd name="T9" fmla="*/ 52 h 164"/>
                <a:gd name="T10" fmla="*/ 153 w 166"/>
                <a:gd name="T11" fmla="*/ 86 h 164"/>
                <a:gd name="T12" fmla="*/ 162 w 166"/>
                <a:gd name="T13" fmla="*/ 121 h 164"/>
                <a:gd name="T14" fmla="*/ 131 w 166"/>
                <a:gd name="T15" fmla="*/ 133 h 164"/>
                <a:gd name="T16" fmla="*/ 113 w 166"/>
                <a:gd name="T17" fmla="*/ 164 h 164"/>
                <a:gd name="T18" fmla="*/ 78 w 166"/>
                <a:gd name="T19" fmla="*/ 151 h 164"/>
                <a:gd name="T20" fmla="*/ 46 w 166"/>
                <a:gd name="T21" fmla="*/ 160 h 164"/>
                <a:gd name="T22" fmla="*/ 31 w 166"/>
                <a:gd name="T23" fmla="*/ 130 h 164"/>
                <a:gd name="T24" fmla="*/ 0 w 166"/>
                <a:gd name="T25" fmla="*/ 112 h 164"/>
                <a:gd name="T26" fmla="*/ 13 w 166"/>
                <a:gd name="T27" fmla="*/ 77 h 164"/>
                <a:gd name="T28" fmla="*/ 4 w 166"/>
                <a:gd name="T29" fmla="*/ 45 h 164"/>
                <a:gd name="T30" fmla="*/ 37 w 166"/>
                <a:gd name="T31" fmla="*/ 31 h 164"/>
                <a:gd name="T32" fmla="*/ 53 w 16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4">
                  <a:moveTo>
                    <a:pt x="53" y="0"/>
                  </a:moveTo>
                  <a:lnTo>
                    <a:pt x="88" y="13"/>
                  </a:lnTo>
                  <a:lnTo>
                    <a:pt x="122" y="4"/>
                  </a:lnTo>
                  <a:lnTo>
                    <a:pt x="137" y="36"/>
                  </a:lnTo>
                  <a:lnTo>
                    <a:pt x="166" y="52"/>
                  </a:lnTo>
                  <a:lnTo>
                    <a:pt x="153" y="86"/>
                  </a:lnTo>
                  <a:lnTo>
                    <a:pt x="162" y="121"/>
                  </a:lnTo>
                  <a:lnTo>
                    <a:pt x="131" y="133"/>
                  </a:lnTo>
                  <a:lnTo>
                    <a:pt x="113" y="164"/>
                  </a:lnTo>
                  <a:lnTo>
                    <a:pt x="78" y="151"/>
                  </a:lnTo>
                  <a:lnTo>
                    <a:pt x="46" y="160"/>
                  </a:lnTo>
                  <a:lnTo>
                    <a:pt x="31" y="130"/>
                  </a:lnTo>
                  <a:lnTo>
                    <a:pt x="0" y="112"/>
                  </a:lnTo>
                  <a:lnTo>
                    <a:pt x="13" y="77"/>
                  </a:lnTo>
                  <a:lnTo>
                    <a:pt x="4" y="45"/>
                  </a:lnTo>
                  <a:lnTo>
                    <a:pt x="37" y="31"/>
                  </a:lnTo>
                  <a:lnTo>
                    <a:pt x="53" y="0"/>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4" name="Freeform 14">
              <a:extLst>
                <a:ext uri="{FF2B5EF4-FFF2-40B4-BE49-F238E27FC236}">
                  <a16:creationId xmlns:a16="http://schemas.microsoft.com/office/drawing/2014/main" id="{E5B53E83-43BD-4D42-8D95-B0DF496A8808}"/>
                </a:ext>
              </a:extLst>
            </p:cNvPr>
            <p:cNvSpPr>
              <a:spLocks/>
            </p:cNvSpPr>
            <p:nvPr/>
          </p:nvSpPr>
          <p:spPr bwMode="auto">
            <a:xfrm>
              <a:off x="7026275" y="-409576"/>
              <a:ext cx="82550" cy="160338"/>
            </a:xfrm>
            <a:custGeom>
              <a:avLst/>
              <a:gdLst>
                <a:gd name="T0" fmla="*/ 52 w 52"/>
                <a:gd name="T1" fmla="*/ 15 h 101"/>
                <a:gd name="T2" fmla="*/ 36 w 52"/>
                <a:gd name="T3" fmla="*/ 101 h 101"/>
                <a:gd name="T4" fmla="*/ 0 w 52"/>
                <a:gd name="T5" fmla="*/ 94 h 101"/>
                <a:gd name="T6" fmla="*/ 18 w 52"/>
                <a:gd name="T7" fmla="*/ 0 h 101"/>
              </a:gdLst>
              <a:ahLst/>
              <a:cxnLst>
                <a:cxn ang="0">
                  <a:pos x="T0" y="T1"/>
                </a:cxn>
                <a:cxn ang="0">
                  <a:pos x="T2" y="T3"/>
                </a:cxn>
                <a:cxn ang="0">
                  <a:pos x="T4" y="T5"/>
                </a:cxn>
                <a:cxn ang="0">
                  <a:pos x="T6" y="T7"/>
                </a:cxn>
              </a:cxnLst>
              <a:rect l="0" t="0" r="r" b="b"/>
              <a:pathLst>
                <a:path w="52" h="101">
                  <a:moveTo>
                    <a:pt x="52" y="15"/>
                  </a:moveTo>
                  <a:lnTo>
                    <a:pt x="36" y="101"/>
                  </a:lnTo>
                  <a:lnTo>
                    <a:pt x="0" y="94"/>
                  </a:lnTo>
                  <a:lnTo>
                    <a:pt x="18" y="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5" name="Freeform 15">
              <a:extLst>
                <a:ext uri="{FF2B5EF4-FFF2-40B4-BE49-F238E27FC236}">
                  <a16:creationId xmlns:a16="http://schemas.microsoft.com/office/drawing/2014/main" id="{FCE4C45F-7358-4FD0-8CEE-D64F43731AB7}"/>
                </a:ext>
              </a:extLst>
            </p:cNvPr>
            <p:cNvSpPr>
              <a:spLocks/>
            </p:cNvSpPr>
            <p:nvPr/>
          </p:nvSpPr>
          <p:spPr bwMode="auto">
            <a:xfrm>
              <a:off x="7138988" y="-400051"/>
              <a:ext cx="77788" cy="149225"/>
            </a:xfrm>
            <a:custGeom>
              <a:avLst/>
              <a:gdLst>
                <a:gd name="T0" fmla="*/ 36 w 49"/>
                <a:gd name="T1" fmla="*/ 0 h 94"/>
                <a:gd name="T2" fmla="*/ 49 w 49"/>
                <a:gd name="T3" fmla="*/ 88 h 94"/>
                <a:gd name="T4" fmla="*/ 12 w 49"/>
                <a:gd name="T5" fmla="*/ 94 h 94"/>
                <a:gd name="T6" fmla="*/ 0 w 49"/>
                <a:gd name="T7" fmla="*/ 9 h 94"/>
              </a:gdLst>
              <a:ahLst/>
              <a:cxnLst>
                <a:cxn ang="0">
                  <a:pos x="T0" y="T1"/>
                </a:cxn>
                <a:cxn ang="0">
                  <a:pos x="T2" y="T3"/>
                </a:cxn>
                <a:cxn ang="0">
                  <a:pos x="T4" y="T5"/>
                </a:cxn>
                <a:cxn ang="0">
                  <a:pos x="T6" y="T7"/>
                </a:cxn>
              </a:cxnLst>
              <a:rect l="0" t="0" r="r" b="b"/>
              <a:pathLst>
                <a:path w="49" h="94">
                  <a:moveTo>
                    <a:pt x="36" y="0"/>
                  </a:moveTo>
                  <a:lnTo>
                    <a:pt x="49" y="88"/>
                  </a:lnTo>
                  <a:lnTo>
                    <a:pt x="12" y="94"/>
                  </a:lnTo>
                  <a:lnTo>
                    <a:pt x="0" y="9"/>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1" name="Group 20">
            <a:extLst>
              <a:ext uri="{FF2B5EF4-FFF2-40B4-BE49-F238E27FC236}">
                <a16:creationId xmlns:a16="http://schemas.microsoft.com/office/drawing/2014/main" id="{2069C8B1-5BC0-43E1-A2B7-356C840639BC}"/>
              </a:ext>
            </a:extLst>
          </p:cNvPr>
          <p:cNvGrpSpPr/>
          <p:nvPr/>
        </p:nvGrpSpPr>
        <p:grpSpPr>
          <a:xfrm>
            <a:off x="10314027" y="3005346"/>
            <a:ext cx="399793" cy="399793"/>
            <a:chOff x="6461125" y="-573088"/>
            <a:chExt cx="384175" cy="384175"/>
          </a:xfrm>
        </p:grpSpPr>
        <p:sp>
          <p:nvSpPr>
            <p:cNvPr id="19" name="Freeform 19">
              <a:extLst>
                <a:ext uri="{FF2B5EF4-FFF2-40B4-BE49-F238E27FC236}">
                  <a16:creationId xmlns:a16="http://schemas.microsoft.com/office/drawing/2014/main" id="{7ECAD3E6-98F2-4C69-B7A2-5A4432263173}"/>
                </a:ext>
              </a:extLst>
            </p:cNvPr>
            <p:cNvSpPr>
              <a:spLocks/>
            </p:cNvSpPr>
            <p:nvPr/>
          </p:nvSpPr>
          <p:spPr bwMode="auto">
            <a:xfrm>
              <a:off x="6540500" y="-452438"/>
              <a:ext cx="223838" cy="142875"/>
            </a:xfrm>
            <a:custGeom>
              <a:avLst/>
              <a:gdLst>
                <a:gd name="T0" fmla="*/ 78 w 78"/>
                <a:gd name="T1" fmla="*/ 0 h 50"/>
                <a:gd name="T2" fmla="*/ 29 w 78"/>
                <a:gd name="T3" fmla="*/ 50 h 50"/>
                <a:gd name="T4" fmla="*/ 28 w 78"/>
                <a:gd name="T5" fmla="*/ 50 h 50"/>
                <a:gd name="T6" fmla="*/ 28 w 78"/>
                <a:gd name="T7" fmla="*/ 50 h 50"/>
                <a:gd name="T8" fmla="*/ 27 w 78"/>
                <a:gd name="T9" fmla="*/ 50 h 50"/>
                <a:gd name="T10" fmla="*/ 0 w 78"/>
                <a:gd name="T11" fmla="*/ 22 h 50"/>
              </a:gdLst>
              <a:ahLst/>
              <a:cxnLst>
                <a:cxn ang="0">
                  <a:pos x="T0" y="T1"/>
                </a:cxn>
                <a:cxn ang="0">
                  <a:pos x="T2" y="T3"/>
                </a:cxn>
                <a:cxn ang="0">
                  <a:pos x="T4" y="T5"/>
                </a:cxn>
                <a:cxn ang="0">
                  <a:pos x="T6" y="T7"/>
                </a:cxn>
                <a:cxn ang="0">
                  <a:pos x="T8" y="T9"/>
                </a:cxn>
                <a:cxn ang="0">
                  <a:pos x="T10" y="T11"/>
                </a:cxn>
              </a:cxnLst>
              <a:rect l="0" t="0" r="r" b="b"/>
              <a:pathLst>
                <a:path w="78" h="50">
                  <a:moveTo>
                    <a:pt x="78" y="0"/>
                  </a:moveTo>
                  <a:cubicBezTo>
                    <a:pt x="29" y="50"/>
                    <a:pt x="29" y="50"/>
                    <a:pt x="29" y="50"/>
                  </a:cubicBezTo>
                  <a:cubicBezTo>
                    <a:pt x="28" y="50"/>
                    <a:pt x="28" y="50"/>
                    <a:pt x="28" y="50"/>
                  </a:cubicBezTo>
                  <a:cubicBezTo>
                    <a:pt x="28" y="50"/>
                    <a:pt x="28" y="50"/>
                    <a:pt x="28" y="50"/>
                  </a:cubicBezTo>
                  <a:cubicBezTo>
                    <a:pt x="27" y="50"/>
                    <a:pt x="27" y="50"/>
                    <a:pt x="27" y="50"/>
                  </a:cubicBezTo>
                  <a:cubicBezTo>
                    <a:pt x="0" y="22"/>
                    <a:pt x="0" y="22"/>
                    <a:pt x="0" y="22"/>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0" name="Oval 20">
              <a:extLst>
                <a:ext uri="{FF2B5EF4-FFF2-40B4-BE49-F238E27FC236}">
                  <a16:creationId xmlns:a16="http://schemas.microsoft.com/office/drawing/2014/main" id="{9DF30C2F-8B83-4FCB-AA17-EA1BBF117B65}"/>
                </a:ext>
              </a:extLst>
            </p:cNvPr>
            <p:cNvSpPr>
              <a:spLocks noChangeArrowheads="1"/>
            </p:cNvSpPr>
            <p:nvPr/>
          </p:nvSpPr>
          <p:spPr bwMode="auto">
            <a:xfrm>
              <a:off x="6461125" y="-573088"/>
              <a:ext cx="384175" cy="384175"/>
            </a:xfrm>
            <a:prstGeom prst="ellipse">
              <a:avLst/>
            </a:pr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sp>
        <p:nvSpPr>
          <p:cNvPr id="110" name="Hexagon 109">
            <a:hlinkClick r:id="" action="ppaction://noaction"/>
            <a:extLst>
              <a:ext uri="{FF2B5EF4-FFF2-40B4-BE49-F238E27FC236}">
                <a16:creationId xmlns:a16="http://schemas.microsoft.com/office/drawing/2014/main" id="{74F03EC1-8C54-41A4-B302-7F7AB7D4C62E}"/>
              </a:ext>
            </a:extLst>
          </p:cNvPr>
          <p:cNvSpPr/>
          <p:nvPr/>
        </p:nvSpPr>
        <p:spPr bwMode="auto">
          <a:xfrm>
            <a:off x="9700370" y="2768046"/>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a:hlinkClick r:id="rId11" action="ppaction://hlinksldjump"/>
            <a:extLst>
              <a:ext uri="{FF2B5EF4-FFF2-40B4-BE49-F238E27FC236}">
                <a16:creationId xmlns:a16="http://schemas.microsoft.com/office/drawing/2014/main" id="{464DB7AF-E39F-4D1E-9161-CD023716B2D9}"/>
              </a:ext>
            </a:extLst>
          </p:cNvPr>
          <p:cNvSpPr/>
          <p:nvPr/>
        </p:nvSpPr>
        <p:spPr bwMode="auto">
          <a:xfrm>
            <a:off x="8164896" y="3631567"/>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a:hlinkClick r:id="" action="ppaction://noaction"/>
            <a:extLst>
              <a:ext uri="{FF2B5EF4-FFF2-40B4-BE49-F238E27FC236}">
                <a16:creationId xmlns:a16="http://schemas.microsoft.com/office/drawing/2014/main" id="{D0AF339B-1DDD-479E-BCC7-890F4E9F2BD5}"/>
              </a:ext>
            </a:extLst>
          </p:cNvPr>
          <p:cNvSpPr/>
          <p:nvPr/>
        </p:nvSpPr>
        <p:spPr bwMode="auto">
          <a:xfrm>
            <a:off x="8164896" y="1927795"/>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a:hlinkClick r:id="" action="ppaction://noaction"/>
            <a:extLst>
              <a:ext uri="{FF2B5EF4-FFF2-40B4-BE49-F238E27FC236}">
                <a16:creationId xmlns:a16="http://schemas.microsoft.com/office/drawing/2014/main" id="{0C5C9695-E8C6-4933-B672-844ACA8C3C7B}"/>
              </a:ext>
            </a:extLst>
          </p:cNvPr>
          <p:cNvSpPr/>
          <p:nvPr/>
        </p:nvSpPr>
        <p:spPr bwMode="auto">
          <a:xfrm>
            <a:off x="6706868" y="2768046"/>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a:hlinkClick r:id="" action="ppaction://noaction"/>
            <a:extLst>
              <a:ext uri="{FF2B5EF4-FFF2-40B4-BE49-F238E27FC236}">
                <a16:creationId xmlns:a16="http://schemas.microsoft.com/office/drawing/2014/main" id="{3ECFD172-51DC-4CBE-9A3D-5214D0F12521}"/>
              </a:ext>
            </a:extLst>
          </p:cNvPr>
          <p:cNvSpPr/>
          <p:nvPr/>
        </p:nvSpPr>
        <p:spPr bwMode="auto">
          <a:xfrm>
            <a:off x="5222019" y="1927795"/>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a:hlinkClick r:id="" action="ppaction://noaction"/>
            <a:extLst>
              <a:ext uri="{FF2B5EF4-FFF2-40B4-BE49-F238E27FC236}">
                <a16:creationId xmlns:a16="http://schemas.microsoft.com/office/drawing/2014/main" id="{066B503D-A701-4524-8A42-F9C3733B3993}"/>
              </a:ext>
            </a:extLst>
          </p:cNvPr>
          <p:cNvSpPr/>
          <p:nvPr/>
        </p:nvSpPr>
        <p:spPr bwMode="auto">
          <a:xfrm>
            <a:off x="5222947" y="3631567"/>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a:hlinkClick r:id="" action="ppaction://noaction"/>
            <a:extLst>
              <a:ext uri="{FF2B5EF4-FFF2-40B4-BE49-F238E27FC236}">
                <a16:creationId xmlns:a16="http://schemas.microsoft.com/office/drawing/2014/main" id="{950ADBE9-B510-4875-A809-F6A5ED878942}"/>
              </a:ext>
            </a:extLst>
          </p:cNvPr>
          <p:cNvSpPr/>
          <p:nvPr/>
        </p:nvSpPr>
        <p:spPr bwMode="auto">
          <a:xfrm>
            <a:off x="3744428" y="4516729"/>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a:hlinkClick r:id="" action="ppaction://noaction"/>
            <a:extLst>
              <a:ext uri="{FF2B5EF4-FFF2-40B4-BE49-F238E27FC236}">
                <a16:creationId xmlns:a16="http://schemas.microsoft.com/office/drawing/2014/main" id="{32E9224A-924A-4ADF-8BB5-BC4C148BF562}"/>
              </a:ext>
            </a:extLst>
          </p:cNvPr>
          <p:cNvSpPr/>
          <p:nvPr/>
        </p:nvSpPr>
        <p:spPr bwMode="auto">
          <a:xfrm>
            <a:off x="2279921" y="3631567"/>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a:hlinkClick r:id="rId12" action="ppaction://hlinksldjump"/>
            <a:extLst>
              <a:ext uri="{FF2B5EF4-FFF2-40B4-BE49-F238E27FC236}">
                <a16:creationId xmlns:a16="http://schemas.microsoft.com/office/drawing/2014/main" id="{4581623D-504E-46BD-B791-F3C7C248BD52}"/>
              </a:ext>
            </a:extLst>
          </p:cNvPr>
          <p:cNvSpPr/>
          <p:nvPr/>
        </p:nvSpPr>
        <p:spPr bwMode="auto">
          <a:xfrm>
            <a:off x="816176" y="4516729"/>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a:hlinkClick r:id="" action="ppaction://noaction"/>
            <a:extLst>
              <a:ext uri="{FF2B5EF4-FFF2-40B4-BE49-F238E27FC236}">
                <a16:creationId xmlns:a16="http://schemas.microsoft.com/office/drawing/2014/main" id="{630C40DE-08F5-4B19-92F5-40A34B64A500}"/>
              </a:ext>
            </a:extLst>
          </p:cNvPr>
          <p:cNvSpPr/>
          <p:nvPr/>
        </p:nvSpPr>
        <p:spPr bwMode="auto">
          <a:xfrm>
            <a:off x="816176" y="2804906"/>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1" name="Group 120">
            <a:extLst>
              <a:ext uri="{FF2B5EF4-FFF2-40B4-BE49-F238E27FC236}">
                <a16:creationId xmlns:a16="http://schemas.microsoft.com/office/drawing/2014/main" id="{ED01449A-37E8-C943-B961-19723A13F175}"/>
              </a:ext>
            </a:extLst>
          </p:cNvPr>
          <p:cNvGrpSpPr/>
          <p:nvPr/>
        </p:nvGrpSpPr>
        <p:grpSpPr>
          <a:xfrm>
            <a:off x="3749831" y="2781302"/>
            <a:ext cx="1625340" cy="1401156"/>
            <a:chOff x="3749831" y="2781302"/>
            <a:chExt cx="1625340" cy="1401156"/>
          </a:xfrm>
        </p:grpSpPr>
        <p:sp>
          <p:nvSpPr>
            <p:cNvPr id="122" name="Hexagon 121">
              <a:extLst>
                <a:ext uri="{FF2B5EF4-FFF2-40B4-BE49-F238E27FC236}">
                  <a16:creationId xmlns:a16="http://schemas.microsoft.com/office/drawing/2014/main" id="{84187C79-63C2-6748-83DC-674DC54A9FF5}"/>
                </a:ext>
              </a:extLst>
            </p:cNvPr>
            <p:cNvSpPr/>
            <p:nvPr/>
          </p:nvSpPr>
          <p:spPr bwMode="auto">
            <a:xfrm>
              <a:off x="3749831" y="2781302"/>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23" name="Rectangle 122">
              <a:extLst>
                <a:ext uri="{FF2B5EF4-FFF2-40B4-BE49-F238E27FC236}">
                  <a16:creationId xmlns:a16="http://schemas.microsoft.com/office/drawing/2014/main" id="{4BD30974-87AD-8A4B-ACEF-5A3D7BBD4B38}"/>
                </a:ext>
              </a:extLst>
            </p:cNvPr>
            <p:cNvSpPr/>
            <p:nvPr/>
          </p:nvSpPr>
          <p:spPr>
            <a:xfrm>
              <a:off x="3995690" y="3378213"/>
              <a:ext cx="1133622" cy="580928"/>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Kubernetes Service (AKS)</a:t>
              </a:r>
            </a:p>
          </p:txBody>
        </p:sp>
        <p:grpSp>
          <p:nvGrpSpPr>
            <p:cNvPr id="124" name="Group 123">
              <a:extLst>
                <a:ext uri="{FF2B5EF4-FFF2-40B4-BE49-F238E27FC236}">
                  <a16:creationId xmlns:a16="http://schemas.microsoft.com/office/drawing/2014/main" id="{9CC55789-6D9B-EA44-848D-84A310C4183A}"/>
                </a:ext>
              </a:extLst>
            </p:cNvPr>
            <p:cNvGrpSpPr/>
            <p:nvPr/>
          </p:nvGrpSpPr>
          <p:grpSpPr>
            <a:xfrm>
              <a:off x="4355349" y="2956612"/>
              <a:ext cx="414302" cy="399882"/>
              <a:chOff x="2087023" y="3063002"/>
              <a:chExt cx="1012508" cy="977265"/>
            </a:xfrm>
          </p:grpSpPr>
          <p:sp>
            <p:nvSpPr>
              <p:cNvPr id="125" name="Freeform: Shape 33">
                <a:extLst>
                  <a:ext uri="{FF2B5EF4-FFF2-40B4-BE49-F238E27FC236}">
                    <a16:creationId xmlns:a16="http://schemas.microsoft.com/office/drawing/2014/main" id="{1BB22314-011E-E144-A628-1055163B7D5F}"/>
                  </a:ext>
                </a:extLst>
              </p:cNvPr>
              <p:cNvSpPr/>
              <p:nvPr/>
            </p:nvSpPr>
            <p:spPr>
              <a:xfrm>
                <a:off x="2626138" y="3063002"/>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6" name="Freeform: Shape 34">
                <a:extLst>
                  <a:ext uri="{FF2B5EF4-FFF2-40B4-BE49-F238E27FC236}">
                    <a16:creationId xmlns:a16="http://schemas.microsoft.com/office/drawing/2014/main" id="{828CA403-E637-6341-B538-CF76F195B781}"/>
                  </a:ext>
                </a:extLst>
              </p:cNvPr>
              <p:cNvSpPr/>
              <p:nvPr/>
            </p:nvSpPr>
            <p:spPr>
              <a:xfrm>
                <a:off x="2626138" y="3137297"/>
                <a:ext cx="171450" cy="257175"/>
              </a:xfrm>
              <a:custGeom>
                <a:avLst/>
                <a:gdLst/>
                <a:ahLst/>
                <a:cxnLst/>
                <a:rect l="0" t="0" r="0" b="0"/>
                <a:pathLst>
                  <a:path w="171450" h="257175">
                    <a:moveTo>
                      <a:pt x="21431" y="21431"/>
                    </a:moveTo>
                    <a:lnTo>
                      <a:pt x="21431" y="170021"/>
                    </a:lnTo>
                    <a:lnTo>
                      <a:pt x="155734" y="245269"/>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7" name="Freeform: Shape 35">
                <a:extLst>
                  <a:ext uri="{FF2B5EF4-FFF2-40B4-BE49-F238E27FC236}">
                    <a16:creationId xmlns:a16="http://schemas.microsoft.com/office/drawing/2014/main" id="{FE6E355B-AB63-D64B-9245-57AEF041DB05}"/>
                  </a:ext>
                </a:extLst>
              </p:cNvPr>
              <p:cNvSpPr/>
              <p:nvPr/>
            </p:nvSpPr>
            <p:spPr>
              <a:xfrm>
                <a:off x="2760441" y="3137297"/>
                <a:ext cx="171450" cy="257175"/>
              </a:xfrm>
              <a:custGeom>
                <a:avLst/>
                <a:gdLst/>
                <a:ahLst/>
                <a:cxnLst/>
                <a:rect l="0" t="0" r="0" b="0"/>
                <a:pathLst>
                  <a:path w="171450" h="257175">
                    <a:moveTo>
                      <a:pt x="155734" y="21431"/>
                    </a:moveTo>
                    <a:lnTo>
                      <a:pt x="155734" y="170021"/>
                    </a:lnTo>
                    <a:lnTo>
                      <a:pt x="21431" y="245269"/>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8" name="Freeform: Shape 36">
                <a:extLst>
                  <a:ext uri="{FF2B5EF4-FFF2-40B4-BE49-F238E27FC236}">
                    <a16:creationId xmlns:a16="http://schemas.microsoft.com/office/drawing/2014/main" id="{C51972C9-F31D-D342-923D-B6EDA8FCCEF4}"/>
                  </a:ext>
                </a:extLst>
              </p:cNvPr>
              <p:cNvSpPr/>
              <p:nvPr/>
            </p:nvSpPr>
            <p:spPr>
              <a:xfrm>
                <a:off x="2272761" y="3063002"/>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9" name="Freeform: Shape 37">
                <a:extLst>
                  <a:ext uri="{FF2B5EF4-FFF2-40B4-BE49-F238E27FC236}">
                    <a16:creationId xmlns:a16="http://schemas.microsoft.com/office/drawing/2014/main" id="{128744A6-14B3-6040-BB0D-5DDFC15218B7}"/>
                  </a:ext>
                </a:extLst>
              </p:cNvPr>
              <p:cNvSpPr/>
              <p:nvPr/>
            </p:nvSpPr>
            <p:spPr>
              <a:xfrm>
                <a:off x="2272761" y="3137297"/>
                <a:ext cx="171450" cy="257175"/>
              </a:xfrm>
              <a:custGeom>
                <a:avLst/>
                <a:gdLst/>
                <a:ahLst/>
                <a:cxnLst/>
                <a:rect l="0" t="0" r="0" b="0"/>
                <a:pathLst>
                  <a:path w="171450" h="257175">
                    <a:moveTo>
                      <a:pt x="21431" y="21431"/>
                    </a:moveTo>
                    <a:lnTo>
                      <a:pt x="21431" y="170021"/>
                    </a:lnTo>
                    <a:lnTo>
                      <a:pt x="155734" y="245269"/>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0" name="Freeform: Shape 38">
                <a:extLst>
                  <a:ext uri="{FF2B5EF4-FFF2-40B4-BE49-F238E27FC236}">
                    <a16:creationId xmlns:a16="http://schemas.microsoft.com/office/drawing/2014/main" id="{37B4899C-B3F1-C141-BAB5-FA0989739484}"/>
                  </a:ext>
                </a:extLst>
              </p:cNvPr>
              <p:cNvSpPr/>
              <p:nvPr/>
            </p:nvSpPr>
            <p:spPr>
              <a:xfrm>
                <a:off x="2407063" y="3137297"/>
                <a:ext cx="171450" cy="257175"/>
              </a:xfrm>
              <a:custGeom>
                <a:avLst/>
                <a:gdLst/>
                <a:ahLst/>
                <a:cxnLst/>
                <a:rect l="0" t="0" r="0" b="0"/>
                <a:pathLst>
                  <a:path w="171450" h="257175">
                    <a:moveTo>
                      <a:pt x="155734" y="21431"/>
                    </a:moveTo>
                    <a:lnTo>
                      <a:pt x="155734" y="170021"/>
                    </a:lnTo>
                    <a:lnTo>
                      <a:pt x="21431" y="245269"/>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1" name="Freeform: Shape 41">
                <a:extLst>
                  <a:ext uri="{FF2B5EF4-FFF2-40B4-BE49-F238E27FC236}">
                    <a16:creationId xmlns:a16="http://schemas.microsoft.com/office/drawing/2014/main" id="{D544A4EA-C543-E142-8441-CF8FF5EFCA5D}"/>
                  </a:ext>
                </a:extLst>
              </p:cNvPr>
              <p:cNvSpPr/>
              <p:nvPr/>
            </p:nvSpPr>
            <p:spPr>
              <a:xfrm>
                <a:off x="2793778" y="3383995"/>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2" name="Freeform: Shape 42">
                <a:extLst>
                  <a:ext uri="{FF2B5EF4-FFF2-40B4-BE49-F238E27FC236}">
                    <a16:creationId xmlns:a16="http://schemas.microsoft.com/office/drawing/2014/main" id="{F3AF2E8C-9CAD-B442-82AC-C23913509950}"/>
                  </a:ext>
                </a:extLst>
              </p:cNvPr>
              <p:cNvSpPr/>
              <p:nvPr/>
            </p:nvSpPr>
            <p:spPr>
              <a:xfrm>
                <a:off x="2793778" y="3458290"/>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3" name="Freeform: Shape 43">
                <a:extLst>
                  <a:ext uri="{FF2B5EF4-FFF2-40B4-BE49-F238E27FC236}">
                    <a16:creationId xmlns:a16="http://schemas.microsoft.com/office/drawing/2014/main" id="{66230735-0E24-2244-AC9A-766DB81960AB}"/>
                  </a:ext>
                </a:extLst>
              </p:cNvPr>
              <p:cNvSpPr/>
              <p:nvPr/>
            </p:nvSpPr>
            <p:spPr>
              <a:xfrm>
                <a:off x="2928081" y="3458290"/>
                <a:ext cx="171450" cy="257175"/>
              </a:xfrm>
              <a:custGeom>
                <a:avLst/>
                <a:gdLst/>
                <a:ahLst/>
                <a:cxnLst/>
                <a:rect l="0" t="0" r="0" b="0"/>
                <a:pathLst>
                  <a:path w="171450" h="257175">
                    <a:moveTo>
                      <a:pt x="155734" y="21431"/>
                    </a:moveTo>
                    <a:lnTo>
                      <a:pt x="155734"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4" name="Freeform: Shape 44">
                <a:extLst>
                  <a:ext uri="{FF2B5EF4-FFF2-40B4-BE49-F238E27FC236}">
                    <a16:creationId xmlns:a16="http://schemas.microsoft.com/office/drawing/2014/main" id="{4141CC64-A6C1-7449-AEF3-26517D63FD2C}"/>
                  </a:ext>
                </a:extLst>
              </p:cNvPr>
              <p:cNvSpPr/>
              <p:nvPr/>
            </p:nvSpPr>
            <p:spPr>
              <a:xfrm>
                <a:off x="2087023" y="3379232"/>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5" name="Freeform: Shape 45">
                <a:extLst>
                  <a:ext uri="{FF2B5EF4-FFF2-40B4-BE49-F238E27FC236}">
                    <a16:creationId xmlns:a16="http://schemas.microsoft.com/office/drawing/2014/main" id="{5F01499C-84BB-2844-BA1C-26F0EBF17712}"/>
                  </a:ext>
                </a:extLst>
              </p:cNvPr>
              <p:cNvSpPr/>
              <p:nvPr/>
            </p:nvSpPr>
            <p:spPr>
              <a:xfrm>
                <a:off x="2087023" y="3453527"/>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6" name="Freeform: Shape 46">
                <a:extLst>
                  <a:ext uri="{FF2B5EF4-FFF2-40B4-BE49-F238E27FC236}">
                    <a16:creationId xmlns:a16="http://schemas.microsoft.com/office/drawing/2014/main" id="{352FDC9F-D454-604B-BABB-33C55DD8A2B9}"/>
                  </a:ext>
                </a:extLst>
              </p:cNvPr>
              <p:cNvSpPr/>
              <p:nvPr/>
            </p:nvSpPr>
            <p:spPr>
              <a:xfrm>
                <a:off x="2221326" y="3453527"/>
                <a:ext cx="171450" cy="257175"/>
              </a:xfrm>
              <a:custGeom>
                <a:avLst/>
                <a:gdLst/>
                <a:ahLst/>
                <a:cxnLst/>
                <a:rect l="0" t="0" r="0" b="0"/>
                <a:pathLst>
                  <a:path w="171450" h="257175">
                    <a:moveTo>
                      <a:pt x="155734" y="21431"/>
                    </a:moveTo>
                    <a:lnTo>
                      <a:pt x="155734"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7" name="Freeform: Shape 47">
                <a:extLst>
                  <a:ext uri="{FF2B5EF4-FFF2-40B4-BE49-F238E27FC236}">
                    <a16:creationId xmlns:a16="http://schemas.microsoft.com/office/drawing/2014/main" id="{2B038F91-36B0-5949-8472-28E6CE549933}"/>
                  </a:ext>
                </a:extLst>
              </p:cNvPr>
              <p:cNvSpPr/>
              <p:nvPr/>
            </p:nvSpPr>
            <p:spPr>
              <a:xfrm>
                <a:off x="2260378" y="3699272"/>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8" name="Freeform: Shape 48">
                <a:extLst>
                  <a:ext uri="{FF2B5EF4-FFF2-40B4-BE49-F238E27FC236}">
                    <a16:creationId xmlns:a16="http://schemas.microsoft.com/office/drawing/2014/main" id="{7816CF82-4121-0040-B443-A6C4D5AB3962}"/>
                  </a:ext>
                </a:extLst>
              </p:cNvPr>
              <p:cNvSpPr/>
              <p:nvPr/>
            </p:nvSpPr>
            <p:spPr>
              <a:xfrm>
                <a:off x="2260378" y="3773567"/>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9" name="Freeform: Shape 49">
                <a:extLst>
                  <a:ext uri="{FF2B5EF4-FFF2-40B4-BE49-F238E27FC236}">
                    <a16:creationId xmlns:a16="http://schemas.microsoft.com/office/drawing/2014/main" id="{08997C86-EDCB-7E4E-8A4B-C30A26C3315C}"/>
                  </a:ext>
                </a:extLst>
              </p:cNvPr>
              <p:cNvSpPr/>
              <p:nvPr/>
            </p:nvSpPr>
            <p:spPr>
              <a:xfrm>
                <a:off x="2394681" y="3773567"/>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0" name="Freeform: Shape 50">
                <a:extLst>
                  <a:ext uri="{FF2B5EF4-FFF2-40B4-BE49-F238E27FC236}">
                    <a16:creationId xmlns:a16="http://schemas.microsoft.com/office/drawing/2014/main" id="{73C56014-0ECB-8648-A7CA-8BFC852D62AA}"/>
                  </a:ext>
                </a:extLst>
              </p:cNvPr>
              <p:cNvSpPr/>
              <p:nvPr/>
            </p:nvSpPr>
            <p:spPr>
              <a:xfrm>
                <a:off x="2626138" y="3699272"/>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1" name="Freeform: Shape 51">
                <a:extLst>
                  <a:ext uri="{FF2B5EF4-FFF2-40B4-BE49-F238E27FC236}">
                    <a16:creationId xmlns:a16="http://schemas.microsoft.com/office/drawing/2014/main" id="{F778D9DC-8B5F-824C-8F18-2E1F6D610EDF}"/>
                  </a:ext>
                </a:extLst>
              </p:cNvPr>
              <p:cNvSpPr/>
              <p:nvPr/>
            </p:nvSpPr>
            <p:spPr>
              <a:xfrm>
                <a:off x="2626138" y="3773567"/>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2" name="Freeform: Shape 52">
                <a:extLst>
                  <a:ext uri="{FF2B5EF4-FFF2-40B4-BE49-F238E27FC236}">
                    <a16:creationId xmlns:a16="http://schemas.microsoft.com/office/drawing/2014/main" id="{948A810B-0E5B-DB4C-9F14-BEF830090BA4}"/>
                  </a:ext>
                </a:extLst>
              </p:cNvPr>
              <p:cNvSpPr/>
              <p:nvPr/>
            </p:nvSpPr>
            <p:spPr>
              <a:xfrm>
                <a:off x="2760441" y="3773567"/>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3" name="Freeform: Shape 53">
                <a:extLst>
                  <a:ext uri="{FF2B5EF4-FFF2-40B4-BE49-F238E27FC236}">
                    <a16:creationId xmlns:a16="http://schemas.microsoft.com/office/drawing/2014/main" id="{C2B92F84-251C-2F49-95BE-4E9939343D20}"/>
                  </a:ext>
                </a:extLst>
              </p:cNvPr>
              <p:cNvSpPr/>
              <p:nvPr/>
            </p:nvSpPr>
            <p:spPr>
              <a:xfrm>
                <a:off x="2440401" y="3383995"/>
                <a:ext cx="304800" cy="190500"/>
              </a:xfrm>
              <a:custGeom>
                <a:avLst/>
                <a:gdLst/>
                <a:ahLst/>
                <a:cxnLst/>
                <a:rect l="0" t="0" r="0" b="0"/>
                <a:pathLst>
                  <a:path w="304800" h="190500">
                    <a:moveTo>
                      <a:pt x="21431" y="95726"/>
                    </a:moveTo>
                    <a:lnTo>
                      <a:pt x="155734" y="170021"/>
                    </a:lnTo>
                    <a:lnTo>
                      <a:pt x="290989"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4" name="Freeform: Shape 54">
                <a:extLst>
                  <a:ext uri="{FF2B5EF4-FFF2-40B4-BE49-F238E27FC236}">
                    <a16:creationId xmlns:a16="http://schemas.microsoft.com/office/drawing/2014/main" id="{F0218A09-0AF5-804D-BA3C-E3E04F146527}"/>
                  </a:ext>
                </a:extLst>
              </p:cNvPr>
              <p:cNvSpPr/>
              <p:nvPr/>
            </p:nvSpPr>
            <p:spPr>
              <a:xfrm>
                <a:off x="2440401" y="3458290"/>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5" name="Freeform: Shape 55">
                <a:extLst>
                  <a:ext uri="{FF2B5EF4-FFF2-40B4-BE49-F238E27FC236}">
                    <a16:creationId xmlns:a16="http://schemas.microsoft.com/office/drawing/2014/main" id="{B12CF341-5195-D04E-8B4B-A6B695CDED3F}"/>
                  </a:ext>
                </a:extLst>
              </p:cNvPr>
              <p:cNvSpPr/>
              <p:nvPr/>
            </p:nvSpPr>
            <p:spPr>
              <a:xfrm>
                <a:off x="2574703" y="3458290"/>
                <a:ext cx="171450" cy="257175"/>
              </a:xfrm>
              <a:custGeom>
                <a:avLst/>
                <a:gdLst/>
                <a:ahLst/>
                <a:cxnLst/>
                <a:rect l="0" t="0" r="0" b="0"/>
                <a:pathLst>
                  <a:path w="171450" h="257175">
                    <a:moveTo>
                      <a:pt x="156686" y="21431"/>
                    </a:moveTo>
                    <a:lnTo>
                      <a:pt x="156686"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grpSp>
      </p:grpSp>
    </p:spTree>
    <p:custDataLst>
      <p:tags r:id="rId1"/>
    </p:custDataLst>
    <p:extLst>
      <p:ext uri="{BB962C8B-B14F-4D97-AF65-F5344CB8AC3E}">
        <p14:creationId xmlns:p14="http://schemas.microsoft.com/office/powerpoint/2010/main" val="28159829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2E9AFE-E3C7-4401-AB3E-5C1316D65949}"/>
              </a:ext>
            </a:extLst>
          </p:cNvPr>
          <p:cNvSpPr>
            <a:spLocks noGrp="1"/>
          </p:cNvSpPr>
          <p:nvPr>
            <p:ph type="title"/>
          </p:nvPr>
        </p:nvSpPr>
        <p:spPr>
          <a:xfrm>
            <a:off x="268080" y="737809"/>
            <a:ext cx="11655840" cy="899537"/>
          </a:xfrm>
        </p:spPr>
        <p:txBody>
          <a:bodyPr/>
          <a:lstStyle/>
          <a:p>
            <a:pPr algn="ctr"/>
            <a:r>
              <a:rPr lang="en-US" sz="4705" dirty="0">
                <a:solidFill>
                  <a:schemeClr val="tx1"/>
                </a:solidFill>
              </a:rPr>
              <a:t>The elements of </a:t>
            </a:r>
            <a:r>
              <a:rPr lang="en-US" sz="4705" dirty="0">
                <a:solidFill>
                  <a:schemeClr val="accent1"/>
                </a:solidFill>
                <a:latin typeface="Segoe UI Semibold" panose="020B0702040204020203" pitchFamily="34" charset="0"/>
                <a:cs typeface="Segoe UI Semibold" panose="020B0702040204020203" pitchFamily="34" charset="0"/>
              </a:rPr>
              <a:t>orchestration</a:t>
            </a:r>
            <a:endParaRPr lang="en-US" sz="4705" dirty="0">
              <a:solidFill>
                <a:schemeClr val="tx1"/>
              </a:solidFill>
            </a:endParaRPr>
          </a:p>
        </p:txBody>
      </p:sp>
      <p:grpSp>
        <p:nvGrpSpPr>
          <p:cNvPr id="39" name="Group 38">
            <a:extLst>
              <a:ext uri="{FF2B5EF4-FFF2-40B4-BE49-F238E27FC236}">
                <a16:creationId xmlns:a16="http://schemas.microsoft.com/office/drawing/2014/main" id="{B14841E6-D9A3-45F8-8489-B9D1F6B5F6E2}"/>
              </a:ext>
            </a:extLst>
          </p:cNvPr>
          <p:cNvGrpSpPr/>
          <p:nvPr/>
        </p:nvGrpSpPr>
        <p:grpSpPr>
          <a:xfrm>
            <a:off x="1286687" y="3054188"/>
            <a:ext cx="9618627" cy="832764"/>
            <a:chOff x="1312487" y="3114934"/>
            <a:chExt cx="9811501" cy="849463"/>
          </a:xfrm>
        </p:grpSpPr>
        <p:sp>
          <p:nvSpPr>
            <p:cNvPr id="20" name="TextBox 19">
              <a:extLst>
                <a:ext uri="{FF2B5EF4-FFF2-40B4-BE49-F238E27FC236}">
                  <a16:creationId xmlns:a16="http://schemas.microsoft.com/office/drawing/2014/main" id="{D84713B1-35F1-4655-B94B-7163F78D437C}"/>
                </a:ext>
              </a:extLst>
            </p:cNvPr>
            <p:cNvSpPr txBox="1"/>
            <p:nvPr/>
          </p:nvSpPr>
          <p:spPr>
            <a:xfrm>
              <a:off x="1312487" y="3114934"/>
              <a:ext cx="1655536" cy="572464"/>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Semibold" panose="020B0702040204020203" pitchFamily="34" charset="0"/>
                  <a:cs typeface="Segoe UI Semibold" panose="020B0702040204020203" pitchFamily="34" charset="0"/>
                </a:rPr>
                <a:t>Scheduling</a:t>
              </a:r>
            </a:p>
          </p:txBody>
        </p:sp>
        <p:sp>
          <p:nvSpPr>
            <p:cNvPr id="21" name="TextBox 20">
              <a:extLst>
                <a:ext uri="{FF2B5EF4-FFF2-40B4-BE49-F238E27FC236}">
                  <a16:creationId xmlns:a16="http://schemas.microsoft.com/office/drawing/2014/main" id="{23797D90-CD2F-4E85-B5FD-7A39FEDA0657}"/>
                </a:ext>
              </a:extLst>
            </p:cNvPr>
            <p:cNvSpPr txBox="1"/>
            <p:nvPr/>
          </p:nvSpPr>
          <p:spPr>
            <a:xfrm>
              <a:off x="3831369" y="3114934"/>
              <a:ext cx="2055082" cy="849463"/>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Semibold" panose="020B0702040204020203" pitchFamily="34" charset="0"/>
                  <a:cs typeface="Segoe UI Semibold" panose="020B0702040204020203" pitchFamily="34" charset="0"/>
                </a:rPr>
                <a:t>Affinity/anti-affinity</a:t>
              </a:r>
            </a:p>
          </p:txBody>
        </p:sp>
        <p:sp>
          <p:nvSpPr>
            <p:cNvPr id="22" name="TextBox 21">
              <a:extLst>
                <a:ext uri="{FF2B5EF4-FFF2-40B4-BE49-F238E27FC236}">
                  <a16:creationId xmlns:a16="http://schemas.microsoft.com/office/drawing/2014/main" id="{68E7AB5C-8F46-44DD-AFF6-E6D9D3302120}"/>
                </a:ext>
              </a:extLst>
            </p:cNvPr>
            <p:cNvSpPr txBox="1"/>
            <p:nvPr/>
          </p:nvSpPr>
          <p:spPr>
            <a:xfrm>
              <a:off x="6749797" y="3114934"/>
              <a:ext cx="1655536" cy="849463"/>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Semibold" panose="020B0702040204020203" pitchFamily="34" charset="0"/>
                  <a:cs typeface="Segoe UI Semibold" panose="020B0702040204020203" pitchFamily="34" charset="0"/>
                </a:rPr>
                <a:t>Health monitoring</a:t>
              </a:r>
            </a:p>
          </p:txBody>
        </p:sp>
        <p:sp>
          <p:nvSpPr>
            <p:cNvPr id="23" name="TextBox 22">
              <a:extLst>
                <a:ext uri="{FF2B5EF4-FFF2-40B4-BE49-F238E27FC236}">
                  <a16:creationId xmlns:a16="http://schemas.microsoft.com/office/drawing/2014/main" id="{58FF037D-D899-4154-9BB0-7D9E53E9DAC9}"/>
                </a:ext>
              </a:extLst>
            </p:cNvPr>
            <p:cNvSpPr txBox="1"/>
            <p:nvPr/>
          </p:nvSpPr>
          <p:spPr>
            <a:xfrm>
              <a:off x="9468452" y="3114934"/>
              <a:ext cx="1655536" cy="572464"/>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Semibold" panose="020B0702040204020203" pitchFamily="34" charset="0"/>
                  <a:cs typeface="Segoe UI Semibold" panose="020B0702040204020203" pitchFamily="34" charset="0"/>
                </a:rPr>
                <a:t>Failover</a:t>
              </a:r>
            </a:p>
          </p:txBody>
        </p:sp>
      </p:grpSp>
      <p:grpSp>
        <p:nvGrpSpPr>
          <p:cNvPr id="41" name="Group 40">
            <a:extLst>
              <a:ext uri="{FF2B5EF4-FFF2-40B4-BE49-F238E27FC236}">
                <a16:creationId xmlns:a16="http://schemas.microsoft.com/office/drawing/2014/main" id="{F348CCF6-7869-48F6-9057-366E99DB8940}"/>
              </a:ext>
            </a:extLst>
          </p:cNvPr>
          <p:cNvGrpSpPr/>
          <p:nvPr/>
        </p:nvGrpSpPr>
        <p:grpSpPr>
          <a:xfrm>
            <a:off x="2537477" y="2614070"/>
            <a:ext cx="7117048" cy="0"/>
            <a:chOff x="2588358" y="2665991"/>
            <a:chExt cx="7259760" cy="0"/>
          </a:xfrm>
        </p:grpSpPr>
        <p:cxnSp>
          <p:nvCxnSpPr>
            <p:cNvPr id="9" name="Straight Connector 8">
              <a:extLst>
                <a:ext uri="{FF2B5EF4-FFF2-40B4-BE49-F238E27FC236}">
                  <a16:creationId xmlns:a16="http://schemas.microsoft.com/office/drawing/2014/main" id="{AFD90631-E99D-4233-BEF6-CFC2DB051CE7}"/>
                </a:ext>
              </a:extLst>
            </p:cNvPr>
            <p:cNvCxnSpPr>
              <a:cxnSpLocks/>
            </p:cNvCxnSpPr>
            <p:nvPr/>
          </p:nvCxnSpPr>
          <p:spPr>
            <a:xfrm>
              <a:off x="2588358"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FACC0E2-1FB7-4E5A-AE57-0D4858882EAE}"/>
                </a:ext>
              </a:extLst>
            </p:cNvPr>
            <p:cNvCxnSpPr>
              <a:cxnSpLocks/>
            </p:cNvCxnSpPr>
            <p:nvPr/>
          </p:nvCxnSpPr>
          <p:spPr>
            <a:xfrm>
              <a:off x="5307013"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9C7E98A-1D13-4AC7-A950-A23CAAEDD757}"/>
                </a:ext>
              </a:extLst>
            </p:cNvPr>
            <p:cNvCxnSpPr>
              <a:cxnSpLocks/>
            </p:cNvCxnSpPr>
            <p:nvPr/>
          </p:nvCxnSpPr>
          <p:spPr>
            <a:xfrm>
              <a:off x="8025668"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C9E2F249-BD5F-41B6-A793-5179E3171090}"/>
              </a:ext>
            </a:extLst>
          </p:cNvPr>
          <p:cNvGrpSpPr/>
          <p:nvPr/>
        </p:nvGrpSpPr>
        <p:grpSpPr>
          <a:xfrm>
            <a:off x="1286687" y="5099247"/>
            <a:ext cx="9712773" cy="832764"/>
            <a:chOff x="1312487" y="5201000"/>
            <a:chExt cx="9907534" cy="849463"/>
          </a:xfrm>
        </p:grpSpPr>
        <p:sp>
          <p:nvSpPr>
            <p:cNvPr id="28" name="TextBox 27">
              <a:extLst>
                <a:ext uri="{FF2B5EF4-FFF2-40B4-BE49-F238E27FC236}">
                  <a16:creationId xmlns:a16="http://schemas.microsoft.com/office/drawing/2014/main" id="{12666537-16D8-4608-B995-6C33F79FE293}"/>
                </a:ext>
              </a:extLst>
            </p:cNvPr>
            <p:cNvSpPr txBox="1"/>
            <p:nvPr/>
          </p:nvSpPr>
          <p:spPr>
            <a:xfrm>
              <a:off x="1312487" y="5201000"/>
              <a:ext cx="1655536" cy="572464"/>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Semibold" panose="020B0702040204020203" pitchFamily="34" charset="0"/>
                  <a:cs typeface="Segoe UI Semibold" panose="020B0702040204020203" pitchFamily="34" charset="0"/>
                </a:rPr>
                <a:t>Scaling</a:t>
              </a:r>
            </a:p>
          </p:txBody>
        </p:sp>
        <p:sp>
          <p:nvSpPr>
            <p:cNvPr id="29" name="TextBox 28">
              <a:extLst>
                <a:ext uri="{FF2B5EF4-FFF2-40B4-BE49-F238E27FC236}">
                  <a16:creationId xmlns:a16="http://schemas.microsoft.com/office/drawing/2014/main" id="{9BC60C8A-08F0-414A-871A-37743B632CED}"/>
                </a:ext>
              </a:extLst>
            </p:cNvPr>
            <p:cNvSpPr txBox="1"/>
            <p:nvPr/>
          </p:nvSpPr>
          <p:spPr>
            <a:xfrm>
              <a:off x="3831369" y="5201000"/>
              <a:ext cx="2055082" cy="572464"/>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Semibold" panose="020B0702040204020203" pitchFamily="34" charset="0"/>
                  <a:cs typeface="Segoe UI Semibold" panose="020B0702040204020203" pitchFamily="34" charset="0"/>
                </a:rPr>
                <a:t>Networking</a:t>
              </a:r>
            </a:p>
          </p:txBody>
        </p:sp>
        <p:sp>
          <p:nvSpPr>
            <p:cNvPr id="30" name="TextBox 29">
              <a:extLst>
                <a:ext uri="{FF2B5EF4-FFF2-40B4-BE49-F238E27FC236}">
                  <a16:creationId xmlns:a16="http://schemas.microsoft.com/office/drawing/2014/main" id="{C45537F3-9C55-4BFD-BA97-7424AE52DC87}"/>
                </a:ext>
              </a:extLst>
            </p:cNvPr>
            <p:cNvSpPr txBox="1"/>
            <p:nvPr/>
          </p:nvSpPr>
          <p:spPr>
            <a:xfrm>
              <a:off x="6749797" y="5201000"/>
              <a:ext cx="1655536" cy="849463"/>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Semibold" panose="020B0702040204020203" pitchFamily="34" charset="0"/>
                  <a:cs typeface="Segoe UI Semibold" panose="020B0702040204020203" pitchFamily="34" charset="0"/>
                </a:rPr>
                <a:t>Service discovery </a:t>
              </a:r>
            </a:p>
          </p:txBody>
        </p:sp>
        <p:sp>
          <p:nvSpPr>
            <p:cNvPr id="31" name="TextBox 30">
              <a:extLst>
                <a:ext uri="{FF2B5EF4-FFF2-40B4-BE49-F238E27FC236}">
                  <a16:creationId xmlns:a16="http://schemas.microsoft.com/office/drawing/2014/main" id="{36207507-667B-40DD-AE22-3D00E1CEA6D9}"/>
                </a:ext>
              </a:extLst>
            </p:cNvPr>
            <p:cNvSpPr txBox="1"/>
            <p:nvPr/>
          </p:nvSpPr>
          <p:spPr>
            <a:xfrm>
              <a:off x="9372419" y="5201000"/>
              <a:ext cx="1847602" cy="849463"/>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Semibold" panose="020B0702040204020203" pitchFamily="34" charset="0"/>
                  <a:cs typeface="Segoe UI Semibold" panose="020B0702040204020203" pitchFamily="34" charset="0"/>
                </a:rPr>
                <a:t>Coordinated app upgrades</a:t>
              </a:r>
            </a:p>
          </p:txBody>
        </p:sp>
      </p:grpSp>
      <p:grpSp>
        <p:nvGrpSpPr>
          <p:cNvPr id="42" name="Group 41">
            <a:extLst>
              <a:ext uri="{FF2B5EF4-FFF2-40B4-BE49-F238E27FC236}">
                <a16:creationId xmlns:a16="http://schemas.microsoft.com/office/drawing/2014/main" id="{9AA7FF6B-AC81-4CF3-9D13-BFA582407ADE}"/>
              </a:ext>
            </a:extLst>
          </p:cNvPr>
          <p:cNvGrpSpPr/>
          <p:nvPr/>
        </p:nvGrpSpPr>
        <p:grpSpPr>
          <a:xfrm>
            <a:off x="2537477" y="4659128"/>
            <a:ext cx="7117048" cy="0"/>
            <a:chOff x="2588358" y="4752057"/>
            <a:chExt cx="7259760" cy="0"/>
          </a:xfrm>
        </p:grpSpPr>
        <p:cxnSp>
          <p:nvCxnSpPr>
            <p:cNvPr id="24" name="Straight Connector 23">
              <a:extLst>
                <a:ext uri="{FF2B5EF4-FFF2-40B4-BE49-F238E27FC236}">
                  <a16:creationId xmlns:a16="http://schemas.microsoft.com/office/drawing/2014/main" id="{10B6AA10-DB3E-4911-83A9-36FFE14102E5}"/>
                </a:ext>
              </a:extLst>
            </p:cNvPr>
            <p:cNvCxnSpPr>
              <a:cxnSpLocks/>
            </p:cNvCxnSpPr>
            <p:nvPr/>
          </p:nvCxnSpPr>
          <p:spPr>
            <a:xfrm>
              <a:off x="2588358" y="4752057"/>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C82BFC-E59C-44A1-BC03-9FC94BE71266}"/>
                </a:ext>
              </a:extLst>
            </p:cNvPr>
            <p:cNvCxnSpPr>
              <a:cxnSpLocks/>
            </p:cNvCxnSpPr>
            <p:nvPr/>
          </p:nvCxnSpPr>
          <p:spPr>
            <a:xfrm>
              <a:off x="5307013" y="4752057"/>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D2CADE-38A0-4164-B6DC-AF2ABE976F40}"/>
                </a:ext>
              </a:extLst>
            </p:cNvPr>
            <p:cNvCxnSpPr>
              <a:cxnSpLocks/>
            </p:cNvCxnSpPr>
            <p:nvPr/>
          </p:nvCxnSpPr>
          <p:spPr>
            <a:xfrm>
              <a:off x="8025668" y="4752057"/>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DAB176FD-1EF0-4C76-A5F0-B5F658BD56C3}"/>
              </a:ext>
            </a:extLst>
          </p:cNvPr>
          <p:cNvGrpSpPr/>
          <p:nvPr/>
        </p:nvGrpSpPr>
        <p:grpSpPr>
          <a:xfrm>
            <a:off x="1772918" y="2288805"/>
            <a:ext cx="650530" cy="650530"/>
            <a:chOff x="1808468" y="2334204"/>
            <a:chExt cx="663574" cy="663574"/>
          </a:xfrm>
        </p:grpSpPr>
        <p:sp>
          <p:nvSpPr>
            <p:cNvPr id="16" name="Oval 15">
              <a:extLst>
                <a:ext uri="{FF2B5EF4-FFF2-40B4-BE49-F238E27FC236}">
                  <a16:creationId xmlns:a16="http://schemas.microsoft.com/office/drawing/2014/main" id="{6CD501BF-E112-4EC8-A392-02C336AA755E}"/>
                </a:ext>
              </a:extLst>
            </p:cNvPr>
            <p:cNvSpPr/>
            <p:nvPr/>
          </p:nvSpPr>
          <p:spPr bwMode="auto">
            <a:xfrm rot="16200000">
              <a:off x="1808468" y="233420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10" name="Group 9">
              <a:extLst>
                <a:ext uri="{FF2B5EF4-FFF2-40B4-BE49-F238E27FC236}">
                  <a16:creationId xmlns:a16="http://schemas.microsoft.com/office/drawing/2014/main" id="{4E1638D9-6C2C-4993-8BCE-FCDF3A155AF5}"/>
                </a:ext>
              </a:extLst>
            </p:cNvPr>
            <p:cNvGrpSpPr/>
            <p:nvPr/>
          </p:nvGrpSpPr>
          <p:grpSpPr>
            <a:xfrm>
              <a:off x="1986878" y="2512613"/>
              <a:ext cx="306755" cy="306755"/>
              <a:chOff x="687388" y="1670050"/>
              <a:chExt cx="438150" cy="438150"/>
            </a:xfrm>
          </p:grpSpPr>
          <p:sp>
            <p:nvSpPr>
              <p:cNvPr id="4" name="Rectangle 5">
                <a:extLst>
                  <a:ext uri="{FF2B5EF4-FFF2-40B4-BE49-F238E27FC236}">
                    <a16:creationId xmlns:a16="http://schemas.microsoft.com/office/drawing/2014/main" id="{C16060E6-09CA-4E4C-B953-986F46AA45B0}"/>
                  </a:ext>
                </a:extLst>
              </p:cNvPr>
              <p:cNvSpPr>
                <a:spLocks noChangeArrowheads="1"/>
              </p:cNvSpPr>
              <p:nvPr/>
            </p:nvSpPr>
            <p:spPr bwMode="auto">
              <a:xfrm>
                <a:off x="687388" y="1730375"/>
                <a:ext cx="438150" cy="377825"/>
              </a:xfrm>
              <a:prstGeom prst="rect">
                <a:avLst/>
              </a:pr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5" name="Line 6">
                <a:extLst>
                  <a:ext uri="{FF2B5EF4-FFF2-40B4-BE49-F238E27FC236}">
                    <a16:creationId xmlns:a16="http://schemas.microsoft.com/office/drawing/2014/main" id="{A550E33E-6BF7-42D5-8455-16A8E617CD5C}"/>
                  </a:ext>
                </a:extLst>
              </p:cNvPr>
              <p:cNvSpPr>
                <a:spLocks noChangeShapeType="1"/>
              </p:cNvSpPr>
              <p:nvPr/>
            </p:nvSpPr>
            <p:spPr bwMode="auto">
              <a:xfrm>
                <a:off x="776288" y="1670050"/>
                <a:ext cx="0" cy="11430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 name="Line 7">
                <a:extLst>
                  <a:ext uri="{FF2B5EF4-FFF2-40B4-BE49-F238E27FC236}">
                    <a16:creationId xmlns:a16="http://schemas.microsoft.com/office/drawing/2014/main" id="{565BAB52-EA1E-477F-8905-0E64A8FA0D83}"/>
                  </a:ext>
                </a:extLst>
              </p:cNvPr>
              <p:cNvSpPr>
                <a:spLocks noChangeShapeType="1"/>
              </p:cNvSpPr>
              <p:nvPr/>
            </p:nvSpPr>
            <p:spPr bwMode="auto">
              <a:xfrm>
                <a:off x="1033463" y="1670050"/>
                <a:ext cx="0" cy="11430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 name="Line 8">
                <a:extLst>
                  <a:ext uri="{FF2B5EF4-FFF2-40B4-BE49-F238E27FC236}">
                    <a16:creationId xmlns:a16="http://schemas.microsoft.com/office/drawing/2014/main" id="{8C88B650-D50F-4430-AFCE-33714898168F}"/>
                  </a:ext>
                </a:extLst>
              </p:cNvPr>
              <p:cNvSpPr>
                <a:spLocks noChangeShapeType="1"/>
              </p:cNvSpPr>
              <p:nvPr/>
            </p:nvSpPr>
            <p:spPr bwMode="auto">
              <a:xfrm>
                <a:off x="687388" y="1855788"/>
                <a:ext cx="438150" cy="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11" name="Group 10">
            <a:extLst>
              <a:ext uri="{FF2B5EF4-FFF2-40B4-BE49-F238E27FC236}">
                <a16:creationId xmlns:a16="http://schemas.microsoft.com/office/drawing/2014/main" id="{1ADD7E96-4441-4B18-8B33-4E6CAB9E198B}"/>
              </a:ext>
            </a:extLst>
          </p:cNvPr>
          <p:cNvGrpSpPr/>
          <p:nvPr/>
        </p:nvGrpSpPr>
        <p:grpSpPr>
          <a:xfrm>
            <a:off x="7103342" y="2288805"/>
            <a:ext cx="650530" cy="650530"/>
            <a:chOff x="7245779" y="2334204"/>
            <a:chExt cx="663574" cy="663574"/>
          </a:xfrm>
        </p:grpSpPr>
        <p:sp>
          <p:nvSpPr>
            <p:cNvPr id="12" name="Oval 11">
              <a:extLst>
                <a:ext uri="{FF2B5EF4-FFF2-40B4-BE49-F238E27FC236}">
                  <a16:creationId xmlns:a16="http://schemas.microsoft.com/office/drawing/2014/main" id="{56354680-8AB6-4592-A189-D03313D1E6E7}"/>
                </a:ext>
              </a:extLst>
            </p:cNvPr>
            <p:cNvSpPr/>
            <p:nvPr/>
          </p:nvSpPr>
          <p:spPr bwMode="auto">
            <a:xfrm rot="16200000">
              <a:off x="7245779" y="233420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37" name="Group 36">
              <a:extLst>
                <a:ext uri="{FF2B5EF4-FFF2-40B4-BE49-F238E27FC236}">
                  <a16:creationId xmlns:a16="http://schemas.microsoft.com/office/drawing/2014/main" id="{D4AA54B7-900A-40EA-9A7E-B5923149F67F}"/>
                </a:ext>
              </a:extLst>
            </p:cNvPr>
            <p:cNvGrpSpPr/>
            <p:nvPr/>
          </p:nvGrpSpPr>
          <p:grpSpPr>
            <a:xfrm>
              <a:off x="7402560" y="2527553"/>
              <a:ext cx="350012" cy="276875"/>
              <a:chOff x="629049" y="3399674"/>
              <a:chExt cx="505618" cy="399966"/>
            </a:xfrm>
          </p:grpSpPr>
          <p:sp>
            <p:nvSpPr>
              <p:cNvPr id="17" name="Freeform 12">
                <a:extLst>
                  <a:ext uri="{FF2B5EF4-FFF2-40B4-BE49-F238E27FC236}">
                    <a16:creationId xmlns:a16="http://schemas.microsoft.com/office/drawing/2014/main" id="{5D6C4900-B6EB-4FD7-8B59-250CCF979A44}"/>
                  </a:ext>
                </a:extLst>
              </p:cNvPr>
              <p:cNvSpPr>
                <a:spLocks/>
              </p:cNvSpPr>
              <p:nvPr/>
            </p:nvSpPr>
            <p:spPr bwMode="auto">
              <a:xfrm>
                <a:off x="629049" y="3399674"/>
                <a:ext cx="505618" cy="399966"/>
              </a:xfrm>
              <a:custGeom>
                <a:avLst/>
                <a:gdLst>
                  <a:gd name="T0" fmla="*/ 172 w 187"/>
                  <a:gd name="T1" fmla="*/ 147 h 147"/>
                  <a:gd name="T2" fmla="*/ 15 w 187"/>
                  <a:gd name="T3" fmla="*/ 147 h 147"/>
                  <a:gd name="T4" fmla="*/ 0 w 187"/>
                  <a:gd name="T5" fmla="*/ 132 h 147"/>
                  <a:gd name="T6" fmla="*/ 0 w 187"/>
                  <a:gd name="T7" fmla="*/ 16 h 147"/>
                  <a:gd name="T8" fmla="*/ 15 w 187"/>
                  <a:gd name="T9" fmla="*/ 0 h 147"/>
                  <a:gd name="T10" fmla="*/ 172 w 187"/>
                  <a:gd name="T11" fmla="*/ 0 h 147"/>
                  <a:gd name="T12" fmla="*/ 187 w 187"/>
                  <a:gd name="T13" fmla="*/ 16 h 147"/>
                  <a:gd name="T14" fmla="*/ 187 w 187"/>
                  <a:gd name="T15" fmla="*/ 132 h 147"/>
                  <a:gd name="T16" fmla="*/ 172 w 187"/>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47">
                    <a:moveTo>
                      <a:pt x="172" y="147"/>
                    </a:moveTo>
                    <a:cubicBezTo>
                      <a:pt x="15" y="147"/>
                      <a:pt x="15" y="147"/>
                      <a:pt x="15" y="147"/>
                    </a:cubicBezTo>
                    <a:cubicBezTo>
                      <a:pt x="7" y="147"/>
                      <a:pt x="0" y="141"/>
                      <a:pt x="0" y="132"/>
                    </a:cubicBezTo>
                    <a:cubicBezTo>
                      <a:pt x="0" y="16"/>
                      <a:pt x="0" y="16"/>
                      <a:pt x="0" y="16"/>
                    </a:cubicBezTo>
                    <a:cubicBezTo>
                      <a:pt x="0" y="7"/>
                      <a:pt x="7" y="0"/>
                      <a:pt x="15" y="0"/>
                    </a:cubicBezTo>
                    <a:cubicBezTo>
                      <a:pt x="172" y="0"/>
                      <a:pt x="172" y="0"/>
                      <a:pt x="172" y="0"/>
                    </a:cubicBezTo>
                    <a:cubicBezTo>
                      <a:pt x="180" y="0"/>
                      <a:pt x="187" y="7"/>
                      <a:pt x="187" y="16"/>
                    </a:cubicBezTo>
                    <a:cubicBezTo>
                      <a:pt x="187" y="132"/>
                      <a:pt x="187" y="132"/>
                      <a:pt x="187" y="132"/>
                    </a:cubicBezTo>
                    <a:cubicBezTo>
                      <a:pt x="187" y="141"/>
                      <a:pt x="180" y="147"/>
                      <a:pt x="172" y="147"/>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9" name="Freeform 14">
                <a:extLst>
                  <a:ext uri="{FF2B5EF4-FFF2-40B4-BE49-F238E27FC236}">
                    <a16:creationId xmlns:a16="http://schemas.microsoft.com/office/drawing/2014/main" id="{9465030D-7B08-4324-990D-276A632FBB31}"/>
                  </a:ext>
                </a:extLst>
              </p:cNvPr>
              <p:cNvSpPr>
                <a:spLocks/>
              </p:cNvSpPr>
              <p:nvPr/>
            </p:nvSpPr>
            <p:spPr bwMode="auto">
              <a:xfrm>
                <a:off x="696913" y="3535363"/>
                <a:ext cx="374650" cy="107950"/>
              </a:xfrm>
              <a:custGeom>
                <a:avLst/>
                <a:gdLst>
                  <a:gd name="T0" fmla="*/ 0 w 236"/>
                  <a:gd name="T1" fmla="*/ 50 h 68"/>
                  <a:gd name="T2" fmla="*/ 73 w 236"/>
                  <a:gd name="T3" fmla="*/ 50 h 68"/>
                  <a:gd name="T4" fmla="*/ 82 w 236"/>
                  <a:gd name="T5" fmla="*/ 40 h 68"/>
                  <a:gd name="T6" fmla="*/ 96 w 236"/>
                  <a:gd name="T7" fmla="*/ 68 h 68"/>
                  <a:gd name="T8" fmla="*/ 123 w 236"/>
                  <a:gd name="T9" fmla="*/ 0 h 68"/>
                  <a:gd name="T10" fmla="*/ 145 w 236"/>
                  <a:gd name="T11" fmla="*/ 68 h 68"/>
                  <a:gd name="T12" fmla="*/ 166 w 236"/>
                  <a:gd name="T13" fmla="*/ 40 h 68"/>
                  <a:gd name="T14" fmla="*/ 177 w 236"/>
                  <a:gd name="T15" fmla="*/ 50 h 68"/>
                  <a:gd name="T16" fmla="*/ 236 w 236"/>
                  <a:gd name="T17"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0" y="50"/>
                    </a:moveTo>
                    <a:lnTo>
                      <a:pt x="73" y="50"/>
                    </a:lnTo>
                    <a:lnTo>
                      <a:pt x="82" y="40"/>
                    </a:lnTo>
                    <a:lnTo>
                      <a:pt x="96" y="68"/>
                    </a:lnTo>
                    <a:lnTo>
                      <a:pt x="123" y="0"/>
                    </a:lnTo>
                    <a:lnTo>
                      <a:pt x="145" y="68"/>
                    </a:lnTo>
                    <a:lnTo>
                      <a:pt x="166" y="40"/>
                    </a:lnTo>
                    <a:lnTo>
                      <a:pt x="177" y="50"/>
                    </a:lnTo>
                    <a:lnTo>
                      <a:pt x="236" y="50"/>
                    </a:ln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14" name="Group 13">
            <a:extLst>
              <a:ext uri="{FF2B5EF4-FFF2-40B4-BE49-F238E27FC236}">
                <a16:creationId xmlns:a16="http://schemas.microsoft.com/office/drawing/2014/main" id="{6D11389B-4514-48A9-90B2-EAD203125671}"/>
              </a:ext>
            </a:extLst>
          </p:cNvPr>
          <p:cNvGrpSpPr/>
          <p:nvPr/>
        </p:nvGrpSpPr>
        <p:grpSpPr>
          <a:xfrm>
            <a:off x="9768553" y="2288805"/>
            <a:ext cx="650530" cy="650530"/>
            <a:chOff x="9964433" y="2334204"/>
            <a:chExt cx="663574" cy="663574"/>
          </a:xfrm>
        </p:grpSpPr>
        <p:sp>
          <p:nvSpPr>
            <p:cNvPr id="13" name="Oval 12">
              <a:extLst>
                <a:ext uri="{FF2B5EF4-FFF2-40B4-BE49-F238E27FC236}">
                  <a16:creationId xmlns:a16="http://schemas.microsoft.com/office/drawing/2014/main" id="{A17B5E94-1806-40BF-B52C-648571C6E591}"/>
                </a:ext>
              </a:extLst>
            </p:cNvPr>
            <p:cNvSpPr/>
            <p:nvPr/>
          </p:nvSpPr>
          <p:spPr bwMode="auto">
            <a:xfrm rot="16200000">
              <a:off x="9964433" y="233420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51" name="Group 50">
              <a:extLst>
                <a:ext uri="{FF2B5EF4-FFF2-40B4-BE49-F238E27FC236}">
                  <a16:creationId xmlns:a16="http://schemas.microsoft.com/office/drawing/2014/main" id="{50BAC7A7-8CAA-49C5-8098-D6DA5CF9A281}"/>
                </a:ext>
              </a:extLst>
            </p:cNvPr>
            <p:cNvGrpSpPr/>
            <p:nvPr/>
          </p:nvGrpSpPr>
          <p:grpSpPr>
            <a:xfrm>
              <a:off x="10105421" y="2524823"/>
              <a:ext cx="381597" cy="282336"/>
              <a:chOff x="791765" y="3814239"/>
              <a:chExt cx="308968" cy="228600"/>
            </a:xfrm>
          </p:grpSpPr>
          <p:sp>
            <p:nvSpPr>
              <p:cNvPr id="44" name="Rectangle: Rounded Corners 43">
                <a:extLst>
                  <a:ext uri="{FF2B5EF4-FFF2-40B4-BE49-F238E27FC236}">
                    <a16:creationId xmlns:a16="http://schemas.microsoft.com/office/drawing/2014/main" id="{BBAA0A7E-5A80-4411-9049-63D9C1F5204D}"/>
                  </a:ext>
                </a:extLst>
              </p:cNvPr>
              <p:cNvSpPr/>
              <p:nvPr/>
            </p:nvSpPr>
            <p:spPr bwMode="auto">
              <a:xfrm>
                <a:off x="894755" y="3814239"/>
                <a:ext cx="205978" cy="152400"/>
              </a:xfrm>
              <a:prstGeom prst="roundRect">
                <a:avLst>
                  <a:gd name="adj" fmla="val 8724"/>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Rectangle: Rounded Corners 46">
                <a:extLst>
                  <a:ext uri="{FF2B5EF4-FFF2-40B4-BE49-F238E27FC236}">
                    <a16:creationId xmlns:a16="http://schemas.microsoft.com/office/drawing/2014/main" id="{D110A79B-AC85-42DD-ACE2-D64AF46AA43E}"/>
                  </a:ext>
                </a:extLst>
              </p:cNvPr>
              <p:cNvSpPr/>
              <p:nvPr/>
            </p:nvSpPr>
            <p:spPr bwMode="auto">
              <a:xfrm>
                <a:off x="791765" y="3890439"/>
                <a:ext cx="205978" cy="152400"/>
              </a:xfrm>
              <a:prstGeom prst="roundRect">
                <a:avLst>
                  <a:gd name="adj" fmla="val 8724"/>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18" name="Group 17">
            <a:extLst>
              <a:ext uri="{FF2B5EF4-FFF2-40B4-BE49-F238E27FC236}">
                <a16:creationId xmlns:a16="http://schemas.microsoft.com/office/drawing/2014/main" id="{1111FE9F-C538-4127-BD96-B49836A7BE4E}"/>
              </a:ext>
            </a:extLst>
          </p:cNvPr>
          <p:cNvGrpSpPr/>
          <p:nvPr/>
        </p:nvGrpSpPr>
        <p:grpSpPr>
          <a:xfrm>
            <a:off x="1772918" y="4333863"/>
            <a:ext cx="650530" cy="650530"/>
            <a:chOff x="1808468" y="4420270"/>
            <a:chExt cx="663574" cy="663574"/>
          </a:xfrm>
        </p:grpSpPr>
        <p:sp>
          <p:nvSpPr>
            <p:cNvPr id="32" name="Oval 31">
              <a:extLst>
                <a:ext uri="{FF2B5EF4-FFF2-40B4-BE49-F238E27FC236}">
                  <a16:creationId xmlns:a16="http://schemas.microsoft.com/office/drawing/2014/main" id="{F1F7C31C-7070-46DB-8F66-D92F2F8BB1C4}"/>
                </a:ext>
              </a:extLst>
            </p:cNvPr>
            <p:cNvSpPr/>
            <p:nvPr/>
          </p:nvSpPr>
          <p:spPr bwMode="auto">
            <a:xfrm rot="16200000">
              <a:off x="1808468" y="4420270"/>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60" name="Group 59">
              <a:extLst>
                <a:ext uri="{FF2B5EF4-FFF2-40B4-BE49-F238E27FC236}">
                  <a16:creationId xmlns:a16="http://schemas.microsoft.com/office/drawing/2014/main" id="{63E5FC84-07C2-4CF2-BF7C-603470124FB0}"/>
                </a:ext>
              </a:extLst>
            </p:cNvPr>
            <p:cNvGrpSpPr/>
            <p:nvPr/>
          </p:nvGrpSpPr>
          <p:grpSpPr>
            <a:xfrm>
              <a:off x="1991229" y="4600527"/>
              <a:ext cx="311675" cy="303058"/>
              <a:chOff x="3287713" y="3454400"/>
              <a:chExt cx="344488" cy="334963"/>
            </a:xfrm>
          </p:grpSpPr>
          <p:sp>
            <p:nvSpPr>
              <p:cNvPr id="61" name="Freeform 34">
                <a:extLst>
                  <a:ext uri="{FF2B5EF4-FFF2-40B4-BE49-F238E27FC236}">
                    <a16:creationId xmlns:a16="http://schemas.microsoft.com/office/drawing/2014/main" id="{DE79610B-7755-4F88-A717-9E31E4DFB606}"/>
                  </a:ext>
                </a:extLst>
              </p:cNvPr>
              <p:cNvSpPr>
                <a:spLocks/>
              </p:cNvSpPr>
              <p:nvPr/>
            </p:nvSpPr>
            <p:spPr bwMode="auto">
              <a:xfrm>
                <a:off x="3373438" y="3544888"/>
                <a:ext cx="158750" cy="158750"/>
              </a:xfrm>
              <a:custGeom>
                <a:avLst/>
                <a:gdLst>
                  <a:gd name="T0" fmla="*/ 100 w 100"/>
                  <a:gd name="T1" fmla="*/ 100 h 100"/>
                  <a:gd name="T2" fmla="*/ 100 w 100"/>
                  <a:gd name="T3" fmla="*/ 0 h 100"/>
                  <a:gd name="T4" fmla="*/ 0 w 100"/>
                  <a:gd name="T5" fmla="*/ 0 h 100"/>
                </a:gdLst>
                <a:ahLst/>
                <a:cxnLst>
                  <a:cxn ang="0">
                    <a:pos x="T0" y="T1"/>
                  </a:cxn>
                  <a:cxn ang="0">
                    <a:pos x="T2" y="T3"/>
                  </a:cxn>
                  <a:cxn ang="0">
                    <a:pos x="T4" y="T5"/>
                  </a:cxn>
                </a:cxnLst>
                <a:rect l="0" t="0" r="r" b="b"/>
                <a:pathLst>
                  <a:path w="100" h="100">
                    <a:moveTo>
                      <a:pt x="100" y="100"/>
                    </a:moveTo>
                    <a:lnTo>
                      <a:pt x="100" y="0"/>
                    </a:lnTo>
                    <a:lnTo>
                      <a:pt x="0" y="0"/>
                    </a:ln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62" name="Freeform 35">
                <a:extLst>
                  <a:ext uri="{FF2B5EF4-FFF2-40B4-BE49-F238E27FC236}">
                    <a16:creationId xmlns:a16="http://schemas.microsoft.com/office/drawing/2014/main" id="{8D02AC7E-292E-4C72-A98D-C8F86A41D903}"/>
                  </a:ext>
                </a:extLst>
              </p:cNvPr>
              <p:cNvSpPr>
                <a:spLocks/>
              </p:cNvSpPr>
              <p:nvPr/>
            </p:nvSpPr>
            <p:spPr bwMode="auto">
              <a:xfrm>
                <a:off x="3298826" y="3454400"/>
                <a:ext cx="333375" cy="325438"/>
              </a:xfrm>
              <a:custGeom>
                <a:avLst/>
                <a:gdLst>
                  <a:gd name="T0" fmla="*/ 28 w 116"/>
                  <a:gd name="T1" fmla="*/ 114 h 114"/>
                  <a:gd name="T2" fmla="*/ 111 w 116"/>
                  <a:gd name="T3" fmla="*/ 114 h 114"/>
                  <a:gd name="T4" fmla="*/ 116 w 116"/>
                  <a:gd name="T5" fmla="*/ 110 h 114"/>
                  <a:gd name="T6" fmla="*/ 116 w 116"/>
                  <a:gd name="T7" fmla="*/ 4 h 114"/>
                  <a:gd name="T8" fmla="*/ 111 w 116"/>
                  <a:gd name="T9" fmla="*/ 0 h 114"/>
                  <a:gd name="T10" fmla="*/ 5 w 116"/>
                  <a:gd name="T11" fmla="*/ 0 h 114"/>
                  <a:gd name="T12" fmla="*/ 0 w 116"/>
                  <a:gd name="T13" fmla="*/ 4 h 114"/>
                  <a:gd name="T14" fmla="*/ 0 w 116"/>
                  <a:gd name="T15" fmla="*/ 87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14">
                    <a:moveTo>
                      <a:pt x="28" y="114"/>
                    </a:moveTo>
                    <a:cubicBezTo>
                      <a:pt x="111" y="114"/>
                      <a:pt x="111" y="114"/>
                      <a:pt x="111" y="114"/>
                    </a:cubicBezTo>
                    <a:cubicBezTo>
                      <a:pt x="114" y="114"/>
                      <a:pt x="116" y="112"/>
                      <a:pt x="116" y="110"/>
                    </a:cubicBezTo>
                    <a:cubicBezTo>
                      <a:pt x="116" y="4"/>
                      <a:pt x="116" y="4"/>
                      <a:pt x="116" y="4"/>
                    </a:cubicBezTo>
                    <a:cubicBezTo>
                      <a:pt x="116" y="2"/>
                      <a:pt x="114" y="0"/>
                      <a:pt x="111" y="0"/>
                    </a:cubicBezTo>
                    <a:cubicBezTo>
                      <a:pt x="5" y="0"/>
                      <a:pt x="5" y="0"/>
                      <a:pt x="5" y="0"/>
                    </a:cubicBezTo>
                    <a:cubicBezTo>
                      <a:pt x="2" y="0"/>
                      <a:pt x="0" y="2"/>
                      <a:pt x="0" y="4"/>
                    </a:cubicBezTo>
                    <a:cubicBezTo>
                      <a:pt x="0" y="87"/>
                      <a:pt x="0" y="87"/>
                      <a:pt x="0" y="87"/>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63" name="Line 36">
                <a:extLst>
                  <a:ext uri="{FF2B5EF4-FFF2-40B4-BE49-F238E27FC236}">
                    <a16:creationId xmlns:a16="http://schemas.microsoft.com/office/drawing/2014/main" id="{27BEF296-6A20-4CD5-8198-09C3C26409F1}"/>
                  </a:ext>
                </a:extLst>
              </p:cNvPr>
              <p:cNvSpPr>
                <a:spLocks noChangeShapeType="1"/>
              </p:cNvSpPr>
              <p:nvPr/>
            </p:nvSpPr>
            <p:spPr bwMode="auto">
              <a:xfrm flipH="1">
                <a:off x="3287713" y="3544888"/>
                <a:ext cx="244475" cy="244475"/>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35" name="Group 34">
            <a:extLst>
              <a:ext uri="{FF2B5EF4-FFF2-40B4-BE49-F238E27FC236}">
                <a16:creationId xmlns:a16="http://schemas.microsoft.com/office/drawing/2014/main" id="{3B3E9A2E-2983-45DC-83FC-9E64C93397E3}"/>
              </a:ext>
            </a:extLst>
          </p:cNvPr>
          <p:cNvGrpSpPr/>
          <p:nvPr/>
        </p:nvGrpSpPr>
        <p:grpSpPr>
          <a:xfrm>
            <a:off x="4438130" y="4333863"/>
            <a:ext cx="650530" cy="650530"/>
            <a:chOff x="4527124" y="4420270"/>
            <a:chExt cx="663574" cy="663574"/>
          </a:xfrm>
        </p:grpSpPr>
        <p:sp>
          <p:nvSpPr>
            <p:cNvPr id="27" name="Oval 26">
              <a:extLst>
                <a:ext uri="{FF2B5EF4-FFF2-40B4-BE49-F238E27FC236}">
                  <a16:creationId xmlns:a16="http://schemas.microsoft.com/office/drawing/2014/main" id="{0D14117C-83E6-4B25-90C6-0F8DF14DB159}"/>
                </a:ext>
              </a:extLst>
            </p:cNvPr>
            <p:cNvSpPr/>
            <p:nvPr/>
          </p:nvSpPr>
          <p:spPr bwMode="auto">
            <a:xfrm rot="16200000">
              <a:off x="4527124" y="4420270"/>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78" name="Group 77">
              <a:extLst>
                <a:ext uri="{FF2B5EF4-FFF2-40B4-BE49-F238E27FC236}">
                  <a16:creationId xmlns:a16="http://schemas.microsoft.com/office/drawing/2014/main" id="{442B04EE-5040-4092-9324-AA011697FB0E}"/>
                </a:ext>
              </a:extLst>
            </p:cNvPr>
            <p:cNvGrpSpPr/>
            <p:nvPr/>
          </p:nvGrpSpPr>
          <p:grpSpPr>
            <a:xfrm>
              <a:off x="4662517" y="4590639"/>
              <a:ext cx="392768" cy="322891"/>
              <a:chOff x="5048251" y="6030913"/>
              <a:chExt cx="523875" cy="434976"/>
            </a:xfrm>
          </p:grpSpPr>
          <p:sp>
            <p:nvSpPr>
              <p:cNvPr id="65" name="Oval 18">
                <a:extLst>
                  <a:ext uri="{FF2B5EF4-FFF2-40B4-BE49-F238E27FC236}">
                    <a16:creationId xmlns:a16="http://schemas.microsoft.com/office/drawing/2014/main" id="{995BEDB4-28B8-4A83-835A-5031C85A04F7}"/>
                  </a:ext>
                </a:extLst>
              </p:cNvPr>
              <p:cNvSpPr>
                <a:spLocks noChangeArrowheads="1"/>
              </p:cNvSpPr>
              <p:nvPr/>
            </p:nvSpPr>
            <p:spPr bwMode="auto">
              <a:xfrm>
                <a:off x="5313363" y="6213476"/>
                <a:ext cx="76200" cy="7302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66" name="Oval 19">
                <a:extLst>
                  <a:ext uri="{FF2B5EF4-FFF2-40B4-BE49-F238E27FC236}">
                    <a16:creationId xmlns:a16="http://schemas.microsoft.com/office/drawing/2014/main" id="{18DBFD95-F7A9-4238-8C9F-895F28ED64C8}"/>
                  </a:ext>
                </a:extLst>
              </p:cNvPr>
              <p:cNvSpPr>
                <a:spLocks noChangeArrowheads="1"/>
              </p:cNvSpPr>
              <p:nvPr/>
            </p:nvSpPr>
            <p:spPr bwMode="auto">
              <a:xfrm>
                <a:off x="5497513" y="6213476"/>
                <a:ext cx="74613" cy="7302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67" name="Oval 20">
                <a:extLst>
                  <a:ext uri="{FF2B5EF4-FFF2-40B4-BE49-F238E27FC236}">
                    <a16:creationId xmlns:a16="http://schemas.microsoft.com/office/drawing/2014/main" id="{3946CBCF-524C-48F0-AEEF-16BB7BF7BCAB}"/>
                  </a:ext>
                </a:extLst>
              </p:cNvPr>
              <p:cNvSpPr>
                <a:spLocks noChangeArrowheads="1"/>
              </p:cNvSpPr>
              <p:nvPr/>
            </p:nvSpPr>
            <p:spPr bwMode="auto">
              <a:xfrm>
                <a:off x="5048251" y="6213476"/>
                <a:ext cx="74613" cy="7302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68" name="Line 21">
                <a:extLst>
                  <a:ext uri="{FF2B5EF4-FFF2-40B4-BE49-F238E27FC236}">
                    <a16:creationId xmlns:a16="http://schemas.microsoft.com/office/drawing/2014/main" id="{FDE0A68D-FF6F-4B52-93D1-A6F4892EE49D}"/>
                  </a:ext>
                </a:extLst>
              </p:cNvPr>
              <p:cNvSpPr>
                <a:spLocks noChangeShapeType="1"/>
              </p:cNvSpPr>
              <p:nvPr/>
            </p:nvSpPr>
            <p:spPr bwMode="auto">
              <a:xfrm flipH="1">
                <a:off x="5389563" y="6249988"/>
                <a:ext cx="107950" cy="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69" name="Line 22">
                <a:extLst>
                  <a:ext uri="{FF2B5EF4-FFF2-40B4-BE49-F238E27FC236}">
                    <a16:creationId xmlns:a16="http://schemas.microsoft.com/office/drawing/2014/main" id="{2C8E0C91-4BB2-4007-B923-2D8EB0A0158B}"/>
                  </a:ext>
                </a:extLst>
              </p:cNvPr>
              <p:cNvSpPr>
                <a:spLocks noChangeShapeType="1"/>
              </p:cNvSpPr>
              <p:nvPr/>
            </p:nvSpPr>
            <p:spPr bwMode="auto">
              <a:xfrm flipH="1">
                <a:off x="5122863" y="6249988"/>
                <a:ext cx="190500" cy="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0" name="Freeform 23">
                <a:extLst>
                  <a:ext uri="{FF2B5EF4-FFF2-40B4-BE49-F238E27FC236}">
                    <a16:creationId xmlns:a16="http://schemas.microsoft.com/office/drawing/2014/main" id="{028889CD-603E-41CF-AD4C-23689C29E2EA}"/>
                  </a:ext>
                </a:extLst>
              </p:cNvPr>
              <p:cNvSpPr>
                <a:spLocks/>
              </p:cNvSpPr>
              <p:nvPr/>
            </p:nvSpPr>
            <p:spPr bwMode="auto">
              <a:xfrm>
                <a:off x="5426076" y="6338888"/>
                <a:ext cx="85725" cy="87313"/>
              </a:xfrm>
              <a:custGeom>
                <a:avLst/>
                <a:gdLst>
                  <a:gd name="T0" fmla="*/ 4 w 30"/>
                  <a:gd name="T1" fmla="*/ 22 h 31"/>
                  <a:gd name="T2" fmla="*/ 8 w 30"/>
                  <a:gd name="T3" fmla="*/ 4 h 31"/>
                  <a:gd name="T4" fmla="*/ 27 w 30"/>
                  <a:gd name="T5" fmla="*/ 9 h 31"/>
                  <a:gd name="T6" fmla="*/ 22 w 30"/>
                  <a:gd name="T7" fmla="*/ 27 h 31"/>
                  <a:gd name="T8" fmla="*/ 4 w 30"/>
                  <a:gd name="T9" fmla="*/ 22 h 31"/>
                </a:gdLst>
                <a:ahLst/>
                <a:cxnLst>
                  <a:cxn ang="0">
                    <a:pos x="T0" y="T1"/>
                  </a:cxn>
                  <a:cxn ang="0">
                    <a:pos x="T2" y="T3"/>
                  </a:cxn>
                  <a:cxn ang="0">
                    <a:pos x="T4" y="T5"/>
                  </a:cxn>
                  <a:cxn ang="0">
                    <a:pos x="T6" y="T7"/>
                  </a:cxn>
                  <a:cxn ang="0">
                    <a:pos x="T8" y="T9"/>
                  </a:cxn>
                </a:cxnLst>
                <a:rect l="0" t="0" r="r" b="b"/>
                <a:pathLst>
                  <a:path w="30" h="31">
                    <a:moveTo>
                      <a:pt x="4" y="22"/>
                    </a:moveTo>
                    <a:cubicBezTo>
                      <a:pt x="0" y="16"/>
                      <a:pt x="2" y="8"/>
                      <a:pt x="8" y="4"/>
                    </a:cubicBezTo>
                    <a:cubicBezTo>
                      <a:pt x="15" y="0"/>
                      <a:pt x="23" y="2"/>
                      <a:pt x="27" y="9"/>
                    </a:cubicBezTo>
                    <a:cubicBezTo>
                      <a:pt x="30" y="15"/>
                      <a:pt x="28" y="23"/>
                      <a:pt x="22" y="27"/>
                    </a:cubicBezTo>
                    <a:cubicBezTo>
                      <a:pt x="16" y="31"/>
                      <a:pt x="8" y="29"/>
                      <a:pt x="4" y="22"/>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1" name="Freeform 24">
                <a:extLst>
                  <a:ext uri="{FF2B5EF4-FFF2-40B4-BE49-F238E27FC236}">
                    <a16:creationId xmlns:a16="http://schemas.microsoft.com/office/drawing/2014/main" id="{95833587-FBA6-4C57-A0DC-88662DFBA0DC}"/>
                  </a:ext>
                </a:extLst>
              </p:cNvPr>
              <p:cNvSpPr>
                <a:spLocks/>
              </p:cNvSpPr>
              <p:nvPr/>
            </p:nvSpPr>
            <p:spPr bwMode="auto">
              <a:xfrm>
                <a:off x="5162551" y="6381751"/>
                <a:ext cx="84138" cy="84138"/>
              </a:xfrm>
              <a:custGeom>
                <a:avLst/>
                <a:gdLst>
                  <a:gd name="T0" fmla="*/ 5 w 30"/>
                  <a:gd name="T1" fmla="*/ 6 h 30"/>
                  <a:gd name="T2" fmla="*/ 24 w 30"/>
                  <a:gd name="T3" fmla="*/ 5 h 30"/>
                  <a:gd name="T4" fmla="*/ 25 w 30"/>
                  <a:gd name="T5" fmla="*/ 24 h 30"/>
                  <a:gd name="T6" fmla="*/ 6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10" y="1"/>
                      <a:pt x="18" y="0"/>
                      <a:pt x="24" y="5"/>
                    </a:cubicBezTo>
                    <a:cubicBezTo>
                      <a:pt x="29" y="10"/>
                      <a:pt x="30" y="18"/>
                      <a:pt x="25" y="24"/>
                    </a:cubicBezTo>
                    <a:cubicBezTo>
                      <a:pt x="20" y="29"/>
                      <a:pt x="12" y="30"/>
                      <a:pt x="6" y="25"/>
                    </a:cubicBezTo>
                    <a:cubicBezTo>
                      <a:pt x="1" y="20"/>
                      <a:pt x="0" y="12"/>
                      <a:pt x="5" y="6"/>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2" name="Freeform 25">
                <a:extLst>
                  <a:ext uri="{FF2B5EF4-FFF2-40B4-BE49-F238E27FC236}">
                    <a16:creationId xmlns:a16="http://schemas.microsoft.com/office/drawing/2014/main" id="{0A8F1C76-2815-4AB8-8BE4-B1427C766B4B}"/>
                  </a:ext>
                </a:extLst>
              </p:cNvPr>
              <p:cNvSpPr>
                <a:spLocks/>
              </p:cNvSpPr>
              <p:nvPr/>
            </p:nvSpPr>
            <p:spPr bwMode="auto">
              <a:xfrm>
                <a:off x="5426076" y="6067426"/>
                <a:ext cx="85725" cy="82550"/>
              </a:xfrm>
              <a:custGeom>
                <a:avLst/>
                <a:gdLst>
                  <a:gd name="T0" fmla="*/ 5 w 30"/>
                  <a:gd name="T1" fmla="*/ 6 h 29"/>
                  <a:gd name="T2" fmla="*/ 24 w 30"/>
                  <a:gd name="T3" fmla="*/ 5 h 29"/>
                  <a:gd name="T4" fmla="*/ 25 w 30"/>
                  <a:gd name="T5" fmla="*/ 23 h 29"/>
                  <a:gd name="T6" fmla="*/ 7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10" y="0"/>
                      <a:pt x="18" y="0"/>
                      <a:pt x="24" y="5"/>
                    </a:cubicBezTo>
                    <a:cubicBezTo>
                      <a:pt x="29" y="9"/>
                      <a:pt x="30" y="18"/>
                      <a:pt x="25" y="23"/>
                    </a:cubicBezTo>
                    <a:cubicBezTo>
                      <a:pt x="21" y="29"/>
                      <a:pt x="12" y="29"/>
                      <a:pt x="7" y="25"/>
                    </a:cubicBezTo>
                    <a:cubicBezTo>
                      <a:pt x="1" y="20"/>
                      <a:pt x="0" y="12"/>
                      <a:pt x="5" y="6"/>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3" name="Line 26">
                <a:extLst>
                  <a:ext uri="{FF2B5EF4-FFF2-40B4-BE49-F238E27FC236}">
                    <a16:creationId xmlns:a16="http://schemas.microsoft.com/office/drawing/2014/main" id="{C308D3FE-2D15-405D-98C0-07D77BE38879}"/>
                  </a:ext>
                </a:extLst>
              </p:cNvPr>
              <p:cNvSpPr>
                <a:spLocks noChangeShapeType="1"/>
              </p:cNvSpPr>
              <p:nvPr/>
            </p:nvSpPr>
            <p:spPr bwMode="auto">
              <a:xfrm flipV="1">
                <a:off x="5230813" y="6281738"/>
                <a:ext cx="96838" cy="1143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4" name="Freeform 27">
                <a:extLst>
                  <a:ext uri="{FF2B5EF4-FFF2-40B4-BE49-F238E27FC236}">
                    <a16:creationId xmlns:a16="http://schemas.microsoft.com/office/drawing/2014/main" id="{0791D972-4C90-41F6-9D1A-275A7600D101}"/>
                  </a:ext>
                </a:extLst>
              </p:cNvPr>
              <p:cNvSpPr>
                <a:spLocks/>
              </p:cNvSpPr>
              <p:nvPr/>
            </p:nvSpPr>
            <p:spPr bwMode="auto">
              <a:xfrm>
                <a:off x="5162551" y="6030913"/>
                <a:ext cx="84138" cy="82550"/>
              </a:xfrm>
              <a:custGeom>
                <a:avLst/>
                <a:gdLst>
                  <a:gd name="T0" fmla="*/ 5 w 30"/>
                  <a:gd name="T1" fmla="*/ 23 h 29"/>
                  <a:gd name="T2" fmla="*/ 24 w 30"/>
                  <a:gd name="T3" fmla="*/ 25 h 29"/>
                  <a:gd name="T4" fmla="*/ 25 w 30"/>
                  <a:gd name="T5" fmla="*/ 6 h 29"/>
                  <a:gd name="T6" fmla="*/ 6 w 30"/>
                  <a:gd name="T7" fmla="*/ 4 h 29"/>
                  <a:gd name="T8" fmla="*/ 5 w 30"/>
                  <a:gd name="T9" fmla="*/ 23 h 29"/>
                </a:gdLst>
                <a:ahLst/>
                <a:cxnLst>
                  <a:cxn ang="0">
                    <a:pos x="T0" y="T1"/>
                  </a:cxn>
                  <a:cxn ang="0">
                    <a:pos x="T2" y="T3"/>
                  </a:cxn>
                  <a:cxn ang="0">
                    <a:pos x="T4" y="T5"/>
                  </a:cxn>
                  <a:cxn ang="0">
                    <a:pos x="T6" y="T7"/>
                  </a:cxn>
                  <a:cxn ang="0">
                    <a:pos x="T8" y="T9"/>
                  </a:cxn>
                </a:cxnLst>
                <a:rect l="0" t="0" r="r" b="b"/>
                <a:pathLst>
                  <a:path w="30" h="29">
                    <a:moveTo>
                      <a:pt x="5" y="23"/>
                    </a:moveTo>
                    <a:cubicBezTo>
                      <a:pt x="10" y="29"/>
                      <a:pt x="18" y="29"/>
                      <a:pt x="24" y="25"/>
                    </a:cubicBezTo>
                    <a:cubicBezTo>
                      <a:pt x="29" y="20"/>
                      <a:pt x="30" y="12"/>
                      <a:pt x="25" y="6"/>
                    </a:cubicBezTo>
                    <a:cubicBezTo>
                      <a:pt x="20" y="0"/>
                      <a:pt x="12" y="0"/>
                      <a:pt x="6" y="4"/>
                    </a:cubicBezTo>
                    <a:cubicBezTo>
                      <a:pt x="1" y="9"/>
                      <a:pt x="0" y="18"/>
                      <a:pt x="5" y="23"/>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5" name="Line 28">
                <a:extLst>
                  <a:ext uri="{FF2B5EF4-FFF2-40B4-BE49-F238E27FC236}">
                    <a16:creationId xmlns:a16="http://schemas.microsoft.com/office/drawing/2014/main" id="{421C6D16-7C87-46A2-83EE-CA1D85E1F5F3}"/>
                  </a:ext>
                </a:extLst>
              </p:cNvPr>
              <p:cNvSpPr>
                <a:spLocks noChangeShapeType="1"/>
              </p:cNvSpPr>
              <p:nvPr/>
            </p:nvSpPr>
            <p:spPr bwMode="auto">
              <a:xfrm>
                <a:off x="5381626" y="6278563"/>
                <a:ext cx="61913" cy="762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6" name="Line 29">
                <a:extLst>
                  <a:ext uri="{FF2B5EF4-FFF2-40B4-BE49-F238E27FC236}">
                    <a16:creationId xmlns:a16="http://schemas.microsoft.com/office/drawing/2014/main" id="{07476225-6029-49B9-BC9F-AEF0E9960B63}"/>
                  </a:ext>
                </a:extLst>
              </p:cNvPr>
              <p:cNvSpPr>
                <a:spLocks noChangeShapeType="1"/>
              </p:cNvSpPr>
              <p:nvPr/>
            </p:nvSpPr>
            <p:spPr bwMode="auto">
              <a:xfrm>
                <a:off x="5230813" y="6102351"/>
                <a:ext cx="96838" cy="115888"/>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7" name="Line 30">
                <a:extLst>
                  <a:ext uri="{FF2B5EF4-FFF2-40B4-BE49-F238E27FC236}">
                    <a16:creationId xmlns:a16="http://schemas.microsoft.com/office/drawing/2014/main" id="{D4F5DF33-2BFC-4A47-8701-C959187421E2}"/>
                  </a:ext>
                </a:extLst>
              </p:cNvPr>
              <p:cNvSpPr>
                <a:spLocks noChangeShapeType="1"/>
              </p:cNvSpPr>
              <p:nvPr/>
            </p:nvSpPr>
            <p:spPr bwMode="auto">
              <a:xfrm flipV="1">
                <a:off x="5378451" y="6138863"/>
                <a:ext cx="68263" cy="79375"/>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36" name="Group 35">
            <a:extLst>
              <a:ext uri="{FF2B5EF4-FFF2-40B4-BE49-F238E27FC236}">
                <a16:creationId xmlns:a16="http://schemas.microsoft.com/office/drawing/2014/main" id="{A16049C4-3AC1-4FA5-886C-75B1AA58354D}"/>
              </a:ext>
            </a:extLst>
          </p:cNvPr>
          <p:cNvGrpSpPr/>
          <p:nvPr/>
        </p:nvGrpSpPr>
        <p:grpSpPr>
          <a:xfrm>
            <a:off x="7103342" y="4333863"/>
            <a:ext cx="650530" cy="650530"/>
            <a:chOff x="7245779" y="4420270"/>
            <a:chExt cx="663574" cy="663574"/>
          </a:xfrm>
        </p:grpSpPr>
        <p:sp>
          <p:nvSpPr>
            <p:cNvPr id="25" name="Oval 24">
              <a:extLst>
                <a:ext uri="{FF2B5EF4-FFF2-40B4-BE49-F238E27FC236}">
                  <a16:creationId xmlns:a16="http://schemas.microsoft.com/office/drawing/2014/main" id="{792E54F4-3F5B-451E-BE63-9A5E7D521E83}"/>
                </a:ext>
              </a:extLst>
            </p:cNvPr>
            <p:cNvSpPr/>
            <p:nvPr/>
          </p:nvSpPr>
          <p:spPr bwMode="auto">
            <a:xfrm rot="16200000">
              <a:off x="7245779" y="4420270"/>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85" name="Group 84">
              <a:extLst>
                <a:ext uri="{FF2B5EF4-FFF2-40B4-BE49-F238E27FC236}">
                  <a16:creationId xmlns:a16="http://schemas.microsoft.com/office/drawing/2014/main" id="{CC0149FE-FF67-4B99-90A0-61EC8BA7ACD0}"/>
                </a:ext>
              </a:extLst>
            </p:cNvPr>
            <p:cNvGrpSpPr/>
            <p:nvPr/>
          </p:nvGrpSpPr>
          <p:grpSpPr>
            <a:xfrm>
              <a:off x="7400015" y="4574506"/>
              <a:ext cx="355101" cy="355101"/>
              <a:chOff x="5775325" y="6122988"/>
              <a:chExt cx="436563" cy="436563"/>
            </a:xfrm>
          </p:grpSpPr>
          <p:sp>
            <p:nvSpPr>
              <p:cNvPr id="82" name="Freeform 34">
                <a:extLst>
                  <a:ext uri="{FF2B5EF4-FFF2-40B4-BE49-F238E27FC236}">
                    <a16:creationId xmlns:a16="http://schemas.microsoft.com/office/drawing/2014/main" id="{C6C65524-CC17-4A05-86D8-B8C09A145324}"/>
                  </a:ext>
                </a:extLst>
              </p:cNvPr>
              <p:cNvSpPr>
                <a:spLocks/>
              </p:cNvSpPr>
              <p:nvPr/>
            </p:nvSpPr>
            <p:spPr bwMode="auto">
              <a:xfrm>
                <a:off x="5775325" y="6122988"/>
                <a:ext cx="239713" cy="239713"/>
              </a:xfrm>
              <a:custGeom>
                <a:avLst/>
                <a:gdLst>
                  <a:gd name="T0" fmla="*/ 69 w 84"/>
                  <a:gd name="T1" fmla="*/ 69 h 84"/>
                  <a:gd name="T2" fmla="*/ 15 w 84"/>
                  <a:gd name="T3" fmla="*/ 69 h 84"/>
                  <a:gd name="T4" fmla="*/ 15 w 84"/>
                  <a:gd name="T5" fmla="*/ 15 h 84"/>
                  <a:gd name="T6" fmla="*/ 69 w 84"/>
                  <a:gd name="T7" fmla="*/ 15 h 84"/>
                  <a:gd name="T8" fmla="*/ 69 w 84"/>
                  <a:gd name="T9" fmla="*/ 69 h 84"/>
                </a:gdLst>
                <a:ahLst/>
                <a:cxnLst>
                  <a:cxn ang="0">
                    <a:pos x="T0" y="T1"/>
                  </a:cxn>
                  <a:cxn ang="0">
                    <a:pos x="T2" y="T3"/>
                  </a:cxn>
                  <a:cxn ang="0">
                    <a:pos x="T4" y="T5"/>
                  </a:cxn>
                  <a:cxn ang="0">
                    <a:pos x="T6" y="T7"/>
                  </a:cxn>
                  <a:cxn ang="0">
                    <a:pos x="T8" y="T9"/>
                  </a:cxn>
                </a:cxnLst>
                <a:rect l="0" t="0" r="r" b="b"/>
                <a:pathLst>
                  <a:path w="84" h="84">
                    <a:moveTo>
                      <a:pt x="69" y="69"/>
                    </a:moveTo>
                    <a:cubicBezTo>
                      <a:pt x="54" y="84"/>
                      <a:pt x="30" y="84"/>
                      <a:pt x="15" y="69"/>
                    </a:cubicBezTo>
                    <a:cubicBezTo>
                      <a:pt x="0" y="54"/>
                      <a:pt x="0" y="30"/>
                      <a:pt x="15" y="15"/>
                    </a:cubicBezTo>
                    <a:cubicBezTo>
                      <a:pt x="30" y="0"/>
                      <a:pt x="54" y="0"/>
                      <a:pt x="69" y="15"/>
                    </a:cubicBezTo>
                    <a:cubicBezTo>
                      <a:pt x="84" y="30"/>
                      <a:pt x="84" y="54"/>
                      <a:pt x="69" y="69"/>
                    </a:cubicBezTo>
                    <a:close/>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3" name="Freeform 35">
                <a:extLst>
                  <a:ext uri="{FF2B5EF4-FFF2-40B4-BE49-F238E27FC236}">
                    <a16:creationId xmlns:a16="http://schemas.microsoft.com/office/drawing/2014/main" id="{40C05945-CBDF-4C50-B465-D8BF53740756}"/>
                  </a:ext>
                </a:extLst>
              </p:cNvPr>
              <p:cNvSpPr>
                <a:spLocks/>
              </p:cNvSpPr>
              <p:nvPr/>
            </p:nvSpPr>
            <p:spPr bwMode="auto">
              <a:xfrm>
                <a:off x="5992813" y="6338888"/>
                <a:ext cx="219075" cy="220663"/>
              </a:xfrm>
              <a:custGeom>
                <a:avLst/>
                <a:gdLst>
                  <a:gd name="T0" fmla="*/ 4 w 77"/>
                  <a:gd name="T1" fmla="*/ 17 h 77"/>
                  <a:gd name="T2" fmla="*/ 59 w 77"/>
                  <a:gd name="T3" fmla="*/ 73 h 77"/>
                  <a:gd name="T4" fmla="*/ 73 w 77"/>
                  <a:gd name="T5" fmla="*/ 73 h 77"/>
                  <a:gd name="T6" fmla="*/ 73 w 77"/>
                  <a:gd name="T7" fmla="*/ 73 h 77"/>
                  <a:gd name="T8" fmla="*/ 73 w 77"/>
                  <a:gd name="T9" fmla="*/ 59 h 77"/>
                  <a:gd name="T10" fmla="*/ 17 w 77"/>
                  <a:gd name="T11" fmla="*/ 4 h 77"/>
                  <a:gd name="T12" fmla="*/ 4 w 77"/>
                  <a:gd name="T13" fmla="*/ 4 h 77"/>
                  <a:gd name="T14" fmla="*/ 4 w 77"/>
                  <a:gd name="T15" fmla="*/ 4 h 77"/>
                  <a:gd name="T16" fmla="*/ 4 w 77"/>
                  <a:gd name="T1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4" y="17"/>
                    </a:moveTo>
                    <a:cubicBezTo>
                      <a:pt x="59" y="73"/>
                      <a:pt x="59" y="73"/>
                      <a:pt x="59" y="73"/>
                    </a:cubicBezTo>
                    <a:cubicBezTo>
                      <a:pt x="63" y="77"/>
                      <a:pt x="69" y="77"/>
                      <a:pt x="73" y="73"/>
                    </a:cubicBezTo>
                    <a:cubicBezTo>
                      <a:pt x="73" y="73"/>
                      <a:pt x="73" y="73"/>
                      <a:pt x="73" y="73"/>
                    </a:cubicBezTo>
                    <a:cubicBezTo>
                      <a:pt x="77" y="69"/>
                      <a:pt x="77" y="63"/>
                      <a:pt x="73" y="59"/>
                    </a:cubicBezTo>
                    <a:cubicBezTo>
                      <a:pt x="17" y="4"/>
                      <a:pt x="17" y="4"/>
                      <a:pt x="17" y="4"/>
                    </a:cubicBezTo>
                    <a:cubicBezTo>
                      <a:pt x="14" y="0"/>
                      <a:pt x="7" y="0"/>
                      <a:pt x="4" y="4"/>
                    </a:cubicBezTo>
                    <a:cubicBezTo>
                      <a:pt x="4" y="4"/>
                      <a:pt x="4" y="4"/>
                      <a:pt x="4" y="4"/>
                    </a:cubicBezTo>
                    <a:cubicBezTo>
                      <a:pt x="0" y="7"/>
                      <a:pt x="0" y="14"/>
                      <a:pt x="4" y="17"/>
                    </a:cubicBezTo>
                    <a:close/>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4" name="Line 36">
                <a:extLst>
                  <a:ext uri="{FF2B5EF4-FFF2-40B4-BE49-F238E27FC236}">
                    <a16:creationId xmlns:a16="http://schemas.microsoft.com/office/drawing/2014/main" id="{51F0ADBE-E3F4-4AC9-8A9B-DE4B1E6FE75D}"/>
                  </a:ext>
                </a:extLst>
              </p:cNvPr>
              <p:cNvSpPr>
                <a:spLocks noChangeShapeType="1"/>
              </p:cNvSpPr>
              <p:nvPr/>
            </p:nvSpPr>
            <p:spPr bwMode="auto">
              <a:xfrm>
                <a:off x="5972175" y="6319838"/>
                <a:ext cx="31750" cy="3175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38" name="Group 37">
            <a:extLst>
              <a:ext uri="{FF2B5EF4-FFF2-40B4-BE49-F238E27FC236}">
                <a16:creationId xmlns:a16="http://schemas.microsoft.com/office/drawing/2014/main" id="{3D119E9C-1AF1-46B0-8658-2775B05B5BF8}"/>
              </a:ext>
            </a:extLst>
          </p:cNvPr>
          <p:cNvGrpSpPr/>
          <p:nvPr/>
        </p:nvGrpSpPr>
        <p:grpSpPr>
          <a:xfrm>
            <a:off x="9768553" y="4333863"/>
            <a:ext cx="650530" cy="650530"/>
            <a:chOff x="9964433" y="4420270"/>
            <a:chExt cx="663574" cy="663574"/>
          </a:xfrm>
        </p:grpSpPr>
        <p:sp>
          <p:nvSpPr>
            <p:cNvPr id="26" name="Oval 25">
              <a:extLst>
                <a:ext uri="{FF2B5EF4-FFF2-40B4-BE49-F238E27FC236}">
                  <a16:creationId xmlns:a16="http://schemas.microsoft.com/office/drawing/2014/main" id="{5C717866-FF71-4CD0-8F15-90840C259C0D}"/>
                </a:ext>
              </a:extLst>
            </p:cNvPr>
            <p:cNvSpPr/>
            <p:nvPr/>
          </p:nvSpPr>
          <p:spPr bwMode="auto">
            <a:xfrm rot="16200000">
              <a:off x="9964433" y="4420270"/>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Semilight"/>
              </a:endParaRPr>
            </a:p>
          </p:txBody>
        </p:sp>
        <p:grpSp>
          <p:nvGrpSpPr>
            <p:cNvPr id="95" name="Group 94">
              <a:extLst>
                <a:ext uri="{FF2B5EF4-FFF2-40B4-BE49-F238E27FC236}">
                  <a16:creationId xmlns:a16="http://schemas.microsoft.com/office/drawing/2014/main" id="{DCAB48A5-41DE-42DA-A46F-84B908D3225D}"/>
                </a:ext>
              </a:extLst>
            </p:cNvPr>
            <p:cNvGrpSpPr/>
            <p:nvPr/>
          </p:nvGrpSpPr>
          <p:grpSpPr>
            <a:xfrm>
              <a:off x="10109185" y="4604869"/>
              <a:ext cx="374079" cy="294377"/>
              <a:chOff x="6515100" y="6343650"/>
              <a:chExt cx="461963" cy="363537"/>
            </a:xfrm>
          </p:grpSpPr>
          <p:sp>
            <p:nvSpPr>
              <p:cNvPr id="89" name="Freeform 40">
                <a:extLst>
                  <a:ext uri="{FF2B5EF4-FFF2-40B4-BE49-F238E27FC236}">
                    <a16:creationId xmlns:a16="http://schemas.microsoft.com/office/drawing/2014/main" id="{82D27643-4334-475C-B880-1C41D2286159}"/>
                  </a:ext>
                </a:extLst>
              </p:cNvPr>
              <p:cNvSpPr>
                <a:spLocks/>
              </p:cNvSpPr>
              <p:nvPr/>
            </p:nvSpPr>
            <p:spPr bwMode="auto">
              <a:xfrm>
                <a:off x="6526213" y="6343650"/>
                <a:ext cx="450850" cy="363537"/>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90" name="Line 41">
                <a:extLst>
                  <a:ext uri="{FF2B5EF4-FFF2-40B4-BE49-F238E27FC236}">
                    <a16:creationId xmlns:a16="http://schemas.microsoft.com/office/drawing/2014/main" id="{C5DD7E38-7B79-45C9-B4AB-6A9567C61351}"/>
                  </a:ext>
                </a:extLst>
              </p:cNvPr>
              <p:cNvSpPr>
                <a:spLocks noChangeShapeType="1"/>
              </p:cNvSpPr>
              <p:nvPr/>
            </p:nvSpPr>
            <p:spPr bwMode="auto">
              <a:xfrm>
                <a:off x="6529388" y="6435725"/>
                <a:ext cx="447675" cy="0"/>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94" name="Line 45">
                <a:extLst>
                  <a:ext uri="{FF2B5EF4-FFF2-40B4-BE49-F238E27FC236}">
                    <a16:creationId xmlns:a16="http://schemas.microsoft.com/office/drawing/2014/main" id="{28D1F195-DFEA-4EDA-AB4E-8F5C2AD6C53E}"/>
                  </a:ext>
                </a:extLst>
              </p:cNvPr>
              <p:cNvSpPr>
                <a:spLocks noChangeShapeType="1"/>
              </p:cNvSpPr>
              <p:nvPr/>
            </p:nvSpPr>
            <p:spPr bwMode="auto">
              <a:xfrm>
                <a:off x="6515100" y="6503988"/>
                <a:ext cx="0" cy="0"/>
              </a:xfrm>
              <a:prstGeom prst="line">
                <a:avLst/>
              </a:prstGeom>
              <a:noFill/>
              <a:ln w="2857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96" name="Group 95">
              <a:extLst>
                <a:ext uri="{FF2B5EF4-FFF2-40B4-BE49-F238E27FC236}">
                  <a16:creationId xmlns:a16="http://schemas.microsoft.com/office/drawing/2014/main" id="{BEE1A249-FB7D-427C-B9B6-728EB7AE300D}"/>
                </a:ext>
              </a:extLst>
            </p:cNvPr>
            <p:cNvGrpSpPr/>
            <p:nvPr/>
          </p:nvGrpSpPr>
          <p:grpSpPr>
            <a:xfrm flipV="1">
              <a:off x="10237557" y="4729950"/>
              <a:ext cx="117335" cy="109913"/>
              <a:chOff x="10860573" y="4995622"/>
              <a:chExt cx="119693" cy="151971"/>
            </a:xfrm>
          </p:grpSpPr>
          <p:sp>
            <p:nvSpPr>
              <p:cNvPr id="97" name="Line 7">
                <a:extLst>
                  <a:ext uri="{FF2B5EF4-FFF2-40B4-BE49-F238E27FC236}">
                    <a16:creationId xmlns:a16="http://schemas.microsoft.com/office/drawing/2014/main" id="{0EC21DE8-DDEE-4E16-9BEC-67803B7A8AE4}"/>
                  </a:ext>
                </a:extLst>
              </p:cNvPr>
              <p:cNvSpPr>
                <a:spLocks noChangeShapeType="1"/>
              </p:cNvSpPr>
              <p:nvPr/>
            </p:nvSpPr>
            <p:spPr bwMode="auto">
              <a:xfrm>
                <a:off x="10922437" y="4995622"/>
                <a:ext cx="0" cy="151971"/>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98" name="Line 8">
                <a:extLst>
                  <a:ext uri="{FF2B5EF4-FFF2-40B4-BE49-F238E27FC236}">
                    <a16:creationId xmlns:a16="http://schemas.microsoft.com/office/drawing/2014/main" id="{26E340C5-6764-4F8B-8A1D-8B75A8281F73}"/>
                  </a:ext>
                </a:extLst>
              </p:cNvPr>
              <p:cNvSpPr>
                <a:spLocks noChangeShapeType="1"/>
              </p:cNvSpPr>
              <p:nvPr/>
            </p:nvSpPr>
            <p:spPr bwMode="auto">
              <a:xfrm>
                <a:off x="10860573" y="5089763"/>
                <a:ext cx="61864" cy="57830"/>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99" name="Line 9">
                <a:extLst>
                  <a:ext uri="{FF2B5EF4-FFF2-40B4-BE49-F238E27FC236}">
                    <a16:creationId xmlns:a16="http://schemas.microsoft.com/office/drawing/2014/main" id="{92CD7234-50D8-4F09-ADE4-BE3A73F36DF3}"/>
                  </a:ext>
                </a:extLst>
              </p:cNvPr>
              <p:cNvSpPr>
                <a:spLocks noChangeShapeType="1"/>
              </p:cNvSpPr>
              <p:nvPr/>
            </p:nvSpPr>
            <p:spPr bwMode="auto">
              <a:xfrm flipH="1">
                <a:off x="10922437" y="5089763"/>
                <a:ext cx="57829" cy="57830"/>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3" name="Group 2">
            <a:extLst>
              <a:ext uri="{FF2B5EF4-FFF2-40B4-BE49-F238E27FC236}">
                <a16:creationId xmlns:a16="http://schemas.microsoft.com/office/drawing/2014/main" id="{F571C4A2-1E64-42C8-96E8-B9971FCC912C}"/>
              </a:ext>
            </a:extLst>
          </p:cNvPr>
          <p:cNvGrpSpPr/>
          <p:nvPr/>
        </p:nvGrpSpPr>
        <p:grpSpPr>
          <a:xfrm>
            <a:off x="4438130" y="2288805"/>
            <a:ext cx="650530" cy="650530"/>
            <a:chOff x="4527124" y="2334204"/>
            <a:chExt cx="663574" cy="663574"/>
          </a:xfrm>
        </p:grpSpPr>
        <p:sp>
          <p:nvSpPr>
            <p:cNvPr id="15" name="Oval 14">
              <a:extLst>
                <a:ext uri="{FF2B5EF4-FFF2-40B4-BE49-F238E27FC236}">
                  <a16:creationId xmlns:a16="http://schemas.microsoft.com/office/drawing/2014/main" id="{E644952C-3770-482A-B6CF-0CB3C07D7DA4}"/>
                </a:ext>
              </a:extLst>
            </p:cNvPr>
            <p:cNvSpPr/>
            <p:nvPr/>
          </p:nvSpPr>
          <p:spPr bwMode="auto">
            <a:xfrm rot="16200000">
              <a:off x="4527124" y="233420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108" name="Group 107">
              <a:extLst>
                <a:ext uri="{FF2B5EF4-FFF2-40B4-BE49-F238E27FC236}">
                  <a16:creationId xmlns:a16="http://schemas.microsoft.com/office/drawing/2014/main" id="{B74A5924-FD6C-40C2-B7F0-9592C15A0635}"/>
                </a:ext>
              </a:extLst>
            </p:cNvPr>
            <p:cNvGrpSpPr/>
            <p:nvPr/>
          </p:nvGrpSpPr>
          <p:grpSpPr>
            <a:xfrm>
              <a:off x="4677196" y="2485020"/>
              <a:ext cx="363431" cy="361942"/>
              <a:chOff x="255588" y="3119438"/>
              <a:chExt cx="387350" cy="385763"/>
            </a:xfrm>
          </p:grpSpPr>
          <p:sp>
            <p:nvSpPr>
              <p:cNvPr id="103" name="Oval 49">
                <a:extLst>
                  <a:ext uri="{FF2B5EF4-FFF2-40B4-BE49-F238E27FC236}">
                    <a16:creationId xmlns:a16="http://schemas.microsoft.com/office/drawing/2014/main" id="{CBA9913B-C996-4ED4-AE22-6946FD06730B}"/>
                  </a:ext>
                </a:extLst>
              </p:cNvPr>
              <p:cNvSpPr>
                <a:spLocks noChangeArrowheads="1"/>
              </p:cNvSpPr>
              <p:nvPr/>
            </p:nvSpPr>
            <p:spPr bwMode="auto">
              <a:xfrm>
                <a:off x="255588" y="3119438"/>
                <a:ext cx="387350" cy="385763"/>
              </a:xfrm>
              <a:prstGeom prst="ellipse">
                <a:avLst/>
              </a:pr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04" name="Freeform 50">
                <a:extLst>
                  <a:ext uri="{FF2B5EF4-FFF2-40B4-BE49-F238E27FC236}">
                    <a16:creationId xmlns:a16="http://schemas.microsoft.com/office/drawing/2014/main" id="{C1ED9E15-E2C2-4A92-93CD-39AA2C7230F1}"/>
                  </a:ext>
                </a:extLst>
              </p:cNvPr>
              <p:cNvSpPr>
                <a:spLocks/>
              </p:cNvSpPr>
              <p:nvPr/>
            </p:nvSpPr>
            <p:spPr bwMode="auto">
              <a:xfrm>
                <a:off x="279400" y="3221038"/>
                <a:ext cx="265113" cy="258763"/>
              </a:xfrm>
              <a:custGeom>
                <a:avLst/>
                <a:gdLst>
                  <a:gd name="T0" fmla="*/ 93 w 93"/>
                  <a:gd name="T1" fmla="*/ 90 h 90"/>
                  <a:gd name="T2" fmla="*/ 86 w 93"/>
                  <a:gd name="T3" fmla="*/ 86 h 90"/>
                  <a:gd name="T4" fmla="*/ 86 w 93"/>
                  <a:gd name="T5" fmla="*/ 68 h 90"/>
                  <a:gd name="T6" fmla="*/ 87 w 93"/>
                  <a:gd name="T7" fmla="*/ 52 h 90"/>
                  <a:gd name="T8" fmla="*/ 82 w 93"/>
                  <a:gd name="T9" fmla="*/ 51 h 90"/>
                  <a:gd name="T10" fmla="*/ 72 w 93"/>
                  <a:gd name="T11" fmla="*/ 53 h 90"/>
                  <a:gd name="T12" fmla="*/ 61 w 93"/>
                  <a:gd name="T13" fmla="*/ 59 h 90"/>
                  <a:gd name="T14" fmla="*/ 55 w 93"/>
                  <a:gd name="T15" fmla="*/ 65 h 90"/>
                  <a:gd name="T16" fmla="*/ 47 w 93"/>
                  <a:gd name="T17" fmla="*/ 67 h 90"/>
                  <a:gd name="T18" fmla="*/ 37 w 93"/>
                  <a:gd name="T19" fmla="*/ 48 h 90"/>
                  <a:gd name="T20" fmla="*/ 38 w 93"/>
                  <a:gd name="T21" fmla="*/ 34 h 90"/>
                  <a:gd name="T22" fmla="*/ 38 w 93"/>
                  <a:gd name="T23" fmla="*/ 28 h 90"/>
                  <a:gd name="T24" fmla="*/ 33 w 93"/>
                  <a:gd name="T25" fmla="*/ 12 h 90"/>
                  <a:gd name="T26" fmla="*/ 33 w 93"/>
                  <a:gd name="T27" fmla="*/ 8 h 90"/>
                  <a:gd name="T28" fmla="*/ 5 w 93"/>
                  <a:gd name="T29" fmla="*/ 5 h 90"/>
                  <a:gd name="T30" fmla="*/ 0 w 93"/>
                  <a:gd name="T3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90">
                    <a:moveTo>
                      <a:pt x="93" y="90"/>
                    </a:moveTo>
                    <a:cubicBezTo>
                      <a:pt x="92" y="90"/>
                      <a:pt x="87" y="87"/>
                      <a:pt x="86" y="86"/>
                    </a:cubicBezTo>
                    <a:cubicBezTo>
                      <a:pt x="84" y="84"/>
                      <a:pt x="84" y="79"/>
                      <a:pt x="86" y="68"/>
                    </a:cubicBezTo>
                    <a:cubicBezTo>
                      <a:pt x="87" y="63"/>
                      <a:pt x="88" y="54"/>
                      <a:pt x="87" y="52"/>
                    </a:cubicBezTo>
                    <a:cubicBezTo>
                      <a:pt x="85" y="49"/>
                      <a:pt x="84" y="50"/>
                      <a:pt x="82" y="51"/>
                    </a:cubicBezTo>
                    <a:cubicBezTo>
                      <a:pt x="80" y="52"/>
                      <a:pt x="77" y="53"/>
                      <a:pt x="72" y="53"/>
                    </a:cubicBezTo>
                    <a:cubicBezTo>
                      <a:pt x="65" y="52"/>
                      <a:pt x="64" y="55"/>
                      <a:pt x="61" y="59"/>
                    </a:cubicBezTo>
                    <a:cubicBezTo>
                      <a:pt x="60" y="61"/>
                      <a:pt x="58" y="63"/>
                      <a:pt x="55" y="65"/>
                    </a:cubicBezTo>
                    <a:cubicBezTo>
                      <a:pt x="52" y="68"/>
                      <a:pt x="49" y="68"/>
                      <a:pt x="47" y="67"/>
                    </a:cubicBezTo>
                    <a:cubicBezTo>
                      <a:pt x="43" y="65"/>
                      <a:pt x="39" y="59"/>
                      <a:pt x="37" y="48"/>
                    </a:cubicBezTo>
                    <a:cubicBezTo>
                      <a:pt x="35" y="41"/>
                      <a:pt x="37" y="37"/>
                      <a:pt x="38" y="34"/>
                    </a:cubicBezTo>
                    <a:cubicBezTo>
                      <a:pt x="40" y="30"/>
                      <a:pt x="40" y="30"/>
                      <a:pt x="38" y="28"/>
                    </a:cubicBezTo>
                    <a:cubicBezTo>
                      <a:pt x="30" y="21"/>
                      <a:pt x="31" y="17"/>
                      <a:pt x="33" y="12"/>
                    </a:cubicBezTo>
                    <a:cubicBezTo>
                      <a:pt x="33" y="10"/>
                      <a:pt x="34" y="9"/>
                      <a:pt x="33" y="8"/>
                    </a:cubicBezTo>
                    <a:cubicBezTo>
                      <a:pt x="29" y="0"/>
                      <a:pt x="11" y="3"/>
                      <a:pt x="5" y="5"/>
                    </a:cubicBezTo>
                    <a:cubicBezTo>
                      <a:pt x="4" y="5"/>
                      <a:pt x="1" y="2"/>
                      <a:pt x="0" y="0"/>
                    </a:cubicBezTo>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05" name="Freeform 51">
                <a:extLst>
                  <a:ext uri="{FF2B5EF4-FFF2-40B4-BE49-F238E27FC236}">
                    <a16:creationId xmlns:a16="http://schemas.microsoft.com/office/drawing/2014/main" id="{C7B22FC3-159B-4A90-875E-BA438169149C}"/>
                  </a:ext>
                </a:extLst>
              </p:cNvPr>
              <p:cNvSpPr>
                <a:spLocks/>
              </p:cNvSpPr>
              <p:nvPr/>
            </p:nvSpPr>
            <p:spPr bwMode="auto">
              <a:xfrm>
                <a:off x="508000" y="3138488"/>
                <a:ext cx="106363" cy="114300"/>
              </a:xfrm>
              <a:custGeom>
                <a:avLst/>
                <a:gdLst>
                  <a:gd name="T0" fmla="*/ 37 w 37"/>
                  <a:gd name="T1" fmla="*/ 25 h 40"/>
                  <a:gd name="T2" fmla="*/ 26 w 37"/>
                  <a:gd name="T3" fmla="*/ 30 h 40"/>
                  <a:gd name="T4" fmla="*/ 20 w 37"/>
                  <a:gd name="T5" fmla="*/ 37 h 40"/>
                  <a:gd name="T6" fmla="*/ 12 w 37"/>
                  <a:gd name="T7" fmla="*/ 39 h 40"/>
                  <a:gd name="T8" fmla="*/ 1 w 37"/>
                  <a:gd name="T9" fmla="*/ 19 h 40"/>
                  <a:gd name="T10" fmla="*/ 3 w 37"/>
                  <a:gd name="T11" fmla="*/ 5 h 40"/>
                  <a:gd name="T12" fmla="*/ 3 w 37"/>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7" h="40">
                    <a:moveTo>
                      <a:pt x="37" y="25"/>
                    </a:moveTo>
                    <a:cubicBezTo>
                      <a:pt x="30" y="24"/>
                      <a:pt x="28" y="26"/>
                      <a:pt x="26" y="30"/>
                    </a:cubicBezTo>
                    <a:cubicBezTo>
                      <a:pt x="24" y="33"/>
                      <a:pt x="22" y="35"/>
                      <a:pt x="20" y="37"/>
                    </a:cubicBezTo>
                    <a:cubicBezTo>
                      <a:pt x="17" y="40"/>
                      <a:pt x="14" y="39"/>
                      <a:pt x="12" y="39"/>
                    </a:cubicBezTo>
                    <a:cubicBezTo>
                      <a:pt x="7" y="37"/>
                      <a:pt x="4" y="31"/>
                      <a:pt x="1" y="19"/>
                    </a:cubicBezTo>
                    <a:cubicBezTo>
                      <a:pt x="0" y="13"/>
                      <a:pt x="2" y="9"/>
                      <a:pt x="3" y="5"/>
                    </a:cubicBezTo>
                    <a:cubicBezTo>
                      <a:pt x="5" y="2"/>
                      <a:pt x="5" y="1"/>
                      <a:pt x="3" y="0"/>
                    </a:cubicBezTo>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spTree>
    <p:custDataLst>
      <p:tags r:id="rId1"/>
    </p:custDataLst>
    <p:extLst>
      <p:ext uri="{BB962C8B-B14F-4D97-AF65-F5344CB8AC3E}">
        <p14:creationId xmlns:p14="http://schemas.microsoft.com/office/powerpoint/2010/main" val="15109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7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0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2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par>
                          <p:cTn id="21" fill="hold">
                            <p:stCondLst>
                              <p:cond delay="2250"/>
                            </p:stCondLst>
                            <p:childTnLst>
                              <p:par>
                                <p:cTn id="22" presetID="22" presetClass="entr" presetSubtype="1"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500"/>
                                        <p:tgtEl>
                                          <p:spTgt spid="39"/>
                                        </p:tgtEl>
                                      </p:cBhvr>
                                    </p:animEffect>
                                  </p:childTnLst>
                                </p:cTn>
                              </p:par>
                            </p:childTnLst>
                          </p:cTn>
                        </p:par>
                        <p:par>
                          <p:cTn id="25" fill="hold">
                            <p:stCondLst>
                              <p:cond delay="2750"/>
                            </p:stCondLst>
                            <p:childTnLst>
                              <p:par>
                                <p:cTn id="26" presetID="2" presetClass="entr" presetSubtype="4" decel="10000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1000" fill="hold"/>
                                        <p:tgtEl>
                                          <p:spTgt spid="18"/>
                                        </p:tgtEl>
                                        <p:attrNameLst>
                                          <p:attrName>ppt_x</p:attrName>
                                        </p:attrNameLst>
                                      </p:cBhvr>
                                      <p:tavLst>
                                        <p:tav tm="0">
                                          <p:val>
                                            <p:strVal val="#ppt_x"/>
                                          </p:val>
                                        </p:tav>
                                        <p:tav tm="100000">
                                          <p:val>
                                            <p:strVal val="#ppt_x"/>
                                          </p:val>
                                        </p:tav>
                                      </p:tavLst>
                                    </p:anim>
                                    <p:anim calcmode="lin" valueType="num">
                                      <p:cBhvr additive="base">
                                        <p:cTn id="29" dur="1000" fill="hold"/>
                                        <p:tgtEl>
                                          <p:spTgt spid="18"/>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25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1000" fill="hold"/>
                                        <p:tgtEl>
                                          <p:spTgt spid="35"/>
                                        </p:tgtEl>
                                        <p:attrNameLst>
                                          <p:attrName>ppt_x</p:attrName>
                                        </p:attrNameLst>
                                      </p:cBhvr>
                                      <p:tavLst>
                                        <p:tav tm="0">
                                          <p:val>
                                            <p:strVal val="#ppt_x"/>
                                          </p:val>
                                        </p:tav>
                                        <p:tav tm="100000">
                                          <p:val>
                                            <p:strVal val="#ppt_x"/>
                                          </p:val>
                                        </p:tav>
                                      </p:tavLst>
                                    </p:anim>
                                    <p:anim calcmode="lin" valueType="num">
                                      <p:cBhvr additive="base">
                                        <p:cTn id="33" dur="1000" fill="hold"/>
                                        <p:tgtEl>
                                          <p:spTgt spid="35"/>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50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1000" fill="hold"/>
                                        <p:tgtEl>
                                          <p:spTgt spid="36"/>
                                        </p:tgtEl>
                                        <p:attrNameLst>
                                          <p:attrName>ppt_x</p:attrName>
                                        </p:attrNameLst>
                                      </p:cBhvr>
                                      <p:tavLst>
                                        <p:tav tm="0">
                                          <p:val>
                                            <p:strVal val="#ppt_x"/>
                                          </p:val>
                                        </p:tav>
                                        <p:tav tm="100000">
                                          <p:val>
                                            <p:strVal val="#ppt_x"/>
                                          </p:val>
                                        </p:tav>
                                      </p:tavLst>
                                    </p:anim>
                                    <p:anim calcmode="lin" valueType="num">
                                      <p:cBhvr additive="base">
                                        <p:cTn id="37" dur="1000" fill="hold"/>
                                        <p:tgtEl>
                                          <p:spTgt spid="36"/>
                                        </p:tgtEl>
                                        <p:attrNameLst>
                                          <p:attrName>ppt_y</p:attrName>
                                        </p:attrNameLst>
                                      </p:cBhvr>
                                      <p:tavLst>
                                        <p:tav tm="0">
                                          <p:val>
                                            <p:strVal val="1+#ppt_h/2"/>
                                          </p:val>
                                        </p:tav>
                                        <p:tav tm="100000">
                                          <p:val>
                                            <p:strVal val="#ppt_y"/>
                                          </p:val>
                                        </p:tav>
                                      </p:tavLst>
                                    </p:anim>
                                  </p:childTnLst>
                                </p:cTn>
                              </p:par>
                              <p:par>
                                <p:cTn id="38" presetID="2" presetClass="entr" presetSubtype="4" decel="100000" fill="hold" nodeType="withEffect">
                                  <p:stCondLst>
                                    <p:cond delay="75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1000" fill="hold"/>
                                        <p:tgtEl>
                                          <p:spTgt spid="38"/>
                                        </p:tgtEl>
                                        <p:attrNameLst>
                                          <p:attrName>ppt_x</p:attrName>
                                        </p:attrNameLst>
                                      </p:cBhvr>
                                      <p:tavLst>
                                        <p:tav tm="0">
                                          <p:val>
                                            <p:strVal val="#ppt_x"/>
                                          </p:val>
                                        </p:tav>
                                        <p:tav tm="100000">
                                          <p:val>
                                            <p:strVal val="#ppt_x"/>
                                          </p:val>
                                        </p:tav>
                                      </p:tavLst>
                                    </p:anim>
                                    <p:anim calcmode="lin" valueType="num">
                                      <p:cBhvr additive="base">
                                        <p:cTn id="41" dur="1000" fill="hold"/>
                                        <p:tgtEl>
                                          <p:spTgt spid="38"/>
                                        </p:tgtEl>
                                        <p:attrNameLst>
                                          <p:attrName>ppt_y</p:attrName>
                                        </p:attrNameLst>
                                      </p:cBhvr>
                                      <p:tavLst>
                                        <p:tav tm="0">
                                          <p:val>
                                            <p:strVal val="1+#ppt_h/2"/>
                                          </p:val>
                                        </p:tav>
                                        <p:tav tm="100000">
                                          <p:val>
                                            <p:strVal val="#ppt_y"/>
                                          </p:val>
                                        </p:tav>
                                      </p:tavLst>
                                    </p:anim>
                                  </p:childTnLst>
                                </p:cTn>
                              </p:par>
                            </p:childTnLst>
                          </p:cTn>
                        </p:par>
                        <p:par>
                          <p:cTn id="42" fill="hold">
                            <p:stCondLst>
                              <p:cond delay="4500"/>
                            </p:stCondLst>
                            <p:childTnLst>
                              <p:par>
                                <p:cTn id="43" presetID="22" presetClass="entr" presetSubtype="1"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up)">
                                      <p:cBhvr>
                                        <p:cTn id="45" dur="500"/>
                                        <p:tgtEl>
                                          <p:spTgt spid="40"/>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nodeType="withEffect">
                                  <p:stCondLst>
                                    <p:cond delay="25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2E9AFE-E3C7-4401-AB3E-5C1316D65949}"/>
              </a:ext>
            </a:extLst>
          </p:cNvPr>
          <p:cNvSpPr>
            <a:spLocks noGrp="1"/>
          </p:cNvSpPr>
          <p:nvPr>
            <p:ph type="title"/>
          </p:nvPr>
        </p:nvSpPr>
        <p:spPr>
          <a:xfrm>
            <a:off x="268080" y="737809"/>
            <a:ext cx="11655840" cy="899537"/>
          </a:xfrm>
        </p:spPr>
        <p:txBody>
          <a:bodyPr/>
          <a:lstStyle/>
          <a:p>
            <a:pPr algn="ctr"/>
            <a:r>
              <a:rPr lang="en-US" sz="4705" dirty="0">
                <a:solidFill>
                  <a:schemeClr val="accent1"/>
                </a:solidFill>
                <a:latin typeface="Segoe UI Semibold" panose="020B0702040204020203" pitchFamily="34" charset="0"/>
                <a:cs typeface="Segoe UI Semibold" panose="020B0702040204020203" pitchFamily="34" charset="0"/>
              </a:rPr>
              <a:t>Kubernetes</a:t>
            </a:r>
            <a:r>
              <a:rPr lang="en-US" sz="4705" dirty="0">
                <a:solidFill>
                  <a:schemeClr val="tx1"/>
                </a:solidFill>
              </a:rPr>
              <a:t>: the de-facto orchestrator</a:t>
            </a:r>
          </a:p>
        </p:txBody>
      </p:sp>
      <p:grpSp>
        <p:nvGrpSpPr>
          <p:cNvPr id="2" name="Group 1">
            <a:extLst>
              <a:ext uri="{FF2B5EF4-FFF2-40B4-BE49-F238E27FC236}">
                <a16:creationId xmlns:a16="http://schemas.microsoft.com/office/drawing/2014/main" id="{00AEB431-FEBD-4190-92C3-8079EDC46EAA}"/>
              </a:ext>
            </a:extLst>
          </p:cNvPr>
          <p:cNvGrpSpPr/>
          <p:nvPr/>
        </p:nvGrpSpPr>
        <p:grpSpPr>
          <a:xfrm>
            <a:off x="5087522" y="1883998"/>
            <a:ext cx="2016957" cy="2016957"/>
            <a:chOff x="5189537" y="1921279"/>
            <a:chExt cx="2057401" cy="2057401"/>
          </a:xfrm>
        </p:grpSpPr>
        <p:sp>
          <p:nvSpPr>
            <p:cNvPr id="24" name="Oval 23">
              <a:extLst>
                <a:ext uri="{FF2B5EF4-FFF2-40B4-BE49-F238E27FC236}">
                  <a16:creationId xmlns:a16="http://schemas.microsoft.com/office/drawing/2014/main" id="{56D9882B-F624-41FC-BE26-291327E38F64}"/>
                </a:ext>
              </a:extLst>
            </p:cNvPr>
            <p:cNvSpPr/>
            <p:nvPr/>
          </p:nvSpPr>
          <p:spPr bwMode="auto">
            <a:xfrm>
              <a:off x="5189537" y="1921279"/>
              <a:ext cx="2057401" cy="2057401"/>
            </a:xfrm>
            <a:prstGeom prst="ellipse">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8" name="Picture 77">
              <a:extLst>
                <a:ext uri="{FF2B5EF4-FFF2-40B4-BE49-F238E27FC236}">
                  <a16:creationId xmlns:a16="http://schemas.microsoft.com/office/drawing/2014/main" id="{563E0A81-86EB-42EE-AE11-075BB16853C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63059" y="2294801"/>
              <a:ext cx="1310356" cy="1310356"/>
            </a:xfrm>
            <a:prstGeom prst="rect">
              <a:avLst/>
            </a:prstGeom>
          </p:spPr>
        </p:pic>
      </p:grpSp>
      <p:grpSp>
        <p:nvGrpSpPr>
          <p:cNvPr id="3" name="Group 2">
            <a:extLst>
              <a:ext uri="{FF2B5EF4-FFF2-40B4-BE49-F238E27FC236}">
                <a16:creationId xmlns:a16="http://schemas.microsoft.com/office/drawing/2014/main" id="{D96B87E0-F743-487F-968A-0B0C6A32FBFF}"/>
              </a:ext>
            </a:extLst>
          </p:cNvPr>
          <p:cNvGrpSpPr/>
          <p:nvPr/>
        </p:nvGrpSpPr>
        <p:grpSpPr>
          <a:xfrm>
            <a:off x="2247705" y="4677510"/>
            <a:ext cx="7696590" cy="144024"/>
            <a:chOff x="2292775" y="4770807"/>
            <a:chExt cx="7850923" cy="146912"/>
          </a:xfrm>
        </p:grpSpPr>
        <p:sp>
          <p:nvSpPr>
            <p:cNvPr id="79" name="Oval 78">
              <a:extLst>
                <a:ext uri="{FF2B5EF4-FFF2-40B4-BE49-F238E27FC236}">
                  <a16:creationId xmlns:a16="http://schemas.microsoft.com/office/drawing/2014/main" id="{D478514A-6F2C-45EE-8FB5-0602D05AE148}"/>
                </a:ext>
              </a:extLst>
            </p:cNvPr>
            <p:cNvSpPr/>
            <p:nvPr/>
          </p:nvSpPr>
          <p:spPr bwMode="auto">
            <a:xfrm rot="16200000">
              <a:off x="2292775"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sp>
          <p:nvSpPr>
            <p:cNvPr id="80" name="Oval 79">
              <a:extLst>
                <a:ext uri="{FF2B5EF4-FFF2-40B4-BE49-F238E27FC236}">
                  <a16:creationId xmlns:a16="http://schemas.microsoft.com/office/drawing/2014/main" id="{160F294B-147F-423C-B1A6-FD840ABBE5C1}"/>
                </a:ext>
              </a:extLst>
            </p:cNvPr>
            <p:cNvSpPr/>
            <p:nvPr/>
          </p:nvSpPr>
          <p:spPr bwMode="auto">
            <a:xfrm rot="16200000">
              <a:off x="6144780"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sp>
          <p:nvSpPr>
            <p:cNvPr id="81" name="Oval 80">
              <a:extLst>
                <a:ext uri="{FF2B5EF4-FFF2-40B4-BE49-F238E27FC236}">
                  <a16:creationId xmlns:a16="http://schemas.microsoft.com/office/drawing/2014/main" id="{4D101180-6444-4381-8D8A-04962DDB4FE0}"/>
                </a:ext>
              </a:extLst>
            </p:cNvPr>
            <p:cNvSpPr/>
            <p:nvPr/>
          </p:nvSpPr>
          <p:spPr bwMode="auto">
            <a:xfrm rot="16200000">
              <a:off x="9996786"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cxnSp>
          <p:nvCxnSpPr>
            <p:cNvPr id="82" name="Straight Connector 81">
              <a:extLst>
                <a:ext uri="{FF2B5EF4-FFF2-40B4-BE49-F238E27FC236}">
                  <a16:creationId xmlns:a16="http://schemas.microsoft.com/office/drawing/2014/main" id="{DBF17C14-C573-496E-88FD-5D79A03E3C48}"/>
                </a:ext>
              </a:extLst>
            </p:cNvPr>
            <p:cNvCxnSpPr>
              <a:cxnSpLocks/>
            </p:cNvCxnSpPr>
            <p:nvPr/>
          </p:nvCxnSpPr>
          <p:spPr>
            <a:xfrm>
              <a:off x="2607176" y="4844263"/>
              <a:ext cx="3370115"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6745952-8D1D-43F8-8F9A-80D1D090FD13}"/>
                </a:ext>
              </a:extLst>
            </p:cNvPr>
            <p:cNvCxnSpPr>
              <a:cxnSpLocks/>
            </p:cNvCxnSpPr>
            <p:nvPr/>
          </p:nvCxnSpPr>
          <p:spPr>
            <a:xfrm>
              <a:off x="6459181" y="4844263"/>
              <a:ext cx="3370115"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9F42CF26-1FAB-47A4-AD99-68F0CA4031C1}"/>
              </a:ext>
            </a:extLst>
          </p:cNvPr>
          <p:cNvGrpSpPr/>
          <p:nvPr/>
        </p:nvGrpSpPr>
        <p:grpSpPr>
          <a:xfrm>
            <a:off x="932342" y="5065397"/>
            <a:ext cx="10637141" cy="1179750"/>
            <a:chOff x="951037" y="5166472"/>
            <a:chExt cx="10850438" cy="1203406"/>
          </a:xfrm>
        </p:grpSpPr>
        <p:sp>
          <p:nvSpPr>
            <p:cNvPr id="84" name="TextBox 83">
              <a:extLst>
                <a:ext uri="{FF2B5EF4-FFF2-40B4-BE49-F238E27FC236}">
                  <a16:creationId xmlns:a16="http://schemas.microsoft.com/office/drawing/2014/main" id="{EA38544F-1E11-4A73-9D1E-9EFD848A2A24}"/>
                </a:ext>
              </a:extLst>
            </p:cNvPr>
            <p:cNvSpPr txBox="1"/>
            <p:nvPr/>
          </p:nvSpPr>
          <p:spPr>
            <a:xfrm>
              <a:off x="951037" y="5166472"/>
              <a:ext cx="2830388" cy="1203406"/>
            </a:xfrm>
            <a:prstGeom prst="rect">
              <a:avLst/>
            </a:prstGeom>
            <a:noFill/>
          </p:spPr>
          <p:txBody>
            <a:bodyPr wrap="square" lIns="143428" tIns="143428" rIns="143428" bIns="143428" rtlCol="0">
              <a:spAutoFit/>
            </a:bodyPr>
            <a:lstStyle/>
            <a:p>
              <a:pPr algn="ctr" defTabSz="914367">
                <a:spcAft>
                  <a:spcPts val="588"/>
                </a:spcAft>
              </a:pPr>
              <a:r>
                <a:rPr lang="en-US" sz="1765" dirty="0">
                  <a:solidFill>
                    <a:srgbClr val="0072C6"/>
                  </a:solidFill>
                  <a:latin typeface="Segoe UI Semibold" panose="020B0702040204020203" pitchFamily="34" charset="0"/>
                  <a:cs typeface="Segoe UI Semibold" panose="020B0702040204020203" pitchFamily="34" charset="0"/>
                </a:rPr>
                <a:t>Portable</a:t>
              </a:r>
              <a:r>
                <a:rPr lang="en-US" sz="1765" dirty="0">
                  <a:solidFill>
                    <a:srgbClr val="505050"/>
                  </a:solidFill>
                  <a:latin typeface="Segoe UI Semibold" panose="020B0702040204020203" pitchFamily="34" charset="0"/>
                  <a:cs typeface="Segoe UI Semibold" panose="020B0702040204020203" pitchFamily="34" charset="0"/>
                </a:rPr>
                <a:t> </a:t>
              </a:r>
            </a:p>
            <a:p>
              <a:pPr algn="ctr" defTabSz="914367">
                <a:spcAft>
                  <a:spcPts val="588"/>
                </a:spcAft>
              </a:pPr>
              <a:r>
                <a:rPr lang="en-US" sz="1765" dirty="0">
                  <a:solidFill>
                    <a:srgbClr val="505050"/>
                  </a:solidFill>
                  <a:latin typeface="Segoe UI"/>
                  <a:cs typeface="Segoe UI Semibold" panose="020B0702040204020203" pitchFamily="34" charset="0"/>
                </a:rPr>
                <a:t>Public, private, hybrid, multi-cloud</a:t>
              </a:r>
            </a:p>
          </p:txBody>
        </p:sp>
        <p:sp>
          <p:nvSpPr>
            <p:cNvPr id="85" name="TextBox 84">
              <a:extLst>
                <a:ext uri="{FF2B5EF4-FFF2-40B4-BE49-F238E27FC236}">
                  <a16:creationId xmlns:a16="http://schemas.microsoft.com/office/drawing/2014/main" id="{29D9331E-11DB-4554-834C-84BC8E63A6B1}"/>
                </a:ext>
              </a:extLst>
            </p:cNvPr>
            <p:cNvSpPr txBox="1"/>
            <p:nvPr/>
          </p:nvSpPr>
          <p:spPr>
            <a:xfrm>
              <a:off x="4803042" y="5166472"/>
              <a:ext cx="2830388" cy="1203406"/>
            </a:xfrm>
            <a:prstGeom prst="rect">
              <a:avLst/>
            </a:prstGeom>
            <a:noFill/>
          </p:spPr>
          <p:txBody>
            <a:bodyPr wrap="square" lIns="143428" tIns="143428" rIns="143428" bIns="143428" rtlCol="0">
              <a:spAutoFit/>
            </a:bodyPr>
            <a:lstStyle/>
            <a:p>
              <a:pPr algn="ctr" defTabSz="914367">
                <a:spcAft>
                  <a:spcPts val="588"/>
                </a:spcAft>
              </a:pPr>
              <a:r>
                <a:rPr lang="en-US" sz="1765" dirty="0">
                  <a:solidFill>
                    <a:srgbClr val="0072C6"/>
                  </a:solidFill>
                  <a:latin typeface="Segoe UI Semibold" panose="020B0702040204020203" pitchFamily="34" charset="0"/>
                  <a:cs typeface="Segoe UI Semibold" panose="020B0702040204020203" pitchFamily="34" charset="0"/>
                </a:rPr>
                <a:t>Extensible</a:t>
              </a:r>
              <a:r>
                <a:rPr lang="en-US" sz="1765" dirty="0">
                  <a:solidFill>
                    <a:srgbClr val="505050"/>
                  </a:solidFill>
                  <a:latin typeface="Segoe UI Semibold" panose="020B0702040204020203" pitchFamily="34" charset="0"/>
                  <a:cs typeface="Segoe UI Semibold" panose="020B0702040204020203" pitchFamily="34" charset="0"/>
                </a:rPr>
                <a:t> </a:t>
              </a:r>
            </a:p>
            <a:p>
              <a:pPr algn="ctr" defTabSz="914367">
                <a:spcAft>
                  <a:spcPts val="588"/>
                </a:spcAft>
              </a:pPr>
              <a:r>
                <a:rPr lang="en-US" sz="1765" dirty="0">
                  <a:solidFill>
                    <a:srgbClr val="505050"/>
                  </a:solidFill>
                  <a:latin typeface="Segoe UI"/>
                  <a:cs typeface="Segoe UI Semibold" panose="020B0702040204020203" pitchFamily="34" charset="0"/>
                </a:rPr>
                <a:t>Modular, pluggable, </a:t>
              </a:r>
              <a:r>
                <a:rPr lang="en-US" sz="1765" dirty="0" err="1">
                  <a:solidFill>
                    <a:srgbClr val="505050"/>
                  </a:solidFill>
                  <a:latin typeface="Segoe UI"/>
                  <a:cs typeface="Segoe UI Semibold" panose="020B0702040204020203" pitchFamily="34" charset="0"/>
                </a:rPr>
                <a:t>hookable</a:t>
              </a:r>
              <a:r>
                <a:rPr lang="en-US" sz="1765" dirty="0">
                  <a:solidFill>
                    <a:srgbClr val="505050"/>
                  </a:solidFill>
                  <a:latin typeface="Segoe UI"/>
                  <a:cs typeface="Segoe UI Semibold" panose="020B0702040204020203" pitchFamily="34" charset="0"/>
                </a:rPr>
                <a:t>, composable</a:t>
              </a:r>
            </a:p>
          </p:txBody>
        </p:sp>
        <p:sp>
          <p:nvSpPr>
            <p:cNvPr id="86" name="TextBox 85">
              <a:extLst>
                <a:ext uri="{FF2B5EF4-FFF2-40B4-BE49-F238E27FC236}">
                  <a16:creationId xmlns:a16="http://schemas.microsoft.com/office/drawing/2014/main" id="{0AF7AA07-5ED3-4799-8E6C-A254FD764C28}"/>
                </a:ext>
              </a:extLst>
            </p:cNvPr>
            <p:cNvSpPr txBox="1"/>
            <p:nvPr/>
          </p:nvSpPr>
          <p:spPr>
            <a:xfrm>
              <a:off x="8339007" y="5166472"/>
              <a:ext cx="3462468" cy="1203406"/>
            </a:xfrm>
            <a:prstGeom prst="rect">
              <a:avLst/>
            </a:prstGeom>
            <a:noFill/>
          </p:spPr>
          <p:txBody>
            <a:bodyPr wrap="square" lIns="143428" tIns="143428" rIns="143428" bIns="143428" rtlCol="0">
              <a:spAutoFit/>
            </a:bodyPr>
            <a:lstStyle/>
            <a:p>
              <a:pPr algn="ctr" defTabSz="914367">
                <a:spcAft>
                  <a:spcPts val="588"/>
                </a:spcAft>
              </a:pPr>
              <a:r>
                <a:rPr lang="en-US" sz="1765" dirty="0">
                  <a:solidFill>
                    <a:srgbClr val="0072C6"/>
                  </a:solidFill>
                  <a:latin typeface="Segoe UI Semibold" panose="020B0702040204020203" pitchFamily="34" charset="0"/>
                  <a:cs typeface="Segoe UI Semibold" panose="020B0702040204020203" pitchFamily="34" charset="0"/>
                </a:rPr>
                <a:t>Self-healing </a:t>
              </a:r>
            </a:p>
            <a:p>
              <a:pPr algn="ctr" defTabSz="914367">
                <a:spcAft>
                  <a:spcPts val="588"/>
                </a:spcAft>
              </a:pPr>
              <a:r>
                <a:rPr lang="en-US" sz="1765" dirty="0">
                  <a:solidFill>
                    <a:srgbClr val="505050"/>
                  </a:solidFill>
                  <a:latin typeface="Segoe UI"/>
                  <a:cs typeface="Segoe UI Semibold" panose="020B0702040204020203" pitchFamily="34" charset="0"/>
                </a:rPr>
                <a:t>Auto-placement, auto-restart, auto-replication, auto-scaling</a:t>
              </a:r>
            </a:p>
          </p:txBody>
        </p:sp>
      </p:grpSp>
      <p:cxnSp>
        <p:nvCxnSpPr>
          <p:cNvPr id="87" name="Straight Connector 86">
            <a:extLst>
              <a:ext uri="{FF2B5EF4-FFF2-40B4-BE49-F238E27FC236}">
                <a16:creationId xmlns:a16="http://schemas.microsoft.com/office/drawing/2014/main" id="{C75C28E9-845C-43D5-8F1B-B30F63852D40}"/>
              </a:ext>
            </a:extLst>
          </p:cNvPr>
          <p:cNvCxnSpPr>
            <a:cxnSpLocks/>
          </p:cNvCxnSpPr>
          <p:nvPr/>
        </p:nvCxnSpPr>
        <p:spPr>
          <a:xfrm flipV="1">
            <a:off x="6096000" y="4026259"/>
            <a:ext cx="0" cy="525948"/>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80100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wipe(up)">
                                      <p:cBhvr>
                                        <p:cTn id="13" dur="500"/>
                                        <p:tgtEl>
                                          <p:spTgt spid="87"/>
                                        </p:tgtEl>
                                      </p:cBhvr>
                                    </p:animEffect>
                                  </p:childTnLst>
                                </p:cTn>
                              </p:par>
                            </p:childTnLst>
                          </p:cTn>
                        </p:par>
                        <p:par>
                          <p:cTn id="14" fill="hold">
                            <p:stCondLst>
                              <p:cond delay="1500"/>
                            </p:stCondLst>
                            <p:childTnLst>
                              <p:par>
                                <p:cTn id="15" presetID="16" presetClass="entr" presetSubtype="37"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000"/>
                                        <p:tgtEl>
                                          <p:spTgt spid="3"/>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2E9AFE-E3C7-4401-AB3E-5C1316D65949}"/>
              </a:ext>
            </a:extLst>
          </p:cNvPr>
          <p:cNvSpPr>
            <a:spLocks noGrp="1"/>
          </p:cNvSpPr>
          <p:nvPr>
            <p:ph type="title"/>
          </p:nvPr>
        </p:nvSpPr>
        <p:spPr>
          <a:xfrm>
            <a:off x="268080" y="737809"/>
            <a:ext cx="11655840" cy="899537"/>
          </a:xfrm>
        </p:spPr>
        <p:txBody>
          <a:bodyPr/>
          <a:lstStyle/>
          <a:p>
            <a:pPr algn="ctr"/>
            <a:r>
              <a:rPr lang="en-US" sz="4705" dirty="0">
                <a:solidFill>
                  <a:schemeClr val="accent1"/>
                </a:solidFill>
                <a:latin typeface="Segoe UI Semibold" panose="020B0702040204020203" pitchFamily="34" charset="0"/>
                <a:cs typeface="Segoe UI Semibold" panose="020B0702040204020203" pitchFamily="34" charset="0"/>
              </a:rPr>
              <a:t>Kubernetes</a:t>
            </a:r>
            <a:r>
              <a:rPr lang="en-US" sz="4705" dirty="0">
                <a:solidFill>
                  <a:schemeClr val="tx1"/>
                </a:solidFill>
              </a:rPr>
              <a:t>: empowering you to do more</a:t>
            </a:r>
          </a:p>
        </p:txBody>
      </p:sp>
      <p:grpSp>
        <p:nvGrpSpPr>
          <p:cNvPr id="2" name="Group 1">
            <a:extLst>
              <a:ext uri="{FF2B5EF4-FFF2-40B4-BE49-F238E27FC236}">
                <a16:creationId xmlns:a16="http://schemas.microsoft.com/office/drawing/2014/main" id="{692AB38E-A84F-4340-953A-10A57AB7D019}"/>
              </a:ext>
            </a:extLst>
          </p:cNvPr>
          <p:cNvGrpSpPr/>
          <p:nvPr/>
        </p:nvGrpSpPr>
        <p:grpSpPr>
          <a:xfrm>
            <a:off x="2019153" y="4677510"/>
            <a:ext cx="8153696" cy="144024"/>
            <a:chOff x="2059640" y="4770807"/>
            <a:chExt cx="8317195" cy="146912"/>
          </a:xfrm>
        </p:grpSpPr>
        <p:cxnSp>
          <p:nvCxnSpPr>
            <p:cNvPr id="82" name="Straight Connector 81">
              <a:extLst>
                <a:ext uri="{FF2B5EF4-FFF2-40B4-BE49-F238E27FC236}">
                  <a16:creationId xmlns:a16="http://schemas.microsoft.com/office/drawing/2014/main" id="{DBF17C14-C573-496E-88FD-5D79A03E3C48}"/>
                </a:ext>
              </a:extLst>
            </p:cNvPr>
            <p:cNvCxnSpPr>
              <a:cxnSpLocks/>
            </p:cNvCxnSpPr>
            <p:nvPr/>
          </p:nvCxnSpPr>
          <p:spPr>
            <a:xfrm>
              <a:off x="2294683" y="4844263"/>
              <a:ext cx="2400253"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D478514A-6F2C-45EE-8FB5-0602D05AE148}"/>
                </a:ext>
              </a:extLst>
            </p:cNvPr>
            <p:cNvSpPr/>
            <p:nvPr/>
          </p:nvSpPr>
          <p:spPr bwMode="auto">
            <a:xfrm rot="16200000">
              <a:off x="2059640"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sp>
          <p:nvSpPr>
            <p:cNvPr id="80" name="Oval 79">
              <a:extLst>
                <a:ext uri="{FF2B5EF4-FFF2-40B4-BE49-F238E27FC236}">
                  <a16:creationId xmlns:a16="http://schemas.microsoft.com/office/drawing/2014/main" id="{160F294B-147F-423C-B1A6-FD840ABBE5C1}"/>
                </a:ext>
              </a:extLst>
            </p:cNvPr>
            <p:cNvSpPr/>
            <p:nvPr/>
          </p:nvSpPr>
          <p:spPr bwMode="auto">
            <a:xfrm rot="16200000">
              <a:off x="4783067"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sp>
          <p:nvSpPr>
            <p:cNvPr id="81" name="Oval 80">
              <a:extLst>
                <a:ext uri="{FF2B5EF4-FFF2-40B4-BE49-F238E27FC236}">
                  <a16:creationId xmlns:a16="http://schemas.microsoft.com/office/drawing/2014/main" id="{4D101180-6444-4381-8D8A-04962DDB4FE0}"/>
                </a:ext>
              </a:extLst>
            </p:cNvPr>
            <p:cNvSpPr/>
            <p:nvPr/>
          </p:nvSpPr>
          <p:spPr bwMode="auto">
            <a:xfrm rot="16200000">
              <a:off x="10229923"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sp>
          <p:nvSpPr>
            <p:cNvPr id="14" name="Oval 13">
              <a:extLst>
                <a:ext uri="{FF2B5EF4-FFF2-40B4-BE49-F238E27FC236}">
                  <a16:creationId xmlns:a16="http://schemas.microsoft.com/office/drawing/2014/main" id="{1BB26B60-224D-41C3-8EFF-740E8A492E30}"/>
                </a:ext>
              </a:extLst>
            </p:cNvPr>
            <p:cNvSpPr/>
            <p:nvPr/>
          </p:nvSpPr>
          <p:spPr bwMode="auto">
            <a:xfrm rot="16200000">
              <a:off x="7506494" y="4770807"/>
              <a:ext cx="146912" cy="14691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cxnSp>
          <p:nvCxnSpPr>
            <p:cNvPr id="17" name="Straight Connector 16">
              <a:extLst>
                <a:ext uri="{FF2B5EF4-FFF2-40B4-BE49-F238E27FC236}">
                  <a16:creationId xmlns:a16="http://schemas.microsoft.com/office/drawing/2014/main" id="{97ECDE0C-0C72-4C85-A8B9-E35B4C254181}"/>
                </a:ext>
              </a:extLst>
            </p:cNvPr>
            <p:cNvCxnSpPr>
              <a:cxnSpLocks/>
            </p:cNvCxnSpPr>
            <p:nvPr/>
          </p:nvCxnSpPr>
          <p:spPr>
            <a:xfrm>
              <a:off x="5018110" y="4844263"/>
              <a:ext cx="2400253"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689E3A-2A61-4401-A202-16FFC27D7981}"/>
                </a:ext>
              </a:extLst>
            </p:cNvPr>
            <p:cNvCxnSpPr>
              <a:cxnSpLocks/>
            </p:cNvCxnSpPr>
            <p:nvPr/>
          </p:nvCxnSpPr>
          <p:spPr>
            <a:xfrm>
              <a:off x="7741537" y="4844263"/>
              <a:ext cx="2400253"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DD65320-41B4-41F2-B077-579F6A2AADA5}"/>
              </a:ext>
            </a:extLst>
          </p:cNvPr>
          <p:cNvGrpSpPr/>
          <p:nvPr/>
        </p:nvGrpSpPr>
        <p:grpSpPr>
          <a:xfrm>
            <a:off x="874982" y="5117943"/>
            <a:ext cx="10283640" cy="1104319"/>
            <a:chOff x="892527" y="5220071"/>
            <a:chExt cx="10489848" cy="1126463"/>
          </a:xfrm>
        </p:grpSpPr>
        <p:sp>
          <p:nvSpPr>
            <p:cNvPr id="84" name="TextBox 83">
              <a:extLst>
                <a:ext uri="{FF2B5EF4-FFF2-40B4-BE49-F238E27FC236}">
                  <a16:creationId xmlns:a16="http://schemas.microsoft.com/office/drawing/2014/main" id="{EA38544F-1E11-4A73-9D1E-9EFD848A2A24}"/>
                </a:ext>
              </a:extLst>
            </p:cNvPr>
            <p:cNvSpPr txBox="1"/>
            <p:nvPr/>
          </p:nvSpPr>
          <p:spPr>
            <a:xfrm>
              <a:off x="892527" y="5220071"/>
              <a:ext cx="2481138" cy="1126462"/>
            </a:xfrm>
            <a:prstGeom prst="rect">
              <a:avLst/>
            </a:prstGeom>
            <a:noFill/>
          </p:spPr>
          <p:txBody>
            <a:bodyPr wrap="square" lIns="143428" tIns="143428" rIns="143428" bIns="143428" rtlCol="0" anchor="ctr">
              <a:spAutoFit/>
            </a:bodyPr>
            <a:lstStyle/>
            <a:p>
              <a:pPr algn="ctr" defTabSz="914367">
                <a:spcAft>
                  <a:spcPts val="588"/>
                </a:spcAft>
              </a:pPr>
              <a:r>
                <a:rPr lang="en-US" sz="1765" dirty="0">
                  <a:solidFill>
                    <a:srgbClr val="505050"/>
                  </a:solidFill>
                  <a:latin typeface="Segoe UI"/>
                  <a:cs typeface="Segoe UI Semibold" panose="020B0702040204020203" pitchFamily="34" charset="0"/>
                </a:rPr>
                <a:t>Deploy your applications quickly and predictably</a:t>
              </a:r>
            </a:p>
          </p:txBody>
        </p:sp>
        <p:sp>
          <p:nvSpPr>
            <p:cNvPr id="19" name="TextBox 18">
              <a:extLst>
                <a:ext uri="{FF2B5EF4-FFF2-40B4-BE49-F238E27FC236}">
                  <a16:creationId xmlns:a16="http://schemas.microsoft.com/office/drawing/2014/main" id="{C3C171FE-C1C0-4476-9063-29D5A00748EE}"/>
                </a:ext>
              </a:extLst>
            </p:cNvPr>
            <p:cNvSpPr txBox="1"/>
            <p:nvPr/>
          </p:nvSpPr>
          <p:spPr>
            <a:xfrm>
              <a:off x="3878114" y="5220071"/>
              <a:ext cx="1956818" cy="1126462"/>
            </a:xfrm>
            <a:prstGeom prst="rect">
              <a:avLst/>
            </a:prstGeom>
            <a:noFill/>
          </p:spPr>
          <p:txBody>
            <a:bodyPr wrap="square" lIns="143428" tIns="143428" rIns="143428" bIns="143428" rtlCol="0" anchor="ctr">
              <a:spAutoFit/>
            </a:bodyPr>
            <a:lstStyle/>
            <a:p>
              <a:pPr algn="ctr" defTabSz="914367">
                <a:spcAft>
                  <a:spcPts val="588"/>
                </a:spcAft>
              </a:pPr>
              <a:r>
                <a:rPr lang="en-US" sz="1765" dirty="0">
                  <a:solidFill>
                    <a:srgbClr val="505050"/>
                  </a:solidFill>
                  <a:latin typeface="Segoe UI"/>
                  <a:cs typeface="Segoe UI Semibold" panose="020B0702040204020203" pitchFamily="34" charset="0"/>
                </a:rPr>
                <a:t>Scale your applications on the fly</a:t>
              </a:r>
            </a:p>
          </p:txBody>
        </p:sp>
        <p:sp>
          <p:nvSpPr>
            <p:cNvPr id="20" name="TextBox 19">
              <a:extLst>
                <a:ext uri="{FF2B5EF4-FFF2-40B4-BE49-F238E27FC236}">
                  <a16:creationId xmlns:a16="http://schemas.microsoft.com/office/drawing/2014/main" id="{5FB808B3-89CC-4F16-9CCA-86C8DE0C8B6A}"/>
                </a:ext>
              </a:extLst>
            </p:cNvPr>
            <p:cNvSpPr txBox="1"/>
            <p:nvPr/>
          </p:nvSpPr>
          <p:spPr>
            <a:xfrm>
              <a:off x="6434998" y="5220072"/>
              <a:ext cx="2289902" cy="1126462"/>
            </a:xfrm>
            <a:prstGeom prst="rect">
              <a:avLst/>
            </a:prstGeom>
            <a:noFill/>
          </p:spPr>
          <p:txBody>
            <a:bodyPr wrap="square" lIns="143428" tIns="143428" rIns="143428" bIns="143428" rtlCol="0" anchor="ctr">
              <a:spAutoFit/>
            </a:bodyPr>
            <a:lstStyle/>
            <a:p>
              <a:pPr algn="ctr" defTabSz="914367">
                <a:spcAft>
                  <a:spcPts val="588"/>
                </a:spcAft>
              </a:pPr>
              <a:r>
                <a:rPr lang="en-US" sz="1765" dirty="0">
                  <a:solidFill>
                    <a:srgbClr val="505050"/>
                  </a:solidFill>
                  <a:latin typeface="Segoe UI"/>
                  <a:cs typeface="Segoe UI Semibold" panose="020B0702040204020203" pitchFamily="34" charset="0"/>
                </a:rPr>
                <a:t>Roll out </a:t>
              </a:r>
              <a:br>
                <a:rPr lang="en-US" sz="1765" dirty="0">
                  <a:solidFill>
                    <a:srgbClr val="505050"/>
                  </a:solidFill>
                  <a:latin typeface="Segoe UI"/>
                  <a:cs typeface="Segoe UI Semibold" panose="020B0702040204020203" pitchFamily="34" charset="0"/>
                </a:rPr>
              </a:br>
              <a:r>
                <a:rPr lang="en-US" sz="1765" dirty="0">
                  <a:solidFill>
                    <a:srgbClr val="505050"/>
                  </a:solidFill>
                  <a:latin typeface="Segoe UI"/>
                  <a:cs typeface="Segoe UI Semibold" panose="020B0702040204020203" pitchFamily="34" charset="0"/>
                </a:rPr>
                <a:t>new features seamlessly</a:t>
              </a:r>
            </a:p>
          </p:txBody>
        </p:sp>
        <p:sp>
          <p:nvSpPr>
            <p:cNvPr id="21" name="TextBox 20">
              <a:extLst>
                <a:ext uri="{FF2B5EF4-FFF2-40B4-BE49-F238E27FC236}">
                  <a16:creationId xmlns:a16="http://schemas.microsoft.com/office/drawing/2014/main" id="{6353A574-95E6-480C-A8FE-09B97B1441E1}"/>
                </a:ext>
              </a:extLst>
            </p:cNvPr>
            <p:cNvSpPr txBox="1"/>
            <p:nvPr/>
          </p:nvSpPr>
          <p:spPr>
            <a:xfrm>
              <a:off x="9224383" y="5220071"/>
              <a:ext cx="2157992" cy="1126462"/>
            </a:xfrm>
            <a:prstGeom prst="rect">
              <a:avLst/>
            </a:prstGeom>
            <a:noFill/>
          </p:spPr>
          <p:txBody>
            <a:bodyPr wrap="square" lIns="143428" tIns="143428" rIns="143428" bIns="143428" rtlCol="0" anchor="ctr">
              <a:spAutoFit/>
            </a:bodyPr>
            <a:lstStyle/>
            <a:p>
              <a:pPr algn="ctr" defTabSz="914367">
                <a:spcAft>
                  <a:spcPts val="588"/>
                </a:spcAft>
              </a:pPr>
              <a:r>
                <a:rPr lang="en-US" sz="1765" dirty="0">
                  <a:solidFill>
                    <a:srgbClr val="505050"/>
                  </a:solidFill>
                  <a:latin typeface="Segoe UI"/>
                  <a:cs typeface="Segoe UI Semibold" panose="020B0702040204020203" pitchFamily="34" charset="0"/>
                </a:rPr>
                <a:t>Limit hardware usage to required resources only</a:t>
              </a:r>
            </a:p>
          </p:txBody>
        </p:sp>
      </p:grpSp>
      <p:grpSp>
        <p:nvGrpSpPr>
          <p:cNvPr id="22" name="Group 21">
            <a:extLst>
              <a:ext uri="{FF2B5EF4-FFF2-40B4-BE49-F238E27FC236}">
                <a16:creationId xmlns:a16="http://schemas.microsoft.com/office/drawing/2014/main" id="{D859A39E-C7C3-4F9A-BC25-8F2AB62370BE}"/>
              </a:ext>
            </a:extLst>
          </p:cNvPr>
          <p:cNvGrpSpPr/>
          <p:nvPr/>
        </p:nvGrpSpPr>
        <p:grpSpPr>
          <a:xfrm>
            <a:off x="5087522" y="1883998"/>
            <a:ext cx="2016957" cy="2016957"/>
            <a:chOff x="5189537" y="1921279"/>
            <a:chExt cx="2057401" cy="2057401"/>
          </a:xfrm>
        </p:grpSpPr>
        <p:sp>
          <p:nvSpPr>
            <p:cNvPr id="23" name="Oval 22">
              <a:extLst>
                <a:ext uri="{FF2B5EF4-FFF2-40B4-BE49-F238E27FC236}">
                  <a16:creationId xmlns:a16="http://schemas.microsoft.com/office/drawing/2014/main" id="{ECC8E89F-DA90-40C5-9C01-A7BF6919A43C}"/>
                </a:ext>
              </a:extLst>
            </p:cNvPr>
            <p:cNvSpPr/>
            <p:nvPr/>
          </p:nvSpPr>
          <p:spPr bwMode="auto">
            <a:xfrm>
              <a:off x="5189537" y="1921279"/>
              <a:ext cx="2057401" cy="2057401"/>
            </a:xfrm>
            <a:prstGeom prst="ellipse">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6" name="Picture 25">
              <a:extLst>
                <a:ext uri="{FF2B5EF4-FFF2-40B4-BE49-F238E27FC236}">
                  <a16:creationId xmlns:a16="http://schemas.microsoft.com/office/drawing/2014/main" id="{8C2E732F-EEB5-48F1-82C0-57B0D65568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63059" y="2294801"/>
              <a:ext cx="1310356" cy="1310356"/>
            </a:xfrm>
            <a:prstGeom prst="rect">
              <a:avLst/>
            </a:prstGeom>
          </p:spPr>
        </p:pic>
      </p:grpSp>
      <p:cxnSp>
        <p:nvCxnSpPr>
          <p:cNvPr id="27" name="Straight Connector 26">
            <a:extLst>
              <a:ext uri="{FF2B5EF4-FFF2-40B4-BE49-F238E27FC236}">
                <a16:creationId xmlns:a16="http://schemas.microsoft.com/office/drawing/2014/main" id="{99DB20B9-F0B9-44A5-A22B-4DED76781587}"/>
              </a:ext>
            </a:extLst>
          </p:cNvPr>
          <p:cNvCxnSpPr>
            <a:cxnSpLocks/>
          </p:cNvCxnSpPr>
          <p:nvPr/>
        </p:nvCxnSpPr>
        <p:spPr>
          <a:xfrm flipV="1">
            <a:off x="6096000" y="4026259"/>
            <a:ext cx="0" cy="525948"/>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48059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1000"/>
                            </p:stCondLst>
                            <p:childTnLst>
                              <p:par>
                                <p:cTn id="9" presetID="16" presetClass="entr" presetSubtype="37"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1000"/>
                                        <p:tgtEl>
                                          <p:spTgt spid="2"/>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9475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uds in the sky on a cloudy day&#10;&#10;Description generated with very high confidence">
            <a:extLst>
              <a:ext uri="{FF2B5EF4-FFF2-40B4-BE49-F238E27FC236}">
                <a16:creationId xmlns:a16="http://schemas.microsoft.com/office/drawing/2014/main" id="{559AFE5A-3654-4D55-A2E2-B0D1D1186F8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1868" y="964"/>
            <a:ext cx="12213868" cy="6856551"/>
          </a:xfrm>
          <a:prstGeom prst="rect">
            <a:avLst/>
          </a:prstGeom>
        </p:spPr>
      </p:pic>
      <p:sp>
        <p:nvSpPr>
          <p:cNvPr id="41" name="Rectangle 40">
            <a:extLst>
              <a:ext uri="{FF2B5EF4-FFF2-40B4-BE49-F238E27FC236}">
                <a16:creationId xmlns:a16="http://schemas.microsoft.com/office/drawing/2014/main" id="{27E9E104-36BC-4A93-9624-8BD232F9EC39}"/>
              </a:ext>
            </a:extLst>
          </p:cNvPr>
          <p:cNvSpPr/>
          <p:nvPr/>
        </p:nvSpPr>
        <p:spPr bwMode="auto">
          <a:xfrm>
            <a:off x="-21867" y="487"/>
            <a:ext cx="12213868" cy="6856551"/>
          </a:xfrm>
          <a:prstGeom prst="rect">
            <a:avLst/>
          </a:prstGeom>
          <a:gradFill flip="none" rotWithShape="1">
            <a:gsLst>
              <a:gs pos="0">
                <a:srgbClr val="000000">
                  <a:alpha val="0"/>
                </a:srgbClr>
              </a:gs>
              <a:gs pos="100000">
                <a:srgbClr val="000000">
                  <a:alpha val="30000"/>
                </a:srgbClr>
              </a:gs>
            </a:gsLst>
            <a:lin ang="2700000" scaled="1"/>
            <a:tileRect/>
          </a:gradFill>
          <a:ln w="19050" cap="flat" cmpd="sng" algn="ctr">
            <a:noFill/>
            <a:prstDash val="solid"/>
            <a:headEnd type="none"/>
            <a:tailEnd type="none"/>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cs typeface="Segoe UI" pitchFamily="34" charset="0"/>
            </a:endParaRPr>
          </a:p>
        </p:txBody>
      </p:sp>
      <p:sp>
        <p:nvSpPr>
          <p:cNvPr id="8" name="Rectangle 7">
            <a:extLst>
              <a:ext uri="{FF2B5EF4-FFF2-40B4-BE49-F238E27FC236}">
                <a16:creationId xmlns:a16="http://schemas.microsoft.com/office/drawing/2014/main" id="{8B5595C8-D996-4634-879B-167718CAD959}"/>
              </a:ext>
            </a:extLst>
          </p:cNvPr>
          <p:cNvSpPr/>
          <p:nvPr/>
        </p:nvSpPr>
        <p:spPr bwMode="auto">
          <a:xfrm>
            <a:off x="-21868" y="-5779"/>
            <a:ext cx="12213869" cy="6856551"/>
          </a:xfrm>
          <a:prstGeom prst="rect">
            <a:avLst/>
          </a:prstGeom>
          <a:solidFill>
            <a:schemeClr val="accent5">
              <a:lumMod val="90000"/>
              <a:lumOff val="10000"/>
              <a:alpha val="71000"/>
            </a:schemeClr>
          </a:solidFill>
          <a:ln w="19050" cap="flat" cmpd="sng" algn="ctr">
            <a:noFill/>
            <a:prstDash val="solid"/>
            <a:headEnd type="none"/>
            <a:tailEnd type="none"/>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Segoe UI Semilight"/>
              <a:cs typeface="Segoe UI" pitchFamily="34" charset="0"/>
            </a:endParaRPr>
          </a:p>
        </p:txBody>
      </p:sp>
      <p:sp>
        <p:nvSpPr>
          <p:cNvPr id="40" name="Title 4">
            <a:extLst>
              <a:ext uri="{FF2B5EF4-FFF2-40B4-BE49-F238E27FC236}">
                <a16:creationId xmlns:a16="http://schemas.microsoft.com/office/drawing/2014/main" id="{7EAF51AC-2D98-4AF0-9400-1806CBA97E23}"/>
              </a:ext>
            </a:extLst>
          </p:cNvPr>
          <p:cNvSpPr>
            <a:spLocks noGrp="1"/>
          </p:cNvSpPr>
          <p:nvPr>
            <p:ph type="title"/>
          </p:nvPr>
        </p:nvSpPr>
        <p:spPr>
          <a:xfrm>
            <a:off x="504240" y="644585"/>
            <a:ext cx="8572062" cy="854371"/>
          </a:xfrm>
        </p:spPr>
        <p:txBody>
          <a:bodyPr anchor="ctr"/>
          <a:lstStyle/>
          <a:p>
            <a:r>
              <a:rPr lang="en-US" sz="5882" dirty="0">
                <a:solidFill>
                  <a:schemeClr val="bg1"/>
                </a:solidFill>
              </a:rPr>
              <a:t>Containers 101</a:t>
            </a:r>
          </a:p>
        </p:txBody>
      </p:sp>
      <p:sp>
        <p:nvSpPr>
          <p:cNvPr id="156" name="Hexagon 176">
            <a:extLst>
              <a:ext uri="{FF2B5EF4-FFF2-40B4-BE49-F238E27FC236}">
                <a16:creationId xmlns:a16="http://schemas.microsoft.com/office/drawing/2014/main" id="{276553A2-6C9A-4213-AE2B-6C174106AE33}"/>
              </a:ext>
            </a:extLst>
          </p:cNvPr>
          <p:cNvSpPr/>
          <p:nvPr/>
        </p:nvSpPr>
        <p:spPr bwMode="auto">
          <a:xfrm>
            <a:off x="816178" y="2801188"/>
            <a:ext cx="1625340" cy="1401156"/>
          </a:xfrm>
          <a:prstGeom prst="hexagon">
            <a:avLst>
              <a:gd name="adj" fmla="val 28624"/>
              <a:gd name="vf" fmla="val 115470"/>
            </a:avLst>
          </a:prstGeom>
          <a:solidFill>
            <a:schemeClr val="bg1">
              <a:alpha val="85000"/>
            </a:scheme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endParaRPr lang="en-US" sz="1153" b="1">
              <a:solidFill>
                <a:srgbClr val="FFFFFF"/>
              </a:solidFill>
              <a:latin typeface="Segoe UI" charset="0"/>
              <a:cs typeface="Segoe UI" charset="0"/>
            </a:endParaRPr>
          </a:p>
        </p:txBody>
      </p:sp>
      <p:sp>
        <p:nvSpPr>
          <p:cNvPr id="157" name="Hexagon 156">
            <a:extLst>
              <a:ext uri="{FF2B5EF4-FFF2-40B4-BE49-F238E27FC236}">
                <a16:creationId xmlns:a16="http://schemas.microsoft.com/office/drawing/2014/main" id="{8F59A42D-4A9F-404A-B2F4-8398650A1B9E}"/>
              </a:ext>
            </a:extLst>
          </p:cNvPr>
          <p:cNvSpPr/>
          <p:nvPr/>
        </p:nvSpPr>
        <p:spPr bwMode="auto">
          <a:xfrm>
            <a:off x="2277253" y="3631091"/>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58" name="Hexagon 157">
            <a:extLst>
              <a:ext uri="{FF2B5EF4-FFF2-40B4-BE49-F238E27FC236}">
                <a16:creationId xmlns:a16="http://schemas.microsoft.com/office/drawing/2014/main" id="{34200CDE-0061-4766-8F77-798307AAEC05}"/>
              </a:ext>
            </a:extLst>
          </p:cNvPr>
          <p:cNvSpPr/>
          <p:nvPr/>
        </p:nvSpPr>
        <p:spPr bwMode="auto">
          <a:xfrm>
            <a:off x="816178" y="4516252"/>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0" name="Hexagon 159">
            <a:extLst>
              <a:ext uri="{FF2B5EF4-FFF2-40B4-BE49-F238E27FC236}">
                <a16:creationId xmlns:a16="http://schemas.microsoft.com/office/drawing/2014/main" id="{3539FCAE-A877-48CD-BEEA-CA0B42F4EB01}"/>
              </a:ext>
            </a:extLst>
          </p:cNvPr>
          <p:cNvSpPr/>
          <p:nvPr/>
        </p:nvSpPr>
        <p:spPr bwMode="auto">
          <a:xfrm>
            <a:off x="5222410" y="1924077"/>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1" name="Hexagon 160">
            <a:extLst>
              <a:ext uri="{FF2B5EF4-FFF2-40B4-BE49-F238E27FC236}">
                <a16:creationId xmlns:a16="http://schemas.microsoft.com/office/drawing/2014/main" id="{9A01B5CA-D0E4-4A37-8DBD-8E5F3E8F492C}"/>
              </a:ext>
            </a:extLst>
          </p:cNvPr>
          <p:cNvSpPr/>
          <p:nvPr/>
        </p:nvSpPr>
        <p:spPr bwMode="auto">
          <a:xfrm>
            <a:off x="3749831" y="4513010"/>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2" name="Hexagon 161">
            <a:extLst>
              <a:ext uri="{FF2B5EF4-FFF2-40B4-BE49-F238E27FC236}">
                <a16:creationId xmlns:a16="http://schemas.microsoft.com/office/drawing/2014/main" id="{A41C5DDF-6E6D-419F-87AD-F7644D098014}"/>
              </a:ext>
            </a:extLst>
          </p:cNvPr>
          <p:cNvSpPr/>
          <p:nvPr/>
        </p:nvSpPr>
        <p:spPr bwMode="auto">
          <a:xfrm>
            <a:off x="5222410" y="3631091"/>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3" name="Hexagon 162">
            <a:extLst>
              <a:ext uri="{FF2B5EF4-FFF2-40B4-BE49-F238E27FC236}">
                <a16:creationId xmlns:a16="http://schemas.microsoft.com/office/drawing/2014/main" id="{4BE9CCAD-2B21-41E3-A952-C9413CEC9DD7}"/>
              </a:ext>
            </a:extLst>
          </p:cNvPr>
          <p:cNvSpPr/>
          <p:nvPr/>
        </p:nvSpPr>
        <p:spPr bwMode="auto">
          <a:xfrm>
            <a:off x="6706869" y="2777583"/>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4" name="Hexagon 163">
            <a:extLst>
              <a:ext uri="{FF2B5EF4-FFF2-40B4-BE49-F238E27FC236}">
                <a16:creationId xmlns:a16="http://schemas.microsoft.com/office/drawing/2014/main" id="{8805583A-AA4D-459F-A8B7-36F8F6CB7715}"/>
              </a:ext>
            </a:extLst>
          </p:cNvPr>
          <p:cNvSpPr/>
          <p:nvPr/>
        </p:nvSpPr>
        <p:spPr bwMode="auto">
          <a:xfrm>
            <a:off x="8167566" y="3631091"/>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65" name="Hexagon 164">
            <a:extLst>
              <a:ext uri="{FF2B5EF4-FFF2-40B4-BE49-F238E27FC236}">
                <a16:creationId xmlns:a16="http://schemas.microsoft.com/office/drawing/2014/main" id="{2E33A9B3-5D42-48D4-82E9-CE993A581C59}"/>
              </a:ext>
            </a:extLst>
          </p:cNvPr>
          <p:cNvSpPr/>
          <p:nvPr/>
        </p:nvSpPr>
        <p:spPr bwMode="auto">
          <a:xfrm>
            <a:off x="8167566" y="1930839"/>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153" b="1">
              <a:solidFill>
                <a:srgbClr val="FFFFFF"/>
              </a:solidFill>
              <a:latin typeface="Segoe UI" charset="0"/>
              <a:ea typeface="Segoe UI" charset="0"/>
              <a:cs typeface="Segoe UI" charset="0"/>
            </a:endParaRPr>
          </a:p>
        </p:txBody>
      </p:sp>
      <p:sp>
        <p:nvSpPr>
          <p:cNvPr id="166" name="Rectangle 165">
            <a:extLst>
              <a:ext uri="{FF2B5EF4-FFF2-40B4-BE49-F238E27FC236}">
                <a16:creationId xmlns:a16="http://schemas.microsoft.com/office/drawing/2014/main" id="{441BAA55-6F47-4BFC-B707-DB57DA16EB34}"/>
              </a:ext>
            </a:extLst>
          </p:cNvPr>
          <p:cNvSpPr/>
          <p:nvPr/>
        </p:nvSpPr>
        <p:spPr>
          <a:xfrm>
            <a:off x="1170914" y="3602201"/>
            <a:ext cx="915865" cy="416383"/>
          </a:xfrm>
          <a:prstGeom prst="rect">
            <a:avLst/>
          </a:prstGeom>
        </p:spPr>
        <p:txBody>
          <a:bodyPr wrap="square">
            <a:spAutoFit/>
          </a:bodyPr>
          <a:lstStyle/>
          <a:p>
            <a:pPr algn="ctr" defTabSz="895923" fontAlgn="base">
              <a:lnSpc>
                <a:spcPct val="90000"/>
              </a:lnSpc>
              <a:spcBef>
                <a:spcPct val="0"/>
              </a:spcBef>
              <a:spcAft>
                <a:spcPct val="0"/>
              </a:spcAft>
            </a:pPr>
            <a:r>
              <a:rPr lang="en-US" sz="1176" dirty="0">
                <a:solidFill>
                  <a:srgbClr val="505050"/>
                </a:solidFill>
                <a:latin typeface="Segoe UI Semibold" panose="020B0702040204020203" pitchFamily="34" charset="0"/>
                <a:cs typeface="Segoe UI Semibold" panose="020B0702040204020203" pitchFamily="34" charset="0"/>
              </a:rPr>
              <a:t>Containers</a:t>
            </a:r>
            <a:br>
              <a:rPr lang="en-US" sz="1176" dirty="0">
                <a:solidFill>
                  <a:srgbClr val="505050"/>
                </a:solidFill>
                <a:latin typeface="Segoe UI Semibold" panose="020B0702040204020203" pitchFamily="34" charset="0"/>
                <a:cs typeface="Segoe UI Semibold" panose="020B0702040204020203" pitchFamily="34" charset="0"/>
              </a:rPr>
            </a:br>
            <a:r>
              <a:rPr lang="en-US" sz="1176" dirty="0">
                <a:solidFill>
                  <a:srgbClr val="505050"/>
                </a:solidFill>
                <a:latin typeface="Segoe UI Semibold" panose="020B0702040204020203" pitchFamily="34" charset="0"/>
                <a:cs typeface="Segoe UI Semibold" panose="020B0702040204020203" pitchFamily="34" charset="0"/>
              </a:rPr>
              <a:t>101</a:t>
            </a:r>
          </a:p>
        </p:txBody>
      </p:sp>
      <p:sp>
        <p:nvSpPr>
          <p:cNvPr id="167" name="Rectangle 166">
            <a:extLst>
              <a:ext uri="{FF2B5EF4-FFF2-40B4-BE49-F238E27FC236}">
                <a16:creationId xmlns:a16="http://schemas.microsoft.com/office/drawing/2014/main" id="{B16BDCBD-B183-4BFD-A7C7-13B1643036A8}"/>
              </a:ext>
            </a:extLst>
          </p:cNvPr>
          <p:cNvSpPr/>
          <p:nvPr/>
        </p:nvSpPr>
        <p:spPr>
          <a:xfrm>
            <a:off x="2479201" y="4305998"/>
            <a:ext cx="1221444"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container technology</a:t>
            </a:r>
          </a:p>
        </p:txBody>
      </p:sp>
      <p:sp>
        <p:nvSpPr>
          <p:cNvPr id="168" name="Rectangle 167">
            <a:extLst>
              <a:ext uri="{FF2B5EF4-FFF2-40B4-BE49-F238E27FC236}">
                <a16:creationId xmlns:a16="http://schemas.microsoft.com/office/drawing/2014/main" id="{E07A2D0C-F8A0-4196-BF99-7720AA3EBFD9}"/>
              </a:ext>
            </a:extLst>
          </p:cNvPr>
          <p:cNvSpPr/>
          <p:nvPr/>
        </p:nvSpPr>
        <p:spPr>
          <a:xfrm>
            <a:off x="982209" y="5241377"/>
            <a:ext cx="1293275" cy="41638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Container</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orchestration</a:t>
            </a:r>
          </a:p>
        </p:txBody>
      </p:sp>
      <p:sp>
        <p:nvSpPr>
          <p:cNvPr id="170" name="Rectangle 169">
            <a:extLst>
              <a:ext uri="{FF2B5EF4-FFF2-40B4-BE49-F238E27FC236}">
                <a16:creationId xmlns:a16="http://schemas.microsoft.com/office/drawing/2014/main" id="{9A407A78-F806-4448-9C8D-9F1FEA12A507}"/>
              </a:ext>
            </a:extLst>
          </p:cNvPr>
          <p:cNvSpPr/>
          <p:nvPr/>
        </p:nvSpPr>
        <p:spPr>
          <a:xfrm>
            <a:off x="3902855" y="5155849"/>
            <a:ext cx="1319292"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Container Instances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(ACI)</a:t>
            </a:r>
          </a:p>
        </p:txBody>
      </p:sp>
      <p:sp>
        <p:nvSpPr>
          <p:cNvPr id="171" name="Rectangle 170">
            <a:extLst>
              <a:ext uri="{FF2B5EF4-FFF2-40B4-BE49-F238E27FC236}">
                <a16:creationId xmlns:a16="http://schemas.microsoft.com/office/drawing/2014/main" id="{24C6212A-092C-4621-B6BD-327012C1DE2A}"/>
              </a:ext>
            </a:extLst>
          </p:cNvPr>
          <p:cNvSpPr/>
          <p:nvPr/>
        </p:nvSpPr>
        <p:spPr>
          <a:xfrm>
            <a:off x="5355173" y="2586883"/>
            <a:ext cx="1359811" cy="41806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Container Registry</a:t>
            </a:r>
          </a:p>
        </p:txBody>
      </p:sp>
      <p:sp>
        <p:nvSpPr>
          <p:cNvPr id="172" name="Rectangle 171">
            <a:extLst>
              <a:ext uri="{FF2B5EF4-FFF2-40B4-BE49-F238E27FC236}">
                <a16:creationId xmlns:a16="http://schemas.microsoft.com/office/drawing/2014/main" id="{B4D74006-183A-4358-8752-32B75DBE09F7}"/>
              </a:ext>
            </a:extLst>
          </p:cNvPr>
          <p:cNvSpPr/>
          <p:nvPr/>
        </p:nvSpPr>
        <p:spPr>
          <a:xfrm>
            <a:off x="5457170" y="4308193"/>
            <a:ext cx="1155817"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Open Service Broker for Azure (OSBA)</a:t>
            </a:r>
          </a:p>
        </p:txBody>
      </p:sp>
      <p:sp>
        <p:nvSpPr>
          <p:cNvPr id="173" name="Rectangle 172">
            <a:extLst>
              <a:ext uri="{FF2B5EF4-FFF2-40B4-BE49-F238E27FC236}">
                <a16:creationId xmlns:a16="http://schemas.microsoft.com/office/drawing/2014/main" id="{E78BB7E4-CD58-4AD8-A479-5B2F82ECD288}"/>
              </a:ext>
            </a:extLst>
          </p:cNvPr>
          <p:cNvSpPr/>
          <p:nvPr/>
        </p:nvSpPr>
        <p:spPr>
          <a:xfrm>
            <a:off x="6920739" y="3498619"/>
            <a:ext cx="1197598"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Release </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automation tools</a:t>
            </a:r>
          </a:p>
        </p:txBody>
      </p:sp>
      <p:sp>
        <p:nvSpPr>
          <p:cNvPr id="174" name="Rectangle 173">
            <a:extLst>
              <a:ext uri="{FF2B5EF4-FFF2-40B4-BE49-F238E27FC236}">
                <a16:creationId xmlns:a16="http://schemas.microsoft.com/office/drawing/2014/main" id="{4D448C63-486E-4B82-8D79-B2846AB19AE8}"/>
              </a:ext>
            </a:extLst>
          </p:cNvPr>
          <p:cNvSpPr/>
          <p:nvPr/>
        </p:nvSpPr>
        <p:spPr>
          <a:xfrm>
            <a:off x="8391924" y="2635567"/>
            <a:ext cx="1176625" cy="41638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Open source community</a:t>
            </a:r>
          </a:p>
        </p:txBody>
      </p:sp>
      <p:sp>
        <p:nvSpPr>
          <p:cNvPr id="175" name="Rectangle 174">
            <a:extLst>
              <a:ext uri="{FF2B5EF4-FFF2-40B4-BE49-F238E27FC236}">
                <a16:creationId xmlns:a16="http://schemas.microsoft.com/office/drawing/2014/main" id="{3A9071DD-6334-4DCB-BEB1-ADBC5005B5D7}"/>
              </a:ext>
            </a:extLst>
          </p:cNvPr>
          <p:cNvSpPr/>
          <p:nvPr/>
        </p:nvSpPr>
        <p:spPr>
          <a:xfrm>
            <a:off x="8432713" y="4361158"/>
            <a:ext cx="1095044" cy="579315"/>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Customer success</a:t>
            </a:r>
            <a:br>
              <a:rPr lang="en-US" sz="1176" dirty="0">
                <a:solidFill>
                  <a:srgbClr val="FFFFFF"/>
                </a:solidFill>
                <a:latin typeface="Segoe UI"/>
                <a:ea typeface="Segoe UI" charset="0"/>
                <a:cs typeface="Segoe UI Semibold" panose="020B0702040204020203" pitchFamily="34" charset="0"/>
              </a:rPr>
            </a:br>
            <a:r>
              <a:rPr lang="en-US" sz="1176" dirty="0">
                <a:solidFill>
                  <a:srgbClr val="FFFFFF"/>
                </a:solidFill>
                <a:latin typeface="Segoe UI"/>
                <a:ea typeface="Segoe UI" charset="0"/>
                <a:cs typeface="Segoe UI Semibold" panose="020B0702040204020203" pitchFamily="34" charset="0"/>
              </a:rPr>
              <a:t>stories</a:t>
            </a:r>
          </a:p>
        </p:txBody>
      </p:sp>
      <p:sp>
        <p:nvSpPr>
          <p:cNvPr id="26" name="Hexagon 25">
            <a:extLst>
              <a:ext uri="{FF2B5EF4-FFF2-40B4-BE49-F238E27FC236}">
                <a16:creationId xmlns:a16="http://schemas.microsoft.com/office/drawing/2014/main" id="{D1A5FEC3-4367-4B6A-8A99-70782FEADC1E}"/>
              </a:ext>
            </a:extLst>
          </p:cNvPr>
          <p:cNvSpPr/>
          <p:nvPr/>
        </p:nvSpPr>
        <p:spPr bwMode="auto">
          <a:xfrm>
            <a:off x="9701254" y="2777583"/>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27" name="Rectangle 26">
            <a:extLst>
              <a:ext uri="{FF2B5EF4-FFF2-40B4-BE49-F238E27FC236}">
                <a16:creationId xmlns:a16="http://schemas.microsoft.com/office/drawing/2014/main" id="{1AC5085D-E3D5-4017-AD3B-8907C10E531D}"/>
              </a:ext>
            </a:extLst>
          </p:cNvPr>
          <p:cNvSpPr/>
          <p:nvPr/>
        </p:nvSpPr>
        <p:spPr>
          <a:xfrm>
            <a:off x="9964354" y="3547644"/>
            <a:ext cx="1099138" cy="418063"/>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Getting started</a:t>
            </a:r>
          </a:p>
        </p:txBody>
      </p:sp>
      <p:grpSp>
        <p:nvGrpSpPr>
          <p:cNvPr id="28" name="Group 27">
            <a:extLst>
              <a:ext uri="{FF2B5EF4-FFF2-40B4-BE49-F238E27FC236}">
                <a16:creationId xmlns:a16="http://schemas.microsoft.com/office/drawing/2014/main" id="{CDF2DF3C-CFA6-4E2B-8057-CF61E9A069CE}"/>
              </a:ext>
            </a:extLst>
          </p:cNvPr>
          <p:cNvGrpSpPr/>
          <p:nvPr/>
        </p:nvGrpSpPr>
        <p:grpSpPr>
          <a:xfrm>
            <a:off x="1428600" y="3056229"/>
            <a:ext cx="400496" cy="441407"/>
            <a:chOff x="848773" y="3063002"/>
            <a:chExt cx="885825" cy="976313"/>
          </a:xfrm>
        </p:grpSpPr>
        <p:sp>
          <p:nvSpPr>
            <p:cNvPr id="29" name="Freeform: Shape 28">
              <a:extLst>
                <a:ext uri="{FF2B5EF4-FFF2-40B4-BE49-F238E27FC236}">
                  <a16:creationId xmlns:a16="http://schemas.microsoft.com/office/drawing/2014/main" id="{7E36D1A0-A7F8-476A-A1DA-DBEB028DBB67}"/>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9525" cap="rnd">
              <a:solidFill>
                <a:schemeClr val="tx1"/>
              </a:solidFill>
              <a:prstDash val="solid"/>
              <a:round/>
            </a:ln>
          </p:spPr>
          <p:txBody>
            <a:bodyPr/>
            <a:lstStyle/>
            <a:p>
              <a:pPr defTabSz="914367"/>
              <a:endParaRPr lang="en-US" sz="1765">
                <a:solidFill>
                  <a:srgbClr val="505050"/>
                </a:solidFill>
                <a:latin typeface="Segoe UI"/>
              </a:endParaRPr>
            </a:p>
          </p:txBody>
        </p:sp>
        <p:sp>
          <p:nvSpPr>
            <p:cNvPr id="30" name="Freeform: Shape 29">
              <a:extLst>
                <a:ext uri="{FF2B5EF4-FFF2-40B4-BE49-F238E27FC236}">
                  <a16:creationId xmlns:a16="http://schemas.microsoft.com/office/drawing/2014/main" id="{CB4820E6-E383-499D-A0B3-C4DF29BE5FE8}"/>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9525" cap="rnd">
              <a:solidFill>
                <a:schemeClr val="tx1"/>
              </a:solidFill>
              <a:prstDash val="solid"/>
              <a:round/>
            </a:ln>
          </p:spPr>
          <p:txBody>
            <a:bodyPr/>
            <a:lstStyle/>
            <a:p>
              <a:pPr defTabSz="914367"/>
              <a:endParaRPr lang="en-US" sz="1765">
                <a:solidFill>
                  <a:srgbClr val="505050"/>
                </a:solidFill>
                <a:latin typeface="Segoe UI"/>
              </a:endParaRPr>
            </a:p>
          </p:txBody>
        </p:sp>
        <p:sp>
          <p:nvSpPr>
            <p:cNvPr id="31" name="Freeform: Shape 30">
              <a:extLst>
                <a:ext uri="{FF2B5EF4-FFF2-40B4-BE49-F238E27FC236}">
                  <a16:creationId xmlns:a16="http://schemas.microsoft.com/office/drawing/2014/main" id="{BBB7E6C2-2D23-41D6-81C0-F02C986AD0DA}"/>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9525" cap="rnd">
              <a:solidFill>
                <a:schemeClr val="tx1"/>
              </a:solidFill>
              <a:prstDash val="solid"/>
              <a:round/>
            </a:ln>
          </p:spPr>
          <p:txBody>
            <a:bodyPr/>
            <a:lstStyle/>
            <a:p>
              <a:pPr defTabSz="914367"/>
              <a:endParaRPr lang="en-US" sz="1765">
                <a:solidFill>
                  <a:srgbClr val="505050"/>
                </a:solidFill>
                <a:latin typeface="Segoe UI"/>
              </a:endParaRPr>
            </a:p>
          </p:txBody>
        </p:sp>
      </p:grpSp>
      <p:pic>
        <p:nvPicPr>
          <p:cNvPr id="32" name="Picture 31">
            <a:extLst>
              <a:ext uri="{FF2B5EF4-FFF2-40B4-BE49-F238E27FC236}">
                <a16:creationId xmlns:a16="http://schemas.microsoft.com/office/drawing/2014/main" id="{5E4E2200-9BE1-4470-B097-3C3FDE8AD563}"/>
              </a:ext>
            </a:extLst>
          </p:cNvPr>
          <p:cNvPicPr>
            <a:picLocks noChangeAspect="1"/>
          </p:cNvPicPr>
          <p:nvPr/>
        </p:nvPicPr>
        <p:blipFill>
          <a:blip r:embed="rId5" cstate="email">
            <a:clrChange>
              <a:clrFrom>
                <a:srgbClr val="326DE6"/>
              </a:clrFrom>
              <a:clrTo>
                <a:srgbClr val="326DE6">
                  <a:alpha val="0"/>
                </a:srgbClr>
              </a:clrTo>
            </a:clrChange>
            <a:extLst>
              <a:ext uri="{28A0092B-C50C-407E-A947-70E740481C1C}">
                <a14:useLocalDpi xmlns:a14="http://schemas.microsoft.com/office/drawing/2010/main"/>
              </a:ext>
            </a:extLst>
          </a:blip>
          <a:stretch>
            <a:fillRect/>
          </a:stretch>
        </p:blipFill>
        <p:spPr>
          <a:xfrm>
            <a:off x="1389793" y="4701417"/>
            <a:ext cx="478110" cy="478110"/>
          </a:xfrm>
          <a:prstGeom prst="rect">
            <a:avLst/>
          </a:prstGeom>
        </p:spPr>
      </p:pic>
      <p:grpSp>
        <p:nvGrpSpPr>
          <p:cNvPr id="2" name="Group 1">
            <a:extLst>
              <a:ext uri="{FF2B5EF4-FFF2-40B4-BE49-F238E27FC236}">
                <a16:creationId xmlns:a16="http://schemas.microsoft.com/office/drawing/2014/main" id="{2DAE17AC-B6B1-45FC-A02D-D725131FB312}"/>
              </a:ext>
            </a:extLst>
          </p:cNvPr>
          <p:cNvGrpSpPr/>
          <p:nvPr/>
        </p:nvGrpSpPr>
        <p:grpSpPr>
          <a:xfrm>
            <a:off x="2859766" y="3807027"/>
            <a:ext cx="460315" cy="449867"/>
            <a:chOff x="6793747" y="-797512"/>
            <a:chExt cx="671513" cy="656272"/>
          </a:xfrm>
        </p:grpSpPr>
        <p:sp>
          <p:nvSpPr>
            <p:cNvPr id="70" name="Freeform: Shape 69">
              <a:extLst>
                <a:ext uri="{FF2B5EF4-FFF2-40B4-BE49-F238E27FC236}">
                  <a16:creationId xmlns:a16="http://schemas.microsoft.com/office/drawing/2014/main" id="{D5146AD6-317D-4B77-B12D-47D67A8107DB}"/>
                </a:ext>
              </a:extLst>
            </p:cNvPr>
            <p:cNvSpPr/>
            <p:nvPr/>
          </p:nvSpPr>
          <p:spPr>
            <a:xfrm>
              <a:off x="6793747" y="-482235"/>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1" name="Freeform: Shape 70">
              <a:extLst>
                <a:ext uri="{FF2B5EF4-FFF2-40B4-BE49-F238E27FC236}">
                  <a16:creationId xmlns:a16="http://schemas.microsoft.com/office/drawing/2014/main" id="{72CF3E64-B385-4793-B1BB-29F2BCB6E980}"/>
                </a:ext>
              </a:extLst>
            </p:cNvPr>
            <p:cNvSpPr/>
            <p:nvPr/>
          </p:nvSpPr>
          <p:spPr>
            <a:xfrm>
              <a:off x="6793747" y="-407940"/>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2" name="Freeform: Shape 71">
              <a:extLst>
                <a:ext uri="{FF2B5EF4-FFF2-40B4-BE49-F238E27FC236}">
                  <a16:creationId xmlns:a16="http://schemas.microsoft.com/office/drawing/2014/main" id="{181A41D8-2D56-4ECB-BC49-1F525D734C12}"/>
                </a:ext>
              </a:extLst>
            </p:cNvPr>
            <p:cNvSpPr/>
            <p:nvPr/>
          </p:nvSpPr>
          <p:spPr>
            <a:xfrm>
              <a:off x="6928050" y="-407940"/>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3" name="Freeform: Shape 72">
              <a:extLst>
                <a:ext uri="{FF2B5EF4-FFF2-40B4-BE49-F238E27FC236}">
                  <a16:creationId xmlns:a16="http://schemas.microsoft.com/office/drawing/2014/main" id="{AF61624F-E6BE-47A0-915B-3CF010E4E591}"/>
                </a:ext>
              </a:extLst>
            </p:cNvPr>
            <p:cNvSpPr/>
            <p:nvPr/>
          </p:nvSpPr>
          <p:spPr>
            <a:xfrm>
              <a:off x="7159507" y="-482235"/>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4" name="Freeform: Shape 73">
              <a:extLst>
                <a:ext uri="{FF2B5EF4-FFF2-40B4-BE49-F238E27FC236}">
                  <a16:creationId xmlns:a16="http://schemas.microsoft.com/office/drawing/2014/main" id="{D054C37B-872C-4078-930E-BCEE29C525B4}"/>
                </a:ext>
              </a:extLst>
            </p:cNvPr>
            <p:cNvSpPr/>
            <p:nvPr/>
          </p:nvSpPr>
          <p:spPr>
            <a:xfrm>
              <a:off x="7159507" y="-407940"/>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5" name="Freeform: Shape 74">
              <a:extLst>
                <a:ext uri="{FF2B5EF4-FFF2-40B4-BE49-F238E27FC236}">
                  <a16:creationId xmlns:a16="http://schemas.microsoft.com/office/drawing/2014/main" id="{41B3E804-1C51-41C7-8C4E-6AF691E2CCDF}"/>
                </a:ext>
              </a:extLst>
            </p:cNvPr>
            <p:cNvSpPr/>
            <p:nvPr/>
          </p:nvSpPr>
          <p:spPr>
            <a:xfrm>
              <a:off x="7293810" y="-407940"/>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6" name="Freeform: Shape 75">
              <a:extLst>
                <a:ext uri="{FF2B5EF4-FFF2-40B4-BE49-F238E27FC236}">
                  <a16:creationId xmlns:a16="http://schemas.microsoft.com/office/drawing/2014/main" id="{D617A69B-4A09-44A6-80F3-C4E04AD255F9}"/>
                </a:ext>
              </a:extLst>
            </p:cNvPr>
            <p:cNvSpPr/>
            <p:nvPr/>
          </p:nvSpPr>
          <p:spPr>
            <a:xfrm>
              <a:off x="6973770" y="-797512"/>
              <a:ext cx="304800" cy="190500"/>
            </a:xfrm>
            <a:custGeom>
              <a:avLst/>
              <a:gdLst/>
              <a:ahLst/>
              <a:cxnLst/>
              <a:rect l="0" t="0" r="0" b="0"/>
              <a:pathLst>
                <a:path w="304800" h="190500">
                  <a:moveTo>
                    <a:pt x="21431" y="95726"/>
                  </a:moveTo>
                  <a:lnTo>
                    <a:pt x="155734" y="170021"/>
                  </a:lnTo>
                  <a:lnTo>
                    <a:pt x="290989"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7" name="Freeform: Shape 76">
              <a:extLst>
                <a:ext uri="{FF2B5EF4-FFF2-40B4-BE49-F238E27FC236}">
                  <a16:creationId xmlns:a16="http://schemas.microsoft.com/office/drawing/2014/main" id="{4C799E3C-6217-41CE-B780-4598D567991F}"/>
                </a:ext>
              </a:extLst>
            </p:cNvPr>
            <p:cNvSpPr/>
            <p:nvPr/>
          </p:nvSpPr>
          <p:spPr>
            <a:xfrm>
              <a:off x="6973770" y="-723217"/>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78" name="Freeform: Shape 77">
              <a:extLst>
                <a:ext uri="{FF2B5EF4-FFF2-40B4-BE49-F238E27FC236}">
                  <a16:creationId xmlns:a16="http://schemas.microsoft.com/office/drawing/2014/main" id="{E02C6B88-072F-448F-86A6-97B15A4691FD}"/>
                </a:ext>
              </a:extLst>
            </p:cNvPr>
            <p:cNvSpPr/>
            <p:nvPr/>
          </p:nvSpPr>
          <p:spPr>
            <a:xfrm>
              <a:off x="7108072" y="-723217"/>
              <a:ext cx="171450" cy="257175"/>
            </a:xfrm>
            <a:custGeom>
              <a:avLst/>
              <a:gdLst/>
              <a:ahLst/>
              <a:cxnLst/>
              <a:rect l="0" t="0" r="0" b="0"/>
              <a:pathLst>
                <a:path w="171450" h="257175">
                  <a:moveTo>
                    <a:pt x="156686" y="21431"/>
                  </a:moveTo>
                  <a:lnTo>
                    <a:pt x="156686"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grpSp>
      <p:grpSp>
        <p:nvGrpSpPr>
          <p:cNvPr id="79" name="Group 78">
            <a:extLst>
              <a:ext uri="{FF2B5EF4-FFF2-40B4-BE49-F238E27FC236}">
                <a16:creationId xmlns:a16="http://schemas.microsoft.com/office/drawing/2014/main" id="{61B173DB-2563-490E-9139-FE74248EABFE}"/>
              </a:ext>
            </a:extLst>
          </p:cNvPr>
          <p:cNvGrpSpPr/>
          <p:nvPr/>
        </p:nvGrpSpPr>
        <p:grpSpPr>
          <a:xfrm>
            <a:off x="4343478" y="4684046"/>
            <a:ext cx="438045" cy="388528"/>
            <a:chOff x="2878931" y="2940843"/>
            <a:chExt cx="1095375" cy="971550"/>
          </a:xfrm>
          <a:solidFill>
            <a:srgbClr val="1B3C6E"/>
          </a:solidFill>
        </p:grpSpPr>
        <p:sp>
          <p:nvSpPr>
            <p:cNvPr id="80" name="Freeform: Shape 79">
              <a:extLst>
                <a:ext uri="{FF2B5EF4-FFF2-40B4-BE49-F238E27FC236}">
                  <a16:creationId xmlns:a16="http://schemas.microsoft.com/office/drawing/2014/main" id="{FE35805E-F321-4D46-B78D-5BAF509986D4}"/>
                </a:ext>
              </a:extLst>
            </p:cNvPr>
            <p:cNvSpPr/>
            <p:nvPr/>
          </p:nvSpPr>
          <p:spPr>
            <a:xfrm>
              <a:off x="2878931" y="2940843"/>
              <a:ext cx="1095375" cy="695325"/>
            </a:xfrm>
            <a:custGeom>
              <a:avLst/>
              <a:gdLst/>
              <a:ahLst/>
              <a:cxnLst/>
              <a:rect l="0" t="0" r="0" b="0"/>
              <a:pathLst>
                <a:path w="1095375" h="695325">
                  <a:moveTo>
                    <a:pt x="711041" y="21431"/>
                  </a:move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860584" y="676751"/>
                    <a:pt x="860584" y="676751"/>
                    <a:pt x="860584" y="676751"/>
                  </a:cubicBezTo>
                  <a:cubicBezTo>
                    <a:pt x="919639" y="676751"/>
                    <a:pt x="972979" y="653891"/>
                    <a:pt x="1013936" y="611981"/>
                  </a:cubicBezTo>
                  <a:cubicBezTo>
                    <a:pt x="1052989" y="571024"/>
                    <a:pt x="1074896" y="51768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19626" y="44291"/>
                    <a:pt x="766286" y="21431"/>
                    <a:pt x="711041" y="21431"/>
                  </a:cubicBezTo>
                  <a:lnTo>
                    <a:pt x="711041" y="21431"/>
                  </a:ln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1" name="Freeform: Shape 80">
              <a:extLst>
                <a:ext uri="{FF2B5EF4-FFF2-40B4-BE49-F238E27FC236}">
                  <a16:creationId xmlns:a16="http://schemas.microsoft.com/office/drawing/2014/main" id="{78BE2ECD-9E67-4A5A-9C7E-3A2DC8367037}"/>
                </a:ext>
              </a:extLst>
            </p:cNvPr>
            <p:cNvSpPr/>
            <p:nvPr/>
          </p:nvSpPr>
          <p:spPr>
            <a:xfrm>
              <a:off x="3333274" y="3101816"/>
              <a:ext cx="257175" cy="142875"/>
            </a:xfrm>
            <a:custGeom>
              <a:avLst/>
              <a:gdLst/>
              <a:ahLst/>
              <a:cxnLst/>
              <a:rect l="0" t="0" r="0" b="0"/>
              <a:pathLst>
                <a:path w="257175" h="142875">
                  <a:moveTo>
                    <a:pt x="237649" y="129064"/>
                  </a:moveTo>
                  <a:lnTo>
                    <a:pt x="130016" y="21431"/>
                  </a:lnTo>
                  <a:lnTo>
                    <a:pt x="21431" y="130016"/>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2" name="Freeform: Shape 81">
              <a:extLst>
                <a:ext uri="{FF2B5EF4-FFF2-40B4-BE49-F238E27FC236}">
                  <a16:creationId xmlns:a16="http://schemas.microsoft.com/office/drawing/2014/main" id="{53CDA35B-C14B-43E5-9C14-4DD947A7FAA2}"/>
                </a:ext>
              </a:extLst>
            </p:cNvPr>
            <p:cNvSpPr/>
            <p:nvPr/>
          </p:nvSpPr>
          <p:spPr>
            <a:xfrm>
              <a:off x="3441859" y="3101816"/>
              <a:ext cx="38100" cy="371475"/>
            </a:xfrm>
            <a:custGeom>
              <a:avLst/>
              <a:gdLst/>
              <a:ahLst/>
              <a:cxnLst/>
              <a:rect l="0" t="0" r="0" b="0"/>
              <a:pathLst>
                <a:path w="38100" h="371475">
                  <a:moveTo>
                    <a:pt x="21431" y="21431"/>
                  </a:moveTo>
                  <a:lnTo>
                    <a:pt x="21431" y="354806"/>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3" name="Freeform: Shape 82">
              <a:extLst>
                <a:ext uri="{FF2B5EF4-FFF2-40B4-BE49-F238E27FC236}">
                  <a16:creationId xmlns:a16="http://schemas.microsoft.com/office/drawing/2014/main" id="{8AF68C41-385C-42CD-B7F3-C25390348389}"/>
                </a:ext>
              </a:extLst>
            </p:cNvPr>
            <p:cNvSpPr/>
            <p:nvPr/>
          </p:nvSpPr>
          <p:spPr>
            <a:xfrm>
              <a:off x="3192304" y="3378993"/>
              <a:ext cx="533400" cy="533400"/>
            </a:xfrm>
            <a:custGeom>
              <a:avLst/>
              <a:gdLst/>
              <a:ahLst/>
              <a:cxnLst/>
              <a:rect l="0" t="0" r="0" b="0"/>
              <a:pathLst>
                <a:path w="533400" h="533400">
                  <a:moveTo>
                    <a:pt x="21431" y="21431"/>
                  </a:moveTo>
                  <a:lnTo>
                    <a:pt x="519589" y="21431"/>
                  </a:lnTo>
                  <a:lnTo>
                    <a:pt x="519589" y="519589"/>
                  </a:lnTo>
                  <a:lnTo>
                    <a:pt x="21431" y="519589"/>
                  </a:ln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4" name="Freeform: Shape 83">
              <a:extLst>
                <a:ext uri="{FF2B5EF4-FFF2-40B4-BE49-F238E27FC236}">
                  <a16:creationId xmlns:a16="http://schemas.microsoft.com/office/drawing/2014/main" id="{34A9ED2C-B455-46ED-813C-BCAA67D7DDE7}"/>
                </a:ext>
              </a:extLst>
            </p:cNvPr>
            <p:cNvSpPr/>
            <p:nvPr/>
          </p:nvSpPr>
          <p:spPr>
            <a:xfrm>
              <a:off x="3441859" y="3497103"/>
              <a:ext cx="38100" cy="304800"/>
            </a:xfrm>
            <a:custGeom>
              <a:avLst/>
              <a:gdLst/>
              <a:ahLst/>
              <a:cxnLst/>
              <a:rect l="0" t="0" r="0" b="0"/>
              <a:pathLst>
                <a:path w="38100" h="304800">
                  <a:moveTo>
                    <a:pt x="21431" y="21431"/>
                  </a:moveTo>
                  <a:lnTo>
                    <a:pt x="21431" y="287179"/>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5" name="Freeform: Shape 84">
              <a:extLst>
                <a:ext uri="{FF2B5EF4-FFF2-40B4-BE49-F238E27FC236}">
                  <a16:creationId xmlns:a16="http://schemas.microsoft.com/office/drawing/2014/main" id="{08C8EFF7-FA1A-4359-9A32-D7B32EC3DA41}"/>
                </a:ext>
              </a:extLst>
            </p:cNvPr>
            <p:cNvSpPr/>
            <p:nvPr/>
          </p:nvSpPr>
          <p:spPr>
            <a:xfrm>
              <a:off x="3562826" y="3497103"/>
              <a:ext cx="38100" cy="304800"/>
            </a:xfrm>
            <a:custGeom>
              <a:avLst/>
              <a:gdLst/>
              <a:ahLst/>
              <a:cxnLst/>
              <a:rect l="0" t="0" r="0" b="0"/>
              <a:pathLst>
                <a:path w="38100" h="304800">
                  <a:moveTo>
                    <a:pt x="21431" y="21431"/>
                  </a:moveTo>
                  <a:lnTo>
                    <a:pt x="21431" y="287179"/>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6" name="Freeform: Shape 85">
              <a:extLst>
                <a:ext uri="{FF2B5EF4-FFF2-40B4-BE49-F238E27FC236}">
                  <a16:creationId xmlns:a16="http://schemas.microsoft.com/office/drawing/2014/main" id="{ABE37267-B1A8-4DC0-B3D2-2A6B6E6C9123}"/>
                </a:ext>
              </a:extLst>
            </p:cNvPr>
            <p:cNvSpPr/>
            <p:nvPr/>
          </p:nvSpPr>
          <p:spPr>
            <a:xfrm>
              <a:off x="3305651" y="3497103"/>
              <a:ext cx="38100" cy="304800"/>
            </a:xfrm>
            <a:custGeom>
              <a:avLst/>
              <a:gdLst/>
              <a:ahLst/>
              <a:cxnLst/>
              <a:rect l="0" t="0" r="0" b="0"/>
              <a:pathLst>
                <a:path w="38100" h="304800">
                  <a:moveTo>
                    <a:pt x="21431" y="21431"/>
                  </a:moveTo>
                  <a:lnTo>
                    <a:pt x="21431" y="287179"/>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grpSp>
      <p:grpSp>
        <p:nvGrpSpPr>
          <p:cNvPr id="87" name="Group 86">
            <a:extLst>
              <a:ext uri="{FF2B5EF4-FFF2-40B4-BE49-F238E27FC236}">
                <a16:creationId xmlns:a16="http://schemas.microsoft.com/office/drawing/2014/main" id="{97577904-3A1B-4A86-BF0D-84FB0FC90253}"/>
              </a:ext>
            </a:extLst>
          </p:cNvPr>
          <p:cNvGrpSpPr/>
          <p:nvPr/>
        </p:nvGrpSpPr>
        <p:grpSpPr>
          <a:xfrm>
            <a:off x="5787012" y="2137075"/>
            <a:ext cx="496133" cy="393203"/>
            <a:chOff x="3517678" y="3062050"/>
            <a:chExt cx="1225868" cy="971550"/>
          </a:xfrm>
        </p:grpSpPr>
        <p:sp>
          <p:nvSpPr>
            <p:cNvPr id="88" name="Freeform: Shape 87">
              <a:extLst>
                <a:ext uri="{FF2B5EF4-FFF2-40B4-BE49-F238E27FC236}">
                  <a16:creationId xmlns:a16="http://schemas.microsoft.com/office/drawing/2014/main" id="{06678AA4-6702-417A-907C-3B62A64044BB}"/>
                </a:ext>
              </a:extLst>
            </p:cNvPr>
            <p:cNvSpPr/>
            <p:nvPr/>
          </p:nvSpPr>
          <p:spPr>
            <a:xfrm>
              <a:off x="3517678" y="3062050"/>
              <a:ext cx="1095375" cy="695325"/>
            </a:xfrm>
            <a:custGeom>
              <a:avLst/>
              <a:gdLst/>
              <a:ahLst/>
              <a:cxnLst/>
              <a:rect l="0" t="0" r="0" b="0"/>
              <a:pathLst>
                <a:path w="1095375" h="695325">
                  <a:moveTo>
                    <a:pt x="1072039" y="493871"/>
                  </a:moveTo>
                  <a:cubicBezTo>
                    <a:pt x="1073944" y="483394"/>
                    <a:pt x="1074896" y="47196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20579" y="44291"/>
                    <a:pt x="767239" y="21431"/>
                    <a:pt x="711041" y="21431"/>
                  </a:cubicBezTo>
                  <a:lnTo>
                    <a:pt x="711041" y="21431"/>
                  </a:ln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371951" y="676751"/>
                    <a:pt x="505301" y="676751"/>
                    <a:pt x="589121" y="676751"/>
                  </a:cubicBezTo>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89" name="Freeform: Shape 88">
              <a:extLst>
                <a:ext uri="{FF2B5EF4-FFF2-40B4-BE49-F238E27FC236}">
                  <a16:creationId xmlns:a16="http://schemas.microsoft.com/office/drawing/2014/main" id="{65E23604-A7A2-4515-A33D-4AA7233C42BA}"/>
                </a:ext>
              </a:extLst>
            </p:cNvPr>
            <p:cNvSpPr/>
            <p:nvPr/>
          </p:nvSpPr>
          <p:spPr>
            <a:xfrm>
              <a:off x="4086321" y="3937397"/>
              <a:ext cx="657225" cy="95250"/>
            </a:xfrm>
            <a:custGeom>
              <a:avLst/>
              <a:gdLst/>
              <a:ahLst/>
              <a:cxnLst/>
              <a:rect l="0" t="0" r="0" b="0"/>
              <a:pathLst>
                <a:path w="657225" h="95250">
                  <a:moveTo>
                    <a:pt x="21431" y="21431"/>
                  </a:moveTo>
                  <a:lnTo>
                    <a:pt x="170021" y="81439"/>
                  </a:lnTo>
                  <a:lnTo>
                    <a:pt x="640556" y="21431"/>
                  </a:lnTo>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0" name="Freeform: Shape 89">
              <a:extLst>
                <a:ext uri="{FF2B5EF4-FFF2-40B4-BE49-F238E27FC236}">
                  <a16:creationId xmlns:a16="http://schemas.microsoft.com/office/drawing/2014/main" id="{FD8DD5B8-ED89-4110-B4A5-C269D5A53342}"/>
                </a:ext>
              </a:extLst>
            </p:cNvPr>
            <p:cNvSpPr/>
            <p:nvPr/>
          </p:nvSpPr>
          <p:spPr>
            <a:xfrm>
              <a:off x="4086321" y="3773567"/>
              <a:ext cx="38100" cy="200025"/>
            </a:xfrm>
            <a:custGeom>
              <a:avLst/>
              <a:gdLst/>
              <a:ahLst/>
              <a:cxnLst/>
              <a:rect l="0" t="0" r="0" b="0"/>
              <a:pathLst>
                <a:path w="38100" h="200025">
                  <a:moveTo>
                    <a:pt x="21431" y="21431"/>
                  </a:moveTo>
                  <a:lnTo>
                    <a:pt x="21431" y="18526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1" name="Freeform: Shape 90">
              <a:extLst>
                <a:ext uri="{FF2B5EF4-FFF2-40B4-BE49-F238E27FC236}">
                  <a16:creationId xmlns:a16="http://schemas.microsoft.com/office/drawing/2014/main" id="{27C2E30A-C14A-43AC-8B36-D27E8129E496}"/>
                </a:ext>
              </a:extLst>
            </p:cNvPr>
            <p:cNvSpPr/>
            <p:nvPr/>
          </p:nvSpPr>
          <p:spPr>
            <a:xfrm>
              <a:off x="4086321" y="3553540"/>
              <a:ext cx="38100" cy="200025"/>
            </a:xfrm>
            <a:custGeom>
              <a:avLst/>
              <a:gdLst/>
              <a:ahLst/>
              <a:cxnLst/>
              <a:rect l="0" t="0" r="0" b="0"/>
              <a:pathLst>
                <a:path w="38100" h="200025">
                  <a:moveTo>
                    <a:pt x="21431" y="21431"/>
                  </a:moveTo>
                  <a:lnTo>
                    <a:pt x="21431" y="186214"/>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2" name="Freeform: Shape 91">
              <a:extLst>
                <a:ext uri="{FF2B5EF4-FFF2-40B4-BE49-F238E27FC236}">
                  <a16:creationId xmlns:a16="http://schemas.microsoft.com/office/drawing/2014/main" id="{C6391C7D-6C8C-4B89-9E3C-59F776D45F2F}"/>
                </a:ext>
              </a:extLst>
            </p:cNvPr>
            <p:cNvSpPr/>
            <p:nvPr/>
          </p:nvSpPr>
          <p:spPr>
            <a:xfrm>
              <a:off x="4086321" y="3488770"/>
              <a:ext cx="657225" cy="104775"/>
            </a:xfrm>
            <a:custGeom>
              <a:avLst/>
              <a:gdLst/>
              <a:ahLst/>
              <a:cxnLst/>
              <a:rect l="0" t="0" r="0" b="0"/>
              <a:pathLst>
                <a:path w="657225" h="104775">
                  <a:moveTo>
                    <a:pt x="640556" y="86201"/>
                  </a:moveTo>
                  <a:lnTo>
                    <a:pt x="170974" y="21431"/>
                  </a:lnTo>
                  <a:lnTo>
                    <a:pt x="21431" y="82391"/>
                  </a:lnTo>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3" name="Freeform: Shape 92">
              <a:extLst>
                <a:ext uri="{FF2B5EF4-FFF2-40B4-BE49-F238E27FC236}">
                  <a16:creationId xmlns:a16="http://schemas.microsoft.com/office/drawing/2014/main" id="{5F670EE3-85F8-428A-92CF-CE26AE8295EC}"/>
                </a:ext>
              </a:extLst>
            </p:cNvPr>
            <p:cNvSpPr/>
            <p:nvPr/>
          </p:nvSpPr>
          <p:spPr>
            <a:xfrm>
              <a:off x="4235863" y="3488770"/>
              <a:ext cx="38100" cy="238125"/>
            </a:xfrm>
            <a:custGeom>
              <a:avLst/>
              <a:gdLst/>
              <a:ahLst/>
              <a:cxnLst/>
              <a:rect l="0" t="0" r="0" b="0"/>
              <a:pathLst>
                <a:path w="38100" h="238125">
                  <a:moveTo>
                    <a:pt x="21431" y="220504"/>
                  </a:moveTo>
                  <a:lnTo>
                    <a:pt x="21431" y="2143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4" name="Freeform: Shape 93">
              <a:extLst>
                <a:ext uri="{FF2B5EF4-FFF2-40B4-BE49-F238E27FC236}">
                  <a16:creationId xmlns:a16="http://schemas.microsoft.com/office/drawing/2014/main" id="{CF9D2621-8DE0-4DC5-A603-85D069434CE6}"/>
                </a:ext>
              </a:extLst>
            </p:cNvPr>
            <p:cNvSpPr/>
            <p:nvPr/>
          </p:nvSpPr>
          <p:spPr>
            <a:xfrm>
              <a:off x="4234911" y="3747850"/>
              <a:ext cx="38100" cy="285750"/>
            </a:xfrm>
            <a:custGeom>
              <a:avLst/>
              <a:gdLst/>
              <a:ahLst/>
              <a:cxnLst/>
              <a:rect l="0" t="0" r="0" b="0"/>
              <a:pathLst>
                <a:path w="38100" h="285750">
                  <a:moveTo>
                    <a:pt x="21431" y="270986"/>
                  </a:moveTo>
                  <a:lnTo>
                    <a:pt x="21431" y="2143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5" name="Freeform: Shape 94">
              <a:extLst>
                <a:ext uri="{FF2B5EF4-FFF2-40B4-BE49-F238E27FC236}">
                  <a16:creationId xmlns:a16="http://schemas.microsoft.com/office/drawing/2014/main" id="{D2822DA4-1099-4204-9889-949C74EEEB71}"/>
                </a:ext>
              </a:extLst>
            </p:cNvPr>
            <p:cNvSpPr/>
            <p:nvPr/>
          </p:nvSpPr>
          <p:spPr>
            <a:xfrm>
              <a:off x="4086321" y="3747850"/>
              <a:ext cx="190500" cy="66675"/>
            </a:xfrm>
            <a:custGeom>
              <a:avLst/>
              <a:gdLst/>
              <a:ahLst/>
              <a:cxnLst/>
              <a:rect l="0" t="0" r="0" b="0"/>
              <a:pathLst>
                <a:path w="190500" h="66675">
                  <a:moveTo>
                    <a:pt x="21431" y="47149"/>
                  </a:moveTo>
                  <a:lnTo>
                    <a:pt x="170021" y="2143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6" name="Freeform: Shape 95">
              <a:extLst>
                <a:ext uri="{FF2B5EF4-FFF2-40B4-BE49-F238E27FC236}">
                  <a16:creationId xmlns:a16="http://schemas.microsoft.com/office/drawing/2014/main" id="{1C161679-E43F-4197-A446-0E61BA7673A5}"/>
                </a:ext>
              </a:extLst>
            </p:cNvPr>
            <p:cNvSpPr/>
            <p:nvPr/>
          </p:nvSpPr>
          <p:spPr>
            <a:xfrm>
              <a:off x="4086321" y="3687842"/>
              <a:ext cx="190500" cy="66675"/>
            </a:xfrm>
            <a:custGeom>
              <a:avLst/>
              <a:gdLst/>
              <a:ahLst/>
              <a:cxnLst/>
              <a:rect l="0" t="0" r="0" b="0"/>
              <a:pathLst>
                <a:path w="190500" h="66675">
                  <a:moveTo>
                    <a:pt x="21431" y="51911"/>
                  </a:moveTo>
                  <a:lnTo>
                    <a:pt x="170974" y="2143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7" name="Freeform: Shape 96">
              <a:extLst>
                <a:ext uri="{FF2B5EF4-FFF2-40B4-BE49-F238E27FC236}">
                  <a16:creationId xmlns:a16="http://schemas.microsoft.com/office/drawing/2014/main" id="{8283E37F-7B26-4A78-8580-6D777E2478FD}"/>
                </a:ext>
              </a:extLst>
            </p:cNvPr>
            <p:cNvSpPr/>
            <p:nvPr/>
          </p:nvSpPr>
          <p:spPr>
            <a:xfrm>
              <a:off x="4234911" y="3747850"/>
              <a:ext cx="504825" cy="57150"/>
            </a:xfrm>
            <a:custGeom>
              <a:avLst/>
              <a:gdLst/>
              <a:ahLst/>
              <a:cxnLst/>
              <a:rect l="0" t="0" r="0" b="0"/>
              <a:pathLst>
                <a:path w="504825" h="57150">
                  <a:moveTo>
                    <a:pt x="21431" y="21431"/>
                  </a:moveTo>
                  <a:lnTo>
                    <a:pt x="491966" y="42386"/>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8" name="Freeform: Shape 97">
              <a:extLst>
                <a:ext uri="{FF2B5EF4-FFF2-40B4-BE49-F238E27FC236}">
                  <a16:creationId xmlns:a16="http://schemas.microsoft.com/office/drawing/2014/main" id="{D958FBE3-EDD8-4A95-9A3F-6A3080F26A6E}"/>
                </a:ext>
              </a:extLst>
            </p:cNvPr>
            <p:cNvSpPr/>
            <p:nvPr/>
          </p:nvSpPr>
          <p:spPr>
            <a:xfrm>
              <a:off x="4235863" y="3687842"/>
              <a:ext cx="504825" cy="66675"/>
            </a:xfrm>
            <a:custGeom>
              <a:avLst/>
              <a:gdLst/>
              <a:ahLst/>
              <a:cxnLst/>
              <a:rect l="0" t="0" r="0" b="0"/>
              <a:pathLst>
                <a:path w="504825" h="66675">
                  <a:moveTo>
                    <a:pt x="21431" y="21431"/>
                  </a:moveTo>
                  <a:lnTo>
                    <a:pt x="491014" y="51911"/>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99" name="Freeform: Shape 98">
              <a:extLst>
                <a:ext uri="{FF2B5EF4-FFF2-40B4-BE49-F238E27FC236}">
                  <a16:creationId xmlns:a16="http://schemas.microsoft.com/office/drawing/2014/main" id="{8BFE7B16-77D1-4690-9BE5-50C499AE552B}"/>
                </a:ext>
              </a:extLst>
            </p:cNvPr>
            <p:cNvSpPr/>
            <p:nvPr/>
          </p:nvSpPr>
          <p:spPr>
            <a:xfrm>
              <a:off x="4705446" y="3768805"/>
              <a:ext cx="38100" cy="209550"/>
            </a:xfrm>
            <a:custGeom>
              <a:avLst/>
              <a:gdLst/>
              <a:ahLst/>
              <a:cxnLst/>
              <a:rect l="0" t="0" r="0" b="0"/>
              <a:pathLst>
                <a:path w="38100" h="209550">
                  <a:moveTo>
                    <a:pt x="21431" y="21431"/>
                  </a:moveTo>
                  <a:lnTo>
                    <a:pt x="21431" y="190024"/>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0" name="Freeform: Shape 99">
              <a:extLst>
                <a:ext uri="{FF2B5EF4-FFF2-40B4-BE49-F238E27FC236}">
                  <a16:creationId xmlns:a16="http://schemas.microsoft.com/office/drawing/2014/main" id="{89220FFA-166C-48E1-B505-220E5781F0EB}"/>
                </a:ext>
              </a:extLst>
            </p:cNvPr>
            <p:cNvSpPr/>
            <p:nvPr/>
          </p:nvSpPr>
          <p:spPr>
            <a:xfrm>
              <a:off x="4705446" y="3553540"/>
              <a:ext cx="38100" cy="200025"/>
            </a:xfrm>
            <a:custGeom>
              <a:avLst/>
              <a:gdLst/>
              <a:ahLst/>
              <a:cxnLst/>
              <a:rect l="0" t="0" r="0" b="0"/>
              <a:pathLst>
                <a:path w="38100" h="200025">
                  <a:moveTo>
                    <a:pt x="21431" y="21431"/>
                  </a:moveTo>
                  <a:lnTo>
                    <a:pt x="21431" y="186214"/>
                  </a:lnTo>
                </a:path>
              </a:pathLst>
            </a:custGeom>
            <a:ln w="9525" cap="rnd">
              <a:solidFill>
                <a:schemeClr val="bg1"/>
              </a:solidFill>
              <a:prstDash val="solid"/>
              <a:round/>
            </a:ln>
          </p:spPr>
          <p:txBody>
            <a:bodyPr/>
            <a:lstStyle/>
            <a:p>
              <a:pPr defTabSz="914367"/>
              <a:endParaRPr lang="en-US" sz="1765">
                <a:solidFill>
                  <a:srgbClr val="505050"/>
                </a:solidFill>
                <a:latin typeface="Segoe UI"/>
              </a:endParaRPr>
            </a:p>
          </p:txBody>
        </p:sp>
      </p:grpSp>
      <p:pic>
        <p:nvPicPr>
          <p:cNvPr id="101" name="Graphic 100">
            <a:extLst>
              <a:ext uri="{FF2B5EF4-FFF2-40B4-BE49-F238E27FC236}">
                <a16:creationId xmlns:a16="http://schemas.microsoft.com/office/drawing/2014/main" id="{DDD331FF-A0D4-4197-AFC3-054797BD14DE}"/>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800710" y="3789950"/>
            <a:ext cx="468740" cy="473473"/>
          </a:xfrm>
          <a:prstGeom prst="rect">
            <a:avLst/>
          </a:prstGeom>
        </p:spPr>
      </p:pic>
      <p:grpSp>
        <p:nvGrpSpPr>
          <p:cNvPr id="102" name="Group 101">
            <a:extLst>
              <a:ext uri="{FF2B5EF4-FFF2-40B4-BE49-F238E27FC236}">
                <a16:creationId xmlns:a16="http://schemas.microsoft.com/office/drawing/2014/main" id="{C80623BD-4659-4CB8-B62E-79DBC664D6E3}"/>
              </a:ext>
            </a:extLst>
          </p:cNvPr>
          <p:cNvGrpSpPr/>
          <p:nvPr/>
        </p:nvGrpSpPr>
        <p:grpSpPr>
          <a:xfrm>
            <a:off x="7275288" y="2991541"/>
            <a:ext cx="486360" cy="430956"/>
            <a:chOff x="4360069" y="2943701"/>
            <a:chExt cx="1095375" cy="970597"/>
          </a:xfrm>
          <a:solidFill>
            <a:srgbClr val="254374"/>
          </a:solidFill>
        </p:grpSpPr>
        <p:sp>
          <p:nvSpPr>
            <p:cNvPr id="103" name="Freeform: Shape 102">
              <a:extLst>
                <a:ext uri="{FF2B5EF4-FFF2-40B4-BE49-F238E27FC236}">
                  <a16:creationId xmlns:a16="http://schemas.microsoft.com/office/drawing/2014/main" id="{B78AA4EE-A013-4B4B-9F91-D6BE39DA23F7}"/>
                </a:ext>
              </a:extLst>
            </p:cNvPr>
            <p:cNvSpPr/>
            <p:nvPr/>
          </p:nvSpPr>
          <p:spPr>
            <a:xfrm>
              <a:off x="4360069" y="2943701"/>
              <a:ext cx="1095375" cy="695325"/>
            </a:xfrm>
            <a:custGeom>
              <a:avLst/>
              <a:gdLst/>
              <a:ahLst/>
              <a:cxnLst/>
              <a:rect l="0" t="0" r="0" b="0"/>
              <a:pathLst>
                <a:path w="1095375" h="695325">
                  <a:moveTo>
                    <a:pt x="711041" y="21431"/>
                  </a:move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860584" y="676751"/>
                    <a:pt x="860584" y="676751"/>
                    <a:pt x="860584" y="676751"/>
                  </a:cubicBezTo>
                  <a:cubicBezTo>
                    <a:pt x="919639" y="676751"/>
                    <a:pt x="972979" y="653891"/>
                    <a:pt x="1013936" y="611981"/>
                  </a:cubicBezTo>
                  <a:cubicBezTo>
                    <a:pt x="1052989" y="571024"/>
                    <a:pt x="1074896" y="51768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20579" y="44291"/>
                    <a:pt x="766286" y="21431"/>
                    <a:pt x="711041" y="21431"/>
                  </a:cubicBezTo>
                  <a:lnTo>
                    <a:pt x="711041" y="21431"/>
                  </a:ln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4" name="Freeform: Shape 103">
              <a:extLst>
                <a:ext uri="{FF2B5EF4-FFF2-40B4-BE49-F238E27FC236}">
                  <a16:creationId xmlns:a16="http://schemas.microsoft.com/office/drawing/2014/main" id="{8D734706-3315-4D98-B438-06C29C422D30}"/>
                </a:ext>
              </a:extLst>
            </p:cNvPr>
            <p:cNvSpPr/>
            <p:nvPr/>
          </p:nvSpPr>
          <p:spPr>
            <a:xfrm>
              <a:off x="4815364" y="3104673"/>
              <a:ext cx="257175" cy="142875"/>
            </a:xfrm>
            <a:custGeom>
              <a:avLst/>
              <a:gdLst/>
              <a:ahLst/>
              <a:cxnLst/>
              <a:rect l="0" t="0" r="0" b="0"/>
              <a:pathLst>
                <a:path w="257175" h="142875">
                  <a:moveTo>
                    <a:pt x="236696" y="129064"/>
                  </a:moveTo>
                  <a:lnTo>
                    <a:pt x="129064" y="21431"/>
                  </a:lnTo>
                  <a:lnTo>
                    <a:pt x="21431" y="130016"/>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5" name="Freeform: Shape 104">
              <a:extLst>
                <a:ext uri="{FF2B5EF4-FFF2-40B4-BE49-F238E27FC236}">
                  <a16:creationId xmlns:a16="http://schemas.microsoft.com/office/drawing/2014/main" id="{53418939-ED30-4F7E-AE1E-0008D91DA5A2}"/>
                </a:ext>
              </a:extLst>
            </p:cNvPr>
            <p:cNvSpPr/>
            <p:nvPr/>
          </p:nvSpPr>
          <p:spPr>
            <a:xfrm>
              <a:off x="4922996" y="3104673"/>
              <a:ext cx="38100" cy="371475"/>
            </a:xfrm>
            <a:custGeom>
              <a:avLst/>
              <a:gdLst/>
              <a:ahLst/>
              <a:cxnLst/>
              <a:rect l="0" t="0" r="0" b="0"/>
              <a:pathLst>
                <a:path w="38100" h="371475">
                  <a:moveTo>
                    <a:pt x="21431" y="21431"/>
                  </a:moveTo>
                  <a:lnTo>
                    <a:pt x="21431" y="354806"/>
                  </a:lnTo>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6" name="Freeform: Shape 105">
              <a:extLst>
                <a:ext uri="{FF2B5EF4-FFF2-40B4-BE49-F238E27FC236}">
                  <a16:creationId xmlns:a16="http://schemas.microsoft.com/office/drawing/2014/main" id="{41AD100E-295D-487B-98C4-9D1D1063B20D}"/>
                </a:ext>
              </a:extLst>
            </p:cNvPr>
            <p:cNvSpPr/>
            <p:nvPr/>
          </p:nvSpPr>
          <p:spPr>
            <a:xfrm>
              <a:off x="4813459" y="3495198"/>
              <a:ext cx="257175" cy="257175"/>
            </a:xfrm>
            <a:custGeom>
              <a:avLst/>
              <a:gdLst/>
              <a:ahLst/>
              <a:cxnLst/>
              <a:rect l="0" t="0" r="0" b="0"/>
              <a:pathLst>
                <a:path w="257175" h="257175">
                  <a:moveTo>
                    <a:pt x="240506" y="130969"/>
                  </a:moveTo>
                  <a:cubicBezTo>
                    <a:pt x="240506" y="191465"/>
                    <a:pt x="191465" y="240506"/>
                    <a:pt x="130969" y="240506"/>
                  </a:cubicBezTo>
                  <a:cubicBezTo>
                    <a:pt x="70473" y="240506"/>
                    <a:pt x="21431" y="191465"/>
                    <a:pt x="21431" y="130969"/>
                  </a:cubicBezTo>
                  <a:cubicBezTo>
                    <a:pt x="21431" y="70473"/>
                    <a:pt x="70473" y="21431"/>
                    <a:pt x="130969" y="21431"/>
                  </a:cubicBezTo>
                  <a:cubicBezTo>
                    <a:pt x="191465" y="21431"/>
                    <a:pt x="240506" y="70473"/>
                    <a:pt x="240506" y="130969"/>
                  </a:cubicBez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7" name="Freeform: Shape 106">
              <a:extLst>
                <a:ext uri="{FF2B5EF4-FFF2-40B4-BE49-F238E27FC236}">
                  <a16:creationId xmlns:a16="http://schemas.microsoft.com/office/drawing/2014/main" id="{2908E418-8619-494A-9D37-9B45AE175051}"/>
                </a:ext>
              </a:extLst>
            </p:cNvPr>
            <p:cNvSpPr/>
            <p:nvPr/>
          </p:nvSpPr>
          <p:spPr>
            <a:xfrm>
              <a:off x="4807701" y="3513224"/>
              <a:ext cx="266700" cy="266700"/>
            </a:xfrm>
            <a:custGeom>
              <a:avLst/>
              <a:gdLst/>
              <a:ahLst/>
              <a:cxnLst/>
              <a:rect l="0" t="0" r="0" b="0"/>
              <a:pathLst>
                <a:path w="266700" h="266700">
                  <a:moveTo>
                    <a:pt x="246201" y="131809"/>
                  </a:moveTo>
                  <a:cubicBezTo>
                    <a:pt x="248942" y="192244"/>
                    <a:pt x="202172" y="243459"/>
                    <a:pt x="141736" y="246200"/>
                  </a:cubicBezTo>
                  <a:cubicBezTo>
                    <a:pt x="81301" y="248942"/>
                    <a:pt x="30086" y="202172"/>
                    <a:pt x="27345" y="141736"/>
                  </a:cubicBezTo>
                  <a:cubicBezTo>
                    <a:pt x="24603" y="81301"/>
                    <a:pt x="71374" y="30086"/>
                    <a:pt x="131809" y="27345"/>
                  </a:cubicBezTo>
                  <a:cubicBezTo>
                    <a:pt x="192244" y="24603"/>
                    <a:pt x="243459" y="71374"/>
                    <a:pt x="246201" y="131809"/>
                  </a:cubicBez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08" name="Freeform: Shape 107">
              <a:extLst>
                <a:ext uri="{FF2B5EF4-FFF2-40B4-BE49-F238E27FC236}">
                  <a16:creationId xmlns:a16="http://schemas.microsoft.com/office/drawing/2014/main" id="{A800F84E-D4CD-4792-8480-389242857423}"/>
                </a:ext>
              </a:extLst>
            </p:cNvPr>
            <p:cNvSpPr/>
            <p:nvPr/>
          </p:nvSpPr>
          <p:spPr>
            <a:xfrm>
              <a:off x="4675346" y="3380898"/>
              <a:ext cx="533400" cy="533400"/>
            </a:xfrm>
            <a:custGeom>
              <a:avLst/>
              <a:gdLst/>
              <a:ahLst/>
              <a:cxnLst/>
              <a:rect l="0" t="0" r="0" b="0"/>
              <a:pathLst>
                <a:path w="533400" h="533400">
                  <a:moveTo>
                    <a:pt x="517684" y="295751"/>
                  </a:moveTo>
                  <a:lnTo>
                    <a:pt x="517684" y="241459"/>
                  </a:lnTo>
                  <a:lnTo>
                    <a:pt x="449104" y="218599"/>
                  </a:lnTo>
                  <a:cubicBezTo>
                    <a:pt x="445294" y="205264"/>
                    <a:pt x="439579" y="191929"/>
                    <a:pt x="432911" y="179546"/>
                  </a:cubicBezTo>
                  <a:lnTo>
                    <a:pt x="465296" y="111919"/>
                  </a:lnTo>
                  <a:lnTo>
                    <a:pt x="426244" y="71914"/>
                  </a:lnTo>
                  <a:lnTo>
                    <a:pt x="359569" y="106204"/>
                  </a:lnTo>
                  <a:cubicBezTo>
                    <a:pt x="348139" y="99536"/>
                    <a:pt x="335756" y="94774"/>
                    <a:pt x="322421" y="90964"/>
                  </a:cubicBezTo>
                  <a:lnTo>
                    <a:pt x="296704" y="21431"/>
                  </a:lnTo>
                  <a:lnTo>
                    <a:pt x="239554" y="21431"/>
                  </a:lnTo>
                  <a:lnTo>
                    <a:pt x="218599" y="90964"/>
                  </a:lnTo>
                  <a:cubicBezTo>
                    <a:pt x="204311" y="94774"/>
                    <a:pt x="190024" y="100489"/>
                    <a:pt x="177641" y="108109"/>
                  </a:cubicBezTo>
                  <a:lnTo>
                    <a:pt x="112871" y="75724"/>
                  </a:lnTo>
                  <a:lnTo>
                    <a:pt x="73819" y="114776"/>
                  </a:lnTo>
                  <a:lnTo>
                    <a:pt x="105251" y="182404"/>
                  </a:lnTo>
                  <a:lnTo>
                    <a:pt x="105251" y="182404"/>
                  </a:lnTo>
                  <a:cubicBezTo>
                    <a:pt x="98584" y="194786"/>
                    <a:pt x="93821" y="207169"/>
                    <a:pt x="90011" y="220504"/>
                  </a:cubicBezTo>
                  <a:lnTo>
                    <a:pt x="21431" y="243364"/>
                  </a:lnTo>
                  <a:lnTo>
                    <a:pt x="21431" y="300514"/>
                  </a:lnTo>
                  <a:lnTo>
                    <a:pt x="90964" y="322421"/>
                  </a:lnTo>
                  <a:lnTo>
                    <a:pt x="90964" y="322421"/>
                  </a:lnTo>
                  <a:cubicBezTo>
                    <a:pt x="94774" y="335756"/>
                    <a:pt x="100489" y="349091"/>
                    <a:pt x="107156" y="360521"/>
                  </a:cubicBezTo>
                  <a:lnTo>
                    <a:pt x="107156" y="360521"/>
                  </a:lnTo>
                  <a:lnTo>
                    <a:pt x="73819" y="427196"/>
                  </a:lnTo>
                  <a:lnTo>
                    <a:pt x="113824" y="467201"/>
                  </a:lnTo>
                  <a:lnTo>
                    <a:pt x="180499" y="433864"/>
                  </a:lnTo>
                  <a:cubicBezTo>
                    <a:pt x="191929" y="440531"/>
                    <a:pt x="205264" y="445294"/>
                    <a:pt x="217646" y="449104"/>
                  </a:cubicBezTo>
                  <a:lnTo>
                    <a:pt x="217646" y="449104"/>
                  </a:lnTo>
                  <a:lnTo>
                    <a:pt x="241459" y="518636"/>
                  </a:lnTo>
                  <a:lnTo>
                    <a:pt x="301466" y="518636"/>
                  </a:lnTo>
                  <a:lnTo>
                    <a:pt x="324326" y="448151"/>
                  </a:lnTo>
                  <a:cubicBezTo>
                    <a:pt x="337661" y="444341"/>
                    <a:pt x="350044" y="438626"/>
                    <a:pt x="361474" y="431959"/>
                  </a:cubicBezTo>
                  <a:lnTo>
                    <a:pt x="427196" y="463391"/>
                  </a:lnTo>
                  <a:lnTo>
                    <a:pt x="465296" y="425291"/>
                  </a:lnTo>
                  <a:lnTo>
                    <a:pt x="432911" y="359569"/>
                  </a:lnTo>
                  <a:cubicBezTo>
                    <a:pt x="439579" y="347186"/>
                    <a:pt x="445294" y="334804"/>
                    <a:pt x="449104" y="321469"/>
                  </a:cubicBezTo>
                  <a:lnTo>
                    <a:pt x="517684" y="295751"/>
                  </a:lnTo>
                  <a:close/>
                  <a:moveTo>
                    <a:pt x="159544" y="269081"/>
                  </a:moveTo>
                  <a:cubicBezTo>
                    <a:pt x="159544" y="208121"/>
                    <a:pt x="209074" y="159544"/>
                    <a:pt x="269081" y="159544"/>
                  </a:cubicBezTo>
                  <a:cubicBezTo>
                    <a:pt x="330041" y="159544"/>
                    <a:pt x="378619" y="209074"/>
                    <a:pt x="378619" y="269081"/>
                  </a:cubicBezTo>
                  <a:cubicBezTo>
                    <a:pt x="378619" y="330041"/>
                    <a:pt x="329089" y="378619"/>
                    <a:pt x="269081" y="378619"/>
                  </a:cubicBezTo>
                  <a:cubicBezTo>
                    <a:pt x="208121" y="378619"/>
                    <a:pt x="159544" y="330041"/>
                    <a:pt x="159544" y="269081"/>
                  </a:cubicBezTo>
                  <a:close/>
                </a:path>
              </a:pathLst>
            </a:custGeom>
            <a:grpFill/>
            <a:ln w="9525" cap="rnd">
              <a:solidFill>
                <a:schemeClr val="bg1"/>
              </a:solidFill>
              <a:prstDash val="solid"/>
              <a:round/>
            </a:ln>
          </p:spPr>
          <p:txBody>
            <a:bodyPr/>
            <a:lstStyle/>
            <a:p>
              <a:pPr defTabSz="914367"/>
              <a:endParaRPr lang="en-US" sz="1765">
                <a:solidFill>
                  <a:srgbClr val="505050"/>
                </a:solidFill>
                <a:latin typeface="Segoe UI"/>
              </a:endParaRPr>
            </a:p>
          </p:txBody>
        </p:sp>
      </p:grpSp>
      <p:pic>
        <p:nvPicPr>
          <p:cNvPr id="109" name="Graphic 108">
            <a:extLst>
              <a:ext uri="{FF2B5EF4-FFF2-40B4-BE49-F238E27FC236}">
                <a16:creationId xmlns:a16="http://schemas.microsoft.com/office/drawing/2014/main" id="{382B6E0D-5C5C-4F20-AC10-D6CB36BBDB6D}"/>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767883" y="2158353"/>
            <a:ext cx="424704" cy="408211"/>
          </a:xfrm>
          <a:prstGeom prst="rect">
            <a:avLst/>
          </a:prstGeom>
        </p:spPr>
      </p:pic>
      <p:grpSp>
        <p:nvGrpSpPr>
          <p:cNvPr id="16" name="Group 15">
            <a:extLst>
              <a:ext uri="{FF2B5EF4-FFF2-40B4-BE49-F238E27FC236}">
                <a16:creationId xmlns:a16="http://schemas.microsoft.com/office/drawing/2014/main" id="{7B3EE5B7-E01D-4DF1-A947-4A76AADB739F}"/>
              </a:ext>
            </a:extLst>
          </p:cNvPr>
          <p:cNvGrpSpPr/>
          <p:nvPr/>
        </p:nvGrpSpPr>
        <p:grpSpPr>
          <a:xfrm>
            <a:off x="8837550" y="3838337"/>
            <a:ext cx="285373" cy="414307"/>
            <a:chOff x="6999288" y="-631826"/>
            <a:chExt cx="263525" cy="382588"/>
          </a:xfrm>
        </p:grpSpPr>
        <p:sp>
          <p:nvSpPr>
            <p:cNvPr id="13" name="Freeform 13">
              <a:extLst>
                <a:ext uri="{FF2B5EF4-FFF2-40B4-BE49-F238E27FC236}">
                  <a16:creationId xmlns:a16="http://schemas.microsoft.com/office/drawing/2014/main" id="{2D13EDBE-6BA8-44E3-92A0-D2B382441F73}"/>
                </a:ext>
              </a:extLst>
            </p:cNvPr>
            <p:cNvSpPr>
              <a:spLocks/>
            </p:cNvSpPr>
            <p:nvPr/>
          </p:nvSpPr>
          <p:spPr bwMode="auto">
            <a:xfrm>
              <a:off x="6999288" y="-631826"/>
              <a:ext cx="263525" cy="260350"/>
            </a:xfrm>
            <a:custGeom>
              <a:avLst/>
              <a:gdLst>
                <a:gd name="T0" fmla="*/ 53 w 166"/>
                <a:gd name="T1" fmla="*/ 0 h 164"/>
                <a:gd name="T2" fmla="*/ 88 w 166"/>
                <a:gd name="T3" fmla="*/ 13 h 164"/>
                <a:gd name="T4" fmla="*/ 122 w 166"/>
                <a:gd name="T5" fmla="*/ 4 h 164"/>
                <a:gd name="T6" fmla="*/ 137 w 166"/>
                <a:gd name="T7" fmla="*/ 36 h 164"/>
                <a:gd name="T8" fmla="*/ 166 w 166"/>
                <a:gd name="T9" fmla="*/ 52 h 164"/>
                <a:gd name="T10" fmla="*/ 153 w 166"/>
                <a:gd name="T11" fmla="*/ 86 h 164"/>
                <a:gd name="T12" fmla="*/ 162 w 166"/>
                <a:gd name="T13" fmla="*/ 121 h 164"/>
                <a:gd name="T14" fmla="*/ 131 w 166"/>
                <a:gd name="T15" fmla="*/ 133 h 164"/>
                <a:gd name="T16" fmla="*/ 113 w 166"/>
                <a:gd name="T17" fmla="*/ 164 h 164"/>
                <a:gd name="T18" fmla="*/ 78 w 166"/>
                <a:gd name="T19" fmla="*/ 151 h 164"/>
                <a:gd name="T20" fmla="*/ 46 w 166"/>
                <a:gd name="T21" fmla="*/ 160 h 164"/>
                <a:gd name="T22" fmla="*/ 31 w 166"/>
                <a:gd name="T23" fmla="*/ 130 h 164"/>
                <a:gd name="T24" fmla="*/ 0 w 166"/>
                <a:gd name="T25" fmla="*/ 112 h 164"/>
                <a:gd name="T26" fmla="*/ 13 w 166"/>
                <a:gd name="T27" fmla="*/ 77 h 164"/>
                <a:gd name="T28" fmla="*/ 4 w 166"/>
                <a:gd name="T29" fmla="*/ 45 h 164"/>
                <a:gd name="T30" fmla="*/ 37 w 166"/>
                <a:gd name="T31" fmla="*/ 31 h 164"/>
                <a:gd name="T32" fmla="*/ 53 w 16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4">
                  <a:moveTo>
                    <a:pt x="53" y="0"/>
                  </a:moveTo>
                  <a:lnTo>
                    <a:pt x="88" y="13"/>
                  </a:lnTo>
                  <a:lnTo>
                    <a:pt x="122" y="4"/>
                  </a:lnTo>
                  <a:lnTo>
                    <a:pt x="137" y="36"/>
                  </a:lnTo>
                  <a:lnTo>
                    <a:pt x="166" y="52"/>
                  </a:lnTo>
                  <a:lnTo>
                    <a:pt x="153" y="86"/>
                  </a:lnTo>
                  <a:lnTo>
                    <a:pt x="162" y="121"/>
                  </a:lnTo>
                  <a:lnTo>
                    <a:pt x="131" y="133"/>
                  </a:lnTo>
                  <a:lnTo>
                    <a:pt x="113" y="164"/>
                  </a:lnTo>
                  <a:lnTo>
                    <a:pt x="78" y="151"/>
                  </a:lnTo>
                  <a:lnTo>
                    <a:pt x="46" y="160"/>
                  </a:lnTo>
                  <a:lnTo>
                    <a:pt x="31" y="130"/>
                  </a:lnTo>
                  <a:lnTo>
                    <a:pt x="0" y="112"/>
                  </a:lnTo>
                  <a:lnTo>
                    <a:pt x="13" y="77"/>
                  </a:lnTo>
                  <a:lnTo>
                    <a:pt x="4" y="45"/>
                  </a:lnTo>
                  <a:lnTo>
                    <a:pt x="37" y="31"/>
                  </a:lnTo>
                  <a:lnTo>
                    <a:pt x="53" y="0"/>
                  </a:lnTo>
                  <a:close/>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4" name="Freeform 14">
              <a:extLst>
                <a:ext uri="{FF2B5EF4-FFF2-40B4-BE49-F238E27FC236}">
                  <a16:creationId xmlns:a16="http://schemas.microsoft.com/office/drawing/2014/main" id="{E5B53E83-43BD-4D42-8D95-B0DF496A8808}"/>
                </a:ext>
              </a:extLst>
            </p:cNvPr>
            <p:cNvSpPr>
              <a:spLocks/>
            </p:cNvSpPr>
            <p:nvPr/>
          </p:nvSpPr>
          <p:spPr bwMode="auto">
            <a:xfrm>
              <a:off x="7026275" y="-409576"/>
              <a:ext cx="82550" cy="160338"/>
            </a:xfrm>
            <a:custGeom>
              <a:avLst/>
              <a:gdLst>
                <a:gd name="T0" fmla="*/ 52 w 52"/>
                <a:gd name="T1" fmla="*/ 15 h 101"/>
                <a:gd name="T2" fmla="*/ 36 w 52"/>
                <a:gd name="T3" fmla="*/ 101 h 101"/>
                <a:gd name="T4" fmla="*/ 0 w 52"/>
                <a:gd name="T5" fmla="*/ 94 h 101"/>
                <a:gd name="T6" fmla="*/ 18 w 52"/>
                <a:gd name="T7" fmla="*/ 0 h 101"/>
              </a:gdLst>
              <a:ahLst/>
              <a:cxnLst>
                <a:cxn ang="0">
                  <a:pos x="T0" y="T1"/>
                </a:cxn>
                <a:cxn ang="0">
                  <a:pos x="T2" y="T3"/>
                </a:cxn>
                <a:cxn ang="0">
                  <a:pos x="T4" y="T5"/>
                </a:cxn>
                <a:cxn ang="0">
                  <a:pos x="T6" y="T7"/>
                </a:cxn>
              </a:cxnLst>
              <a:rect l="0" t="0" r="r" b="b"/>
              <a:pathLst>
                <a:path w="52" h="101">
                  <a:moveTo>
                    <a:pt x="52" y="15"/>
                  </a:moveTo>
                  <a:lnTo>
                    <a:pt x="36" y="101"/>
                  </a:lnTo>
                  <a:lnTo>
                    <a:pt x="0" y="94"/>
                  </a:lnTo>
                  <a:lnTo>
                    <a:pt x="18" y="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5" name="Freeform 15">
              <a:extLst>
                <a:ext uri="{FF2B5EF4-FFF2-40B4-BE49-F238E27FC236}">
                  <a16:creationId xmlns:a16="http://schemas.microsoft.com/office/drawing/2014/main" id="{FCE4C45F-7358-4FD0-8CEE-D64F43731AB7}"/>
                </a:ext>
              </a:extLst>
            </p:cNvPr>
            <p:cNvSpPr>
              <a:spLocks/>
            </p:cNvSpPr>
            <p:nvPr/>
          </p:nvSpPr>
          <p:spPr bwMode="auto">
            <a:xfrm>
              <a:off x="7138988" y="-400051"/>
              <a:ext cx="77788" cy="149225"/>
            </a:xfrm>
            <a:custGeom>
              <a:avLst/>
              <a:gdLst>
                <a:gd name="T0" fmla="*/ 36 w 49"/>
                <a:gd name="T1" fmla="*/ 0 h 94"/>
                <a:gd name="T2" fmla="*/ 49 w 49"/>
                <a:gd name="T3" fmla="*/ 88 h 94"/>
                <a:gd name="T4" fmla="*/ 12 w 49"/>
                <a:gd name="T5" fmla="*/ 94 h 94"/>
                <a:gd name="T6" fmla="*/ 0 w 49"/>
                <a:gd name="T7" fmla="*/ 9 h 94"/>
              </a:gdLst>
              <a:ahLst/>
              <a:cxnLst>
                <a:cxn ang="0">
                  <a:pos x="T0" y="T1"/>
                </a:cxn>
                <a:cxn ang="0">
                  <a:pos x="T2" y="T3"/>
                </a:cxn>
                <a:cxn ang="0">
                  <a:pos x="T4" y="T5"/>
                </a:cxn>
                <a:cxn ang="0">
                  <a:pos x="T6" y="T7"/>
                </a:cxn>
              </a:cxnLst>
              <a:rect l="0" t="0" r="r" b="b"/>
              <a:pathLst>
                <a:path w="49" h="94">
                  <a:moveTo>
                    <a:pt x="36" y="0"/>
                  </a:moveTo>
                  <a:lnTo>
                    <a:pt x="49" y="88"/>
                  </a:lnTo>
                  <a:lnTo>
                    <a:pt x="12" y="94"/>
                  </a:lnTo>
                  <a:lnTo>
                    <a:pt x="0" y="9"/>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1" name="Group 20">
            <a:extLst>
              <a:ext uri="{FF2B5EF4-FFF2-40B4-BE49-F238E27FC236}">
                <a16:creationId xmlns:a16="http://schemas.microsoft.com/office/drawing/2014/main" id="{2069C8B1-5BC0-43E1-A2B7-356C840639BC}"/>
              </a:ext>
            </a:extLst>
          </p:cNvPr>
          <p:cNvGrpSpPr/>
          <p:nvPr/>
        </p:nvGrpSpPr>
        <p:grpSpPr>
          <a:xfrm>
            <a:off x="10314027" y="3005346"/>
            <a:ext cx="399793" cy="399793"/>
            <a:chOff x="6461125" y="-573088"/>
            <a:chExt cx="384175" cy="384175"/>
          </a:xfrm>
        </p:grpSpPr>
        <p:sp>
          <p:nvSpPr>
            <p:cNvPr id="19" name="Freeform 19">
              <a:extLst>
                <a:ext uri="{FF2B5EF4-FFF2-40B4-BE49-F238E27FC236}">
                  <a16:creationId xmlns:a16="http://schemas.microsoft.com/office/drawing/2014/main" id="{7ECAD3E6-98F2-4C69-B7A2-5A4432263173}"/>
                </a:ext>
              </a:extLst>
            </p:cNvPr>
            <p:cNvSpPr>
              <a:spLocks/>
            </p:cNvSpPr>
            <p:nvPr/>
          </p:nvSpPr>
          <p:spPr bwMode="auto">
            <a:xfrm>
              <a:off x="6540500" y="-452438"/>
              <a:ext cx="223838" cy="142875"/>
            </a:xfrm>
            <a:custGeom>
              <a:avLst/>
              <a:gdLst>
                <a:gd name="T0" fmla="*/ 78 w 78"/>
                <a:gd name="T1" fmla="*/ 0 h 50"/>
                <a:gd name="T2" fmla="*/ 29 w 78"/>
                <a:gd name="T3" fmla="*/ 50 h 50"/>
                <a:gd name="T4" fmla="*/ 28 w 78"/>
                <a:gd name="T5" fmla="*/ 50 h 50"/>
                <a:gd name="T6" fmla="*/ 28 w 78"/>
                <a:gd name="T7" fmla="*/ 50 h 50"/>
                <a:gd name="T8" fmla="*/ 27 w 78"/>
                <a:gd name="T9" fmla="*/ 50 h 50"/>
                <a:gd name="T10" fmla="*/ 0 w 78"/>
                <a:gd name="T11" fmla="*/ 22 h 50"/>
              </a:gdLst>
              <a:ahLst/>
              <a:cxnLst>
                <a:cxn ang="0">
                  <a:pos x="T0" y="T1"/>
                </a:cxn>
                <a:cxn ang="0">
                  <a:pos x="T2" y="T3"/>
                </a:cxn>
                <a:cxn ang="0">
                  <a:pos x="T4" y="T5"/>
                </a:cxn>
                <a:cxn ang="0">
                  <a:pos x="T6" y="T7"/>
                </a:cxn>
                <a:cxn ang="0">
                  <a:pos x="T8" y="T9"/>
                </a:cxn>
                <a:cxn ang="0">
                  <a:pos x="T10" y="T11"/>
                </a:cxn>
              </a:cxnLst>
              <a:rect l="0" t="0" r="r" b="b"/>
              <a:pathLst>
                <a:path w="78" h="50">
                  <a:moveTo>
                    <a:pt x="78" y="0"/>
                  </a:moveTo>
                  <a:cubicBezTo>
                    <a:pt x="29" y="50"/>
                    <a:pt x="29" y="50"/>
                    <a:pt x="29" y="50"/>
                  </a:cubicBezTo>
                  <a:cubicBezTo>
                    <a:pt x="28" y="50"/>
                    <a:pt x="28" y="50"/>
                    <a:pt x="28" y="50"/>
                  </a:cubicBezTo>
                  <a:cubicBezTo>
                    <a:pt x="28" y="50"/>
                    <a:pt x="28" y="50"/>
                    <a:pt x="28" y="50"/>
                  </a:cubicBezTo>
                  <a:cubicBezTo>
                    <a:pt x="27" y="50"/>
                    <a:pt x="27" y="50"/>
                    <a:pt x="27" y="50"/>
                  </a:cubicBezTo>
                  <a:cubicBezTo>
                    <a:pt x="0" y="22"/>
                    <a:pt x="0" y="22"/>
                    <a:pt x="0" y="22"/>
                  </a:cubicBez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0" name="Oval 20">
              <a:extLst>
                <a:ext uri="{FF2B5EF4-FFF2-40B4-BE49-F238E27FC236}">
                  <a16:creationId xmlns:a16="http://schemas.microsoft.com/office/drawing/2014/main" id="{9DF30C2F-8B83-4FCB-AA17-EA1BBF117B65}"/>
                </a:ext>
              </a:extLst>
            </p:cNvPr>
            <p:cNvSpPr>
              <a:spLocks noChangeArrowheads="1"/>
            </p:cNvSpPr>
            <p:nvPr/>
          </p:nvSpPr>
          <p:spPr bwMode="auto">
            <a:xfrm>
              <a:off x="6461125" y="-573088"/>
              <a:ext cx="384175" cy="384175"/>
            </a:xfrm>
            <a:prstGeom prst="ellipse">
              <a:avLst/>
            </a:pr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sp>
        <p:nvSpPr>
          <p:cNvPr id="110" name="Hexagon 109">
            <a:hlinkClick r:id="" action="ppaction://noaction"/>
            <a:extLst>
              <a:ext uri="{FF2B5EF4-FFF2-40B4-BE49-F238E27FC236}">
                <a16:creationId xmlns:a16="http://schemas.microsoft.com/office/drawing/2014/main" id="{25F6E7ED-3F6F-4652-B4ED-67309F5C624B}"/>
              </a:ext>
            </a:extLst>
          </p:cNvPr>
          <p:cNvSpPr/>
          <p:nvPr/>
        </p:nvSpPr>
        <p:spPr bwMode="auto">
          <a:xfrm>
            <a:off x="9700370" y="2768046"/>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a:hlinkClick r:id="rId10" action="ppaction://hlinksldjump"/>
            <a:extLst>
              <a:ext uri="{FF2B5EF4-FFF2-40B4-BE49-F238E27FC236}">
                <a16:creationId xmlns:a16="http://schemas.microsoft.com/office/drawing/2014/main" id="{E6F94CA1-C08B-42F9-8997-43465106DE33}"/>
              </a:ext>
            </a:extLst>
          </p:cNvPr>
          <p:cNvSpPr/>
          <p:nvPr/>
        </p:nvSpPr>
        <p:spPr bwMode="auto">
          <a:xfrm>
            <a:off x="8164896" y="3631567"/>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a:hlinkClick r:id="" action="ppaction://noaction"/>
            <a:extLst>
              <a:ext uri="{FF2B5EF4-FFF2-40B4-BE49-F238E27FC236}">
                <a16:creationId xmlns:a16="http://schemas.microsoft.com/office/drawing/2014/main" id="{9D4123BD-FE2D-45A4-9B05-F83BEEC5C69F}"/>
              </a:ext>
            </a:extLst>
          </p:cNvPr>
          <p:cNvSpPr/>
          <p:nvPr/>
        </p:nvSpPr>
        <p:spPr bwMode="auto">
          <a:xfrm>
            <a:off x="8164896" y="1927795"/>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a:hlinkClick r:id="" action="ppaction://noaction"/>
            <a:extLst>
              <a:ext uri="{FF2B5EF4-FFF2-40B4-BE49-F238E27FC236}">
                <a16:creationId xmlns:a16="http://schemas.microsoft.com/office/drawing/2014/main" id="{92B54FA5-1DFA-4FB2-AD81-7EC3153E74C1}"/>
              </a:ext>
            </a:extLst>
          </p:cNvPr>
          <p:cNvSpPr/>
          <p:nvPr/>
        </p:nvSpPr>
        <p:spPr bwMode="auto">
          <a:xfrm>
            <a:off x="6706868" y="2768046"/>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a:hlinkClick r:id="" action="ppaction://noaction"/>
            <a:extLst>
              <a:ext uri="{FF2B5EF4-FFF2-40B4-BE49-F238E27FC236}">
                <a16:creationId xmlns:a16="http://schemas.microsoft.com/office/drawing/2014/main" id="{35BC8BB2-B61F-4DF6-8A96-EF92717CC2E0}"/>
              </a:ext>
            </a:extLst>
          </p:cNvPr>
          <p:cNvSpPr/>
          <p:nvPr/>
        </p:nvSpPr>
        <p:spPr bwMode="auto">
          <a:xfrm>
            <a:off x="5222019" y="1927795"/>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a:hlinkClick r:id="" action="ppaction://noaction"/>
            <a:extLst>
              <a:ext uri="{FF2B5EF4-FFF2-40B4-BE49-F238E27FC236}">
                <a16:creationId xmlns:a16="http://schemas.microsoft.com/office/drawing/2014/main" id="{8DF2C30D-2CDA-417A-9DD2-8218EA7AE13F}"/>
              </a:ext>
            </a:extLst>
          </p:cNvPr>
          <p:cNvSpPr/>
          <p:nvPr/>
        </p:nvSpPr>
        <p:spPr bwMode="auto">
          <a:xfrm>
            <a:off x="5222947" y="3631567"/>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a:hlinkClick r:id="" action="ppaction://noaction"/>
            <a:extLst>
              <a:ext uri="{FF2B5EF4-FFF2-40B4-BE49-F238E27FC236}">
                <a16:creationId xmlns:a16="http://schemas.microsoft.com/office/drawing/2014/main" id="{85BE0831-6C9E-4D2D-9A22-D73CBE7CB9DC}"/>
              </a:ext>
            </a:extLst>
          </p:cNvPr>
          <p:cNvSpPr/>
          <p:nvPr/>
        </p:nvSpPr>
        <p:spPr bwMode="auto">
          <a:xfrm>
            <a:off x="3744428" y="4516729"/>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a:hlinkClick r:id="" action="ppaction://noaction"/>
            <a:extLst>
              <a:ext uri="{FF2B5EF4-FFF2-40B4-BE49-F238E27FC236}">
                <a16:creationId xmlns:a16="http://schemas.microsoft.com/office/drawing/2014/main" id="{2292927E-6E2B-4C66-875D-A94B4E611B8F}"/>
              </a:ext>
            </a:extLst>
          </p:cNvPr>
          <p:cNvSpPr/>
          <p:nvPr/>
        </p:nvSpPr>
        <p:spPr bwMode="auto">
          <a:xfrm>
            <a:off x="2279921" y="3631567"/>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a:hlinkClick r:id="" action="ppaction://noaction"/>
            <a:extLst>
              <a:ext uri="{FF2B5EF4-FFF2-40B4-BE49-F238E27FC236}">
                <a16:creationId xmlns:a16="http://schemas.microsoft.com/office/drawing/2014/main" id="{4941560A-BB4E-4A90-AE85-9A056E702205}"/>
              </a:ext>
            </a:extLst>
          </p:cNvPr>
          <p:cNvSpPr/>
          <p:nvPr/>
        </p:nvSpPr>
        <p:spPr bwMode="auto">
          <a:xfrm>
            <a:off x="816176" y="4516729"/>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a:hlinkClick r:id="rId11" action="ppaction://hlinksldjump"/>
            <a:extLst>
              <a:ext uri="{FF2B5EF4-FFF2-40B4-BE49-F238E27FC236}">
                <a16:creationId xmlns:a16="http://schemas.microsoft.com/office/drawing/2014/main" id="{DDCB349F-89DF-4362-86BF-0303B42AEE64}"/>
              </a:ext>
            </a:extLst>
          </p:cNvPr>
          <p:cNvSpPr/>
          <p:nvPr/>
        </p:nvSpPr>
        <p:spPr bwMode="auto">
          <a:xfrm>
            <a:off x="816176" y="2804906"/>
            <a:ext cx="1625341" cy="1401156"/>
          </a:xfrm>
          <a:prstGeom prst="hexagon">
            <a:avLst>
              <a:gd name="adj" fmla="val 28554"/>
              <a:gd name="vf" fmla="val 11547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3" name="Group 122">
            <a:extLst>
              <a:ext uri="{FF2B5EF4-FFF2-40B4-BE49-F238E27FC236}">
                <a16:creationId xmlns:a16="http://schemas.microsoft.com/office/drawing/2014/main" id="{29CD8DFD-B429-9A44-AFD7-B3924AC526F5}"/>
              </a:ext>
            </a:extLst>
          </p:cNvPr>
          <p:cNvGrpSpPr/>
          <p:nvPr/>
        </p:nvGrpSpPr>
        <p:grpSpPr>
          <a:xfrm>
            <a:off x="3749831" y="2781302"/>
            <a:ext cx="1625340" cy="1401156"/>
            <a:chOff x="3749831" y="2781302"/>
            <a:chExt cx="1625340" cy="1401156"/>
          </a:xfrm>
        </p:grpSpPr>
        <p:sp>
          <p:nvSpPr>
            <p:cNvPr id="124" name="Hexagon 123">
              <a:extLst>
                <a:ext uri="{FF2B5EF4-FFF2-40B4-BE49-F238E27FC236}">
                  <a16:creationId xmlns:a16="http://schemas.microsoft.com/office/drawing/2014/main" id="{FB852D88-979E-AA45-B1E3-11D0FC8F30B9}"/>
                </a:ext>
              </a:extLst>
            </p:cNvPr>
            <p:cNvSpPr/>
            <p:nvPr/>
          </p:nvSpPr>
          <p:spPr bwMode="auto">
            <a:xfrm>
              <a:off x="3749831" y="2781302"/>
              <a:ext cx="1625340" cy="1401156"/>
            </a:xfrm>
            <a:prstGeom prst="hexagon">
              <a:avLst>
                <a:gd name="adj" fmla="val 28624"/>
                <a:gd name="vf" fmla="val 115470"/>
              </a:avLst>
            </a:prstGeom>
            <a:solidFill>
              <a:srgbClr val="001F50">
                <a:alpha val="40000"/>
              </a:srgbClr>
            </a:solidFill>
            <a:ln w="28575">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571222" rIns="0" bIns="388215"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defRPr/>
              </a:pPr>
              <a:endParaRPr lang="en-US" sz="1345" b="1">
                <a:solidFill>
                  <a:srgbClr val="FFFFFF"/>
                </a:solidFill>
                <a:latin typeface="Segoe UI" charset="0"/>
                <a:ea typeface="Segoe UI" charset="0"/>
                <a:cs typeface="Segoe UI" charset="0"/>
              </a:endParaRPr>
            </a:p>
          </p:txBody>
        </p:sp>
        <p:sp>
          <p:nvSpPr>
            <p:cNvPr id="125" name="Rectangle 124">
              <a:extLst>
                <a:ext uri="{FF2B5EF4-FFF2-40B4-BE49-F238E27FC236}">
                  <a16:creationId xmlns:a16="http://schemas.microsoft.com/office/drawing/2014/main" id="{50CEFF81-87E5-0747-A7CF-487CC9090D90}"/>
                </a:ext>
              </a:extLst>
            </p:cNvPr>
            <p:cNvSpPr/>
            <p:nvPr/>
          </p:nvSpPr>
          <p:spPr>
            <a:xfrm>
              <a:off x="3995690" y="3378213"/>
              <a:ext cx="1133622" cy="580928"/>
            </a:xfrm>
            <a:prstGeom prst="rect">
              <a:avLst/>
            </a:prstGeom>
          </p:spPr>
          <p:txBody>
            <a:bodyPr wrap="square">
              <a:spAutoFit/>
            </a:bodyPr>
            <a:lstStyle/>
            <a:p>
              <a:pPr algn="ctr" defTabSz="895923" fontAlgn="base">
                <a:lnSpc>
                  <a:spcPct val="90000"/>
                </a:lnSpc>
                <a:spcBef>
                  <a:spcPct val="0"/>
                </a:spcBef>
                <a:spcAft>
                  <a:spcPct val="0"/>
                </a:spcAft>
                <a:defRPr/>
              </a:pPr>
              <a:r>
                <a:rPr lang="en-US" sz="1176" dirty="0">
                  <a:solidFill>
                    <a:srgbClr val="FFFFFF"/>
                  </a:solidFill>
                  <a:latin typeface="Segoe UI"/>
                  <a:ea typeface="Segoe UI" charset="0"/>
                  <a:cs typeface="Segoe UI Semibold" panose="020B0702040204020203" pitchFamily="34" charset="0"/>
                </a:rPr>
                <a:t>Azure Kubernetes Service (AKS)</a:t>
              </a:r>
            </a:p>
          </p:txBody>
        </p:sp>
        <p:grpSp>
          <p:nvGrpSpPr>
            <p:cNvPr id="126" name="Group 125">
              <a:extLst>
                <a:ext uri="{FF2B5EF4-FFF2-40B4-BE49-F238E27FC236}">
                  <a16:creationId xmlns:a16="http://schemas.microsoft.com/office/drawing/2014/main" id="{A17D200D-B122-A442-A9DB-29FFC9F81F03}"/>
                </a:ext>
              </a:extLst>
            </p:cNvPr>
            <p:cNvGrpSpPr/>
            <p:nvPr/>
          </p:nvGrpSpPr>
          <p:grpSpPr>
            <a:xfrm>
              <a:off x="4355349" y="2956612"/>
              <a:ext cx="414302" cy="399882"/>
              <a:chOff x="2087023" y="3063002"/>
              <a:chExt cx="1012508" cy="977265"/>
            </a:xfrm>
          </p:grpSpPr>
          <p:sp>
            <p:nvSpPr>
              <p:cNvPr id="127" name="Freeform: Shape 33">
                <a:extLst>
                  <a:ext uri="{FF2B5EF4-FFF2-40B4-BE49-F238E27FC236}">
                    <a16:creationId xmlns:a16="http://schemas.microsoft.com/office/drawing/2014/main" id="{30893FA3-C187-9747-B40E-C17A318BDA24}"/>
                  </a:ext>
                </a:extLst>
              </p:cNvPr>
              <p:cNvSpPr/>
              <p:nvPr/>
            </p:nvSpPr>
            <p:spPr>
              <a:xfrm>
                <a:off x="2626138" y="3063002"/>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8" name="Freeform: Shape 34">
                <a:extLst>
                  <a:ext uri="{FF2B5EF4-FFF2-40B4-BE49-F238E27FC236}">
                    <a16:creationId xmlns:a16="http://schemas.microsoft.com/office/drawing/2014/main" id="{2F61EEC3-A5F7-5049-8D4C-DDF5EFAF14C2}"/>
                  </a:ext>
                </a:extLst>
              </p:cNvPr>
              <p:cNvSpPr/>
              <p:nvPr/>
            </p:nvSpPr>
            <p:spPr>
              <a:xfrm>
                <a:off x="2626138" y="3137297"/>
                <a:ext cx="171450" cy="257175"/>
              </a:xfrm>
              <a:custGeom>
                <a:avLst/>
                <a:gdLst/>
                <a:ahLst/>
                <a:cxnLst/>
                <a:rect l="0" t="0" r="0" b="0"/>
                <a:pathLst>
                  <a:path w="171450" h="257175">
                    <a:moveTo>
                      <a:pt x="21431" y="21431"/>
                    </a:moveTo>
                    <a:lnTo>
                      <a:pt x="21431" y="170021"/>
                    </a:lnTo>
                    <a:lnTo>
                      <a:pt x="155734" y="245269"/>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29" name="Freeform: Shape 35">
                <a:extLst>
                  <a:ext uri="{FF2B5EF4-FFF2-40B4-BE49-F238E27FC236}">
                    <a16:creationId xmlns:a16="http://schemas.microsoft.com/office/drawing/2014/main" id="{F1D91DDD-E2BF-3D4A-A41B-FB82E85E5C49}"/>
                  </a:ext>
                </a:extLst>
              </p:cNvPr>
              <p:cNvSpPr/>
              <p:nvPr/>
            </p:nvSpPr>
            <p:spPr>
              <a:xfrm>
                <a:off x="2760441" y="3137297"/>
                <a:ext cx="171450" cy="257175"/>
              </a:xfrm>
              <a:custGeom>
                <a:avLst/>
                <a:gdLst/>
                <a:ahLst/>
                <a:cxnLst/>
                <a:rect l="0" t="0" r="0" b="0"/>
                <a:pathLst>
                  <a:path w="171450" h="257175">
                    <a:moveTo>
                      <a:pt x="155734" y="21431"/>
                    </a:moveTo>
                    <a:lnTo>
                      <a:pt x="155734" y="170021"/>
                    </a:lnTo>
                    <a:lnTo>
                      <a:pt x="21431" y="245269"/>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0" name="Freeform: Shape 36">
                <a:extLst>
                  <a:ext uri="{FF2B5EF4-FFF2-40B4-BE49-F238E27FC236}">
                    <a16:creationId xmlns:a16="http://schemas.microsoft.com/office/drawing/2014/main" id="{B71CBF47-B171-9543-81DD-A956AE572152}"/>
                  </a:ext>
                </a:extLst>
              </p:cNvPr>
              <p:cNvSpPr/>
              <p:nvPr/>
            </p:nvSpPr>
            <p:spPr>
              <a:xfrm>
                <a:off x="2272761" y="3063002"/>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1" name="Freeform: Shape 37">
                <a:extLst>
                  <a:ext uri="{FF2B5EF4-FFF2-40B4-BE49-F238E27FC236}">
                    <a16:creationId xmlns:a16="http://schemas.microsoft.com/office/drawing/2014/main" id="{EDFB0C1F-E0C1-3843-811E-E8686F9C2DBC}"/>
                  </a:ext>
                </a:extLst>
              </p:cNvPr>
              <p:cNvSpPr/>
              <p:nvPr/>
            </p:nvSpPr>
            <p:spPr>
              <a:xfrm>
                <a:off x="2272761" y="3137297"/>
                <a:ext cx="171450" cy="257175"/>
              </a:xfrm>
              <a:custGeom>
                <a:avLst/>
                <a:gdLst/>
                <a:ahLst/>
                <a:cxnLst/>
                <a:rect l="0" t="0" r="0" b="0"/>
                <a:pathLst>
                  <a:path w="171450" h="257175">
                    <a:moveTo>
                      <a:pt x="21431" y="21431"/>
                    </a:moveTo>
                    <a:lnTo>
                      <a:pt x="21431" y="170021"/>
                    </a:lnTo>
                    <a:lnTo>
                      <a:pt x="155734" y="245269"/>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2" name="Freeform: Shape 38">
                <a:extLst>
                  <a:ext uri="{FF2B5EF4-FFF2-40B4-BE49-F238E27FC236}">
                    <a16:creationId xmlns:a16="http://schemas.microsoft.com/office/drawing/2014/main" id="{DFBB47CE-EE65-1C4D-8039-52E9A0DAC229}"/>
                  </a:ext>
                </a:extLst>
              </p:cNvPr>
              <p:cNvSpPr/>
              <p:nvPr/>
            </p:nvSpPr>
            <p:spPr>
              <a:xfrm>
                <a:off x="2407063" y="3137297"/>
                <a:ext cx="171450" cy="257175"/>
              </a:xfrm>
              <a:custGeom>
                <a:avLst/>
                <a:gdLst/>
                <a:ahLst/>
                <a:cxnLst/>
                <a:rect l="0" t="0" r="0" b="0"/>
                <a:pathLst>
                  <a:path w="171450" h="257175">
                    <a:moveTo>
                      <a:pt x="155734" y="21431"/>
                    </a:moveTo>
                    <a:lnTo>
                      <a:pt x="155734" y="170021"/>
                    </a:lnTo>
                    <a:lnTo>
                      <a:pt x="21431" y="245269"/>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3" name="Freeform: Shape 41">
                <a:extLst>
                  <a:ext uri="{FF2B5EF4-FFF2-40B4-BE49-F238E27FC236}">
                    <a16:creationId xmlns:a16="http://schemas.microsoft.com/office/drawing/2014/main" id="{BAB6E144-BE91-594F-B349-B0AADC359A0F}"/>
                  </a:ext>
                </a:extLst>
              </p:cNvPr>
              <p:cNvSpPr/>
              <p:nvPr/>
            </p:nvSpPr>
            <p:spPr>
              <a:xfrm>
                <a:off x="2793778" y="3383995"/>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4" name="Freeform: Shape 42">
                <a:extLst>
                  <a:ext uri="{FF2B5EF4-FFF2-40B4-BE49-F238E27FC236}">
                    <a16:creationId xmlns:a16="http://schemas.microsoft.com/office/drawing/2014/main" id="{4FFA9D87-7253-934D-9889-4B5C6BFF8A3A}"/>
                  </a:ext>
                </a:extLst>
              </p:cNvPr>
              <p:cNvSpPr/>
              <p:nvPr/>
            </p:nvSpPr>
            <p:spPr>
              <a:xfrm>
                <a:off x="2793778" y="3458290"/>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5" name="Freeform: Shape 43">
                <a:extLst>
                  <a:ext uri="{FF2B5EF4-FFF2-40B4-BE49-F238E27FC236}">
                    <a16:creationId xmlns:a16="http://schemas.microsoft.com/office/drawing/2014/main" id="{F6BC5DF2-4542-D24D-BE0E-1F593B40A5B2}"/>
                  </a:ext>
                </a:extLst>
              </p:cNvPr>
              <p:cNvSpPr/>
              <p:nvPr/>
            </p:nvSpPr>
            <p:spPr>
              <a:xfrm>
                <a:off x="2928081" y="3458290"/>
                <a:ext cx="171450" cy="257175"/>
              </a:xfrm>
              <a:custGeom>
                <a:avLst/>
                <a:gdLst/>
                <a:ahLst/>
                <a:cxnLst/>
                <a:rect l="0" t="0" r="0" b="0"/>
                <a:pathLst>
                  <a:path w="171450" h="257175">
                    <a:moveTo>
                      <a:pt x="155734" y="21431"/>
                    </a:moveTo>
                    <a:lnTo>
                      <a:pt x="155734"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6" name="Freeform: Shape 44">
                <a:extLst>
                  <a:ext uri="{FF2B5EF4-FFF2-40B4-BE49-F238E27FC236}">
                    <a16:creationId xmlns:a16="http://schemas.microsoft.com/office/drawing/2014/main" id="{06FF8063-61C6-6345-9915-86AF796875A3}"/>
                  </a:ext>
                </a:extLst>
              </p:cNvPr>
              <p:cNvSpPr/>
              <p:nvPr/>
            </p:nvSpPr>
            <p:spPr>
              <a:xfrm>
                <a:off x="2087023" y="3379232"/>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7" name="Freeform: Shape 45">
                <a:extLst>
                  <a:ext uri="{FF2B5EF4-FFF2-40B4-BE49-F238E27FC236}">
                    <a16:creationId xmlns:a16="http://schemas.microsoft.com/office/drawing/2014/main" id="{3A8645BA-01D5-A344-A4CF-1D3FC0870A24}"/>
                  </a:ext>
                </a:extLst>
              </p:cNvPr>
              <p:cNvSpPr/>
              <p:nvPr/>
            </p:nvSpPr>
            <p:spPr>
              <a:xfrm>
                <a:off x="2087023" y="3453527"/>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8" name="Freeform: Shape 46">
                <a:extLst>
                  <a:ext uri="{FF2B5EF4-FFF2-40B4-BE49-F238E27FC236}">
                    <a16:creationId xmlns:a16="http://schemas.microsoft.com/office/drawing/2014/main" id="{490E5E5E-0043-F34C-9DC3-5595700E923A}"/>
                  </a:ext>
                </a:extLst>
              </p:cNvPr>
              <p:cNvSpPr/>
              <p:nvPr/>
            </p:nvSpPr>
            <p:spPr>
              <a:xfrm>
                <a:off x="2221326" y="3453527"/>
                <a:ext cx="171450" cy="257175"/>
              </a:xfrm>
              <a:custGeom>
                <a:avLst/>
                <a:gdLst/>
                <a:ahLst/>
                <a:cxnLst/>
                <a:rect l="0" t="0" r="0" b="0"/>
                <a:pathLst>
                  <a:path w="171450" h="257175">
                    <a:moveTo>
                      <a:pt x="155734" y="21431"/>
                    </a:moveTo>
                    <a:lnTo>
                      <a:pt x="155734"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39" name="Freeform: Shape 47">
                <a:extLst>
                  <a:ext uri="{FF2B5EF4-FFF2-40B4-BE49-F238E27FC236}">
                    <a16:creationId xmlns:a16="http://schemas.microsoft.com/office/drawing/2014/main" id="{5ADB3328-F31E-0445-A2EB-3034F610F062}"/>
                  </a:ext>
                </a:extLst>
              </p:cNvPr>
              <p:cNvSpPr/>
              <p:nvPr/>
            </p:nvSpPr>
            <p:spPr>
              <a:xfrm>
                <a:off x="2260378" y="3699272"/>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0" name="Freeform: Shape 48">
                <a:extLst>
                  <a:ext uri="{FF2B5EF4-FFF2-40B4-BE49-F238E27FC236}">
                    <a16:creationId xmlns:a16="http://schemas.microsoft.com/office/drawing/2014/main" id="{70CB5C1B-F89D-3741-AEED-F473A1DE4643}"/>
                  </a:ext>
                </a:extLst>
              </p:cNvPr>
              <p:cNvSpPr/>
              <p:nvPr/>
            </p:nvSpPr>
            <p:spPr>
              <a:xfrm>
                <a:off x="2260378" y="3773567"/>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1" name="Freeform: Shape 49">
                <a:extLst>
                  <a:ext uri="{FF2B5EF4-FFF2-40B4-BE49-F238E27FC236}">
                    <a16:creationId xmlns:a16="http://schemas.microsoft.com/office/drawing/2014/main" id="{83E3E937-23CF-1D40-B90F-2EC28A7E90F7}"/>
                  </a:ext>
                </a:extLst>
              </p:cNvPr>
              <p:cNvSpPr/>
              <p:nvPr/>
            </p:nvSpPr>
            <p:spPr>
              <a:xfrm>
                <a:off x="2394681" y="3773567"/>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2" name="Freeform: Shape 50">
                <a:extLst>
                  <a:ext uri="{FF2B5EF4-FFF2-40B4-BE49-F238E27FC236}">
                    <a16:creationId xmlns:a16="http://schemas.microsoft.com/office/drawing/2014/main" id="{973463B7-DF08-654B-ADA6-32531962F9A5}"/>
                  </a:ext>
                </a:extLst>
              </p:cNvPr>
              <p:cNvSpPr/>
              <p:nvPr/>
            </p:nvSpPr>
            <p:spPr>
              <a:xfrm>
                <a:off x="2626138" y="3699272"/>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3" name="Freeform: Shape 51">
                <a:extLst>
                  <a:ext uri="{FF2B5EF4-FFF2-40B4-BE49-F238E27FC236}">
                    <a16:creationId xmlns:a16="http://schemas.microsoft.com/office/drawing/2014/main" id="{D1AD72FF-15F0-FE41-943D-849C40E8CFD8}"/>
                  </a:ext>
                </a:extLst>
              </p:cNvPr>
              <p:cNvSpPr/>
              <p:nvPr/>
            </p:nvSpPr>
            <p:spPr>
              <a:xfrm>
                <a:off x="2626138" y="3773567"/>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4" name="Freeform: Shape 52">
                <a:extLst>
                  <a:ext uri="{FF2B5EF4-FFF2-40B4-BE49-F238E27FC236}">
                    <a16:creationId xmlns:a16="http://schemas.microsoft.com/office/drawing/2014/main" id="{89B3B354-FF62-E14F-82ED-892C5E1D06B3}"/>
                  </a:ext>
                </a:extLst>
              </p:cNvPr>
              <p:cNvSpPr/>
              <p:nvPr/>
            </p:nvSpPr>
            <p:spPr>
              <a:xfrm>
                <a:off x="2760441" y="3773567"/>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5" name="Freeform: Shape 53">
                <a:extLst>
                  <a:ext uri="{FF2B5EF4-FFF2-40B4-BE49-F238E27FC236}">
                    <a16:creationId xmlns:a16="http://schemas.microsoft.com/office/drawing/2014/main" id="{A81D4BBD-40BD-6542-9FEC-2A61E56CE50D}"/>
                  </a:ext>
                </a:extLst>
              </p:cNvPr>
              <p:cNvSpPr/>
              <p:nvPr/>
            </p:nvSpPr>
            <p:spPr>
              <a:xfrm>
                <a:off x="2440401" y="3383995"/>
                <a:ext cx="304800" cy="190500"/>
              </a:xfrm>
              <a:custGeom>
                <a:avLst/>
                <a:gdLst/>
                <a:ahLst/>
                <a:cxnLst/>
                <a:rect l="0" t="0" r="0" b="0"/>
                <a:pathLst>
                  <a:path w="304800" h="190500">
                    <a:moveTo>
                      <a:pt x="21431" y="95726"/>
                    </a:moveTo>
                    <a:lnTo>
                      <a:pt x="155734" y="170021"/>
                    </a:lnTo>
                    <a:lnTo>
                      <a:pt x="290989" y="95726"/>
                    </a:lnTo>
                    <a:lnTo>
                      <a:pt x="155734" y="21431"/>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6" name="Freeform: Shape 54">
                <a:extLst>
                  <a:ext uri="{FF2B5EF4-FFF2-40B4-BE49-F238E27FC236}">
                    <a16:creationId xmlns:a16="http://schemas.microsoft.com/office/drawing/2014/main" id="{4D3604C2-E34A-1844-BA8A-B0ED3A031FD1}"/>
                  </a:ext>
                </a:extLst>
              </p:cNvPr>
              <p:cNvSpPr/>
              <p:nvPr/>
            </p:nvSpPr>
            <p:spPr>
              <a:xfrm>
                <a:off x="2440401" y="3458290"/>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sp>
            <p:nvSpPr>
              <p:cNvPr id="147" name="Freeform: Shape 55">
                <a:extLst>
                  <a:ext uri="{FF2B5EF4-FFF2-40B4-BE49-F238E27FC236}">
                    <a16:creationId xmlns:a16="http://schemas.microsoft.com/office/drawing/2014/main" id="{D4FC55BA-5A4E-904A-9441-BB030BE263FE}"/>
                  </a:ext>
                </a:extLst>
              </p:cNvPr>
              <p:cNvSpPr/>
              <p:nvPr/>
            </p:nvSpPr>
            <p:spPr>
              <a:xfrm>
                <a:off x="2574703" y="3458290"/>
                <a:ext cx="171450" cy="257175"/>
              </a:xfrm>
              <a:custGeom>
                <a:avLst/>
                <a:gdLst/>
                <a:ahLst/>
                <a:cxnLst/>
                <a:rect l="0" t="0" r="0" b="0"/>
                <a:pathLst>
                  <a:path w="171450" h="257175">
                    <a:moveTo>
                      <a:pt x="156686" y="21431"/>
                    </a:moveTo>
                    <a:lnTo>
                      <a:pt x="156686" y="170021"/>
                    </a:lnTo>
                    <a:lnTo>
                      <a:pt x="21431" y="244316"/>
                    </a:lnTo>
                    <a:lnTo>
                      <a:pt x="21431" y="95726"/>
                    </a:lnTo>
                    <a:close/>
                  </a:path>
                </a:pathLst>
              </a:custGeom>
              <a:noFill/>
              <a:ln w="9525" cap="rnd">
                <a:solidFill>
                  <a:schemeClr val="bg1"/>
                </a:solidFill>
                <a:prstDash val="solid"/>
                <a:round/>
              </a:ln>
            </p:spPr>
            <p:txBody>
              <a:bodyPr/>
              <a:lstStyle/>
              <a:p>
                <a:pPr defTabSz="914367"/>
                <a:endParaRPr lang="en-US" sz="1765">
                  <a:solidFill>
                    <a:srgbClr val="505050"/>
                  </a:solidFill>
                  <a:latin typeface="Segoe UI"/>
                </a:endParaRPr>
              </a:p>
            </p:txBody>
          </p:sp>
        </p:grpSp>
      </p:grpSp>
    </p:spTree>
    <p:custDataLst>
      <p:tags r:id="rId1"/>
    </p:custDataLst>
    <p:extLst>
      <p:ext uri="{BB962C8B-B14F-4D97-AF65-F5344CB8AC3E}">
        <p14:creationId xmlns:p14="http://schemas.microsoft.com/office/powerpoint/2010/main" val="17384284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6DCF-FEF5-4B13-A0C7-ADA017590FF9}"/>
              </a:ext>
            </a:extLst>
          </p:cNvPr>
          <p:cNvSpPr>
            <a:spLocks noGrp="1"/>
          </p:cNvSpPr>
          <p:nvPr>
            <p:ph type="title"/>
          </p:nvPr>
        </p:nvSpPr>
        <p:spPr>
          <a:xfrm>
            <a:off x="825102" y="79111"/>
            <a:ext cx="10515600" cy="1325563"/>
          </a:xfrm>
        </p:spPr>
        <p:txBody>
          <a:bodyPr/>
          <a:lstStyle/>
          <a:p>
            <a:r>
              <a:rPr lang="en-US" sz="4800" dirty="0">
                <a:solidFill>
                  <a:schemeClr val="accent6">
                    <a:lumMod val="50000"/>
                  </a:schemeClr>
                </a:solidFill>
                <a:latin typeface="Segoe UI Semibold" panose="020B0702040204020203" pitchFamily="34" charset="0"/>
              </a:rPr>
              <a:t>From</a:t>
            </a:r>
            <a:r>
              <a:rPr lang="en-US" sz="4800" dirty="0">
                <a:solidFill>
                  <a:schemeClr val="accent1"/>
                </a:solidFill>
                <a:latin typeface="Segoe UI Semibold" panose="020B0702040204020203" pitchFamily="34" charset="0"/>
              </a:rPr>
              <a:t> traditional app </a:t>
            </a:r>
            <a:r>
              <a:rPr lang="en-US" sz="4800" dirty="0">
                <a:solidFill>
                  <a:schemeClr val="accent6">
                    <a:lumMod val="50000"/>
                  </a:schemeClr>
                </a:solidFill>
                <a:latin typeface="Segoe UI Semibold" panose="020B0702040204020203" pitchFamily="34" charset="0"/>
              </a:rPr>
              <a:t>to</a:t>
            </a:r>
            <a:r>
              <a:rPr lang="en-US" sz="4800" dirty="0">
                <a:solidFill>
                  <a:schemeClr val="accent1"/>
                </a:solidFill>
                <a:latin typeface="Segoe UI Semibold" panose="020B0702040204020203" pitchFamily="34" charset="0"/>
              </a:rPr>
              <a:t> modern app</a:t>
            </a:r>
          </a:p>
        </p:txBody>
      </p:sp>
      <p:grpSp>
        <p:nvGrpSpPr>
          <p:cNvPr id="64" name="Group 63">
            <a:extLst>
              <a:ext uri="{FF2B5EF4-FFF2-40B4-BE49-F238E27FC236}">
                <a16:creationId xmlns:a16="http://schemas.microsoft.com/office/drawing/2014/main" id="{72DED584-6CB4-4975-BA20-122DE1330EF8}"/>
              </a:ext>
            </a:extLst>
          </p:cNvPr>
          <p:cNvGrpSpPr/>
          <p:nvPr/>
        </p:nvGrpSpPr>
        <p:grpSpPr>
          <a:xfrm>
            <a:off x="1356526" y="1344748"/>
            <a:ext cx="8789541" cy="4089224"/>
            <a:chOff x="628701" y="1916841"/>
            <a:chExt cx="8965790" cy="4171221"/>
          </a:xfrm>
        </p:grpSpPr>
        <p:grpSp>
          <p:nvGrpSpPr>
            <p:cNvPr id="59" name="Group 58">
              <a:extLst>
                <a:ext uri="{FF2B5EF4-FFF2-40B4-BE49-F238E27FC236}">
                  <a16:creationId xmlns:a16="http://schemas.microsoft.com/office/drawing/2014/main" id="{B19E8AEF-A361-4199-9B7C-C7D6552BEA15}"/>
                </a:ext>
              </a:extLst>
            </p:cNvPr>
            <p:cNvGrpSpPr/>
            <p:nvPr/>
          </p:nvGrpSpPr>
          <p:grpSpPr>
            <a:xfrm>
              <a:off x="628701" y="2308569"/>
              <a:ext cx="1321800" cy="3779493"/>
              <a:chOff x="628701" y="2308569"/>
              <a:chExt cx="1321800" cy="3779493"/>
            </a:xfrm>
          </p:grpSpPr>
          <p:sp>
            <p:nvSpPr>
              <p:cNvPr id="4" name="Shape 591">
                <a:extLst>
                  <a:ext uri="{FF2B5EF4-FFF2-40B4-BE49-F238E27FC236}">
                    <a16:creationId xmlns:a16="http://schemas.microsoft.com/office/drawing/2014/main" id="{507B31B3-B3BA-4A1C-85AE-2189E12800DC}"/>
                  </a:ext>
                </a:extLst>
              </p:cNvPr>
              <p:cNvSpPr txBox="1"/>
              <p:nvPr/>
            </p:nvSpPr>
            <p:spPr>
              <a:xfrm>
                <a:off x="628701" y="3868858"/>
                <a:ext cx="1321800" cy="2219204"/>
              </a:xfrm>
              <a:prstGeom prst="rect">
                <a:avLst/>
              </a:prstGeom>
              <a:noFill/>
              <a:ln>
                <a:noFill/>
              </a:ln>
            </p:spPr>
            <p:txBody>
              <a:bodyPr lIns="89621" tIns="89621" rIns="89621" bIns="89621" anchor="t" anchorCtr="0">
                <a:noAutofit/>
              </a:bodyPr>
              <a:lstStyle/>
              <a:p>
                <a:pPr algn="ctr" defTabSz="914367">
                  <a:buClr>
                    <a:srgbClr val="BAD80A"/>
                  </a:buClr>
                  <a:buSzPct val="25000"/>
                  <a:defRPr/>
                </a:pPr>
                <a:r>
                  <a:rPr lang="en" sz="1568" b="1">
                    <a:latin typeface="Segoe UI" panose="020B0502040204020203" pitchFamily="34" charset="0"/>
                    <a:ea typeface="Quattrocento Sans"/>
                    <a:cs typeface="Segoe UI" panose="020B0502040204020203" pitchFamily="34" charset="0"/>
                    <a:sym typeface="Quattrocento Sans"/>
                  </a:rPr>
                  <a:t>Existing Application</a:t>
                </a:r>
              </a:p>
            </p:txBody>
          </p:sp>
          <p:grpSp>
            <p:nvGrpSpPr>
              <p:cNvPr id="57" name="Group 56">
                <a:extLst>
                  <a:ext uri="{FF2B5EF4-FFF2-40B4-BE49-F238E27FC236}">
                    <a16:creationId xmlns:a16="http://schemas.microsoft.com/office/drawing/2014/main" id="{6F3375E2-C4E9-4E71-9766-54903AFF4F87}"/>
                  </a:ext>
                </a:extLst>
              </p:cNvPr>
              <p:cNvGrpSpPr/>
              <p:nvPr/>
            </p:nvGrpSpPr>
            <p:grpSpPr>
              <a:xfrm>
                <a:off x="914801" y="2308569"/>
                <a:ext cx="749601" cy="1205472"/>
                <a:chOff x="914775" y="2308569"/>
                <a:chExt cx="749601" cy="1205472"/>
              </a:xfrm>
            </p:grpSpPr>
            <p:sp>
              <p:nvSpPr>
                <p:cNvPr id="9" name="Shape 607">
                  <a:extLst>
                    <a:ext uri="{FF2B5EF4-FFF2-40B4-BE49-F238E27FC236}">
                      <a16:creationId xmlns:a16="http://schemas.microsoft.com/office/drawing/2014/main" id="{2F82DBDA-20FC-4A45-A2E1-44E674FA4CB0}"/>
                    </a:ext>
                  </a:extLst>
                </p:cNvPr>
                <p:cNvSpPr/>
                <p:nvPr/>
              </p:nvSpPr>
              <p:spPr>
                <a:xfrm>
                  <a:off x="914775" y="2628874"/>
                  <a:ext cx="749601" cy="885167"/>
                </a:xfrm>
                <a:custGeom>
                  <a:avLst/>
                  <a:gdLst/>
                  <a:ahLst/>
                  <a:cxnLst/>
                  <a:rect l="0" t="0" r="0" b="0"/>
                  <a:pathLst>
                    <a:path w="120000" h="120000" extrusionOk="0">
                      <a:moveTo>
                        <a:pt x="37348" y="67281"/>
                      </a:moveTo>
                      <a:cubicBezTo>
                        <a:pt x="35359" y="67281"/>
                        <a:pt x="33812" y="68571"/>
                        <a:pt x="33812" y="70230"/>
                      </a:cubicBezTo>
                      <a:cubicBezTo>
                        <a:pt x="33812" y="71889"/>
                        <a:pt x="35359" y="73179"/>
                        <a:pt x="37348" y="73179"/>
                      </a:cubicBezTo>
                      <a:cubicBezTo>
                        <a:pt x="39337" y="73179"/>
                        <a:pt x="40883" y="71889"/>
                        <a:pt x="40883" y="70230"/>
                      </a:cubicBezTo>
                      <a:cubicBezTo>
                        <a:pt x="40883" y="68571"/>
                        <a:pt x="39337" y="67281"/>
                        <a:pt x="37348" y="67281"/>
                      </a:cubicBezTo>
                      <a:close/>
                      <a:moveTo>
                        <a:pt x="36906" y="70230"/>
                      </a:moveTo>
                      <a:cubicBezTo>
                        <a:pt x="36906" y="70046"/>
                        <a:pt x="37127" y="69861"/>
                        <a:pt x="37348" y="69861"/>
                      </a:cubicBezTo>
                      <a:cubicBezTo>
                        <a:pt x="37569" y="69861"/>
                        <a:pt x="37790" y="70046"/>
                        <a:pt x="37790" y="70230"/>
                      </a:cubicBezTo>
                      <a:cubicBezTo>
                        <a:pt x="37790" y="70783"/>
                        <a:pt x="36906" y="70783"/>
                        <a:pt x="36906" y="70230"/>
                      </a:cubicBezTo>
                      <a:close/>
                      <a:moveTo>
                        <a:pt x="104972" y="68571"/>
                      </a:moveTo>
                      <a:cubicBezTo>
                        <a:pt x="78011" y="68571"/>
                        <a:pt x="78011" y="68571"/>
                        <a:pt x="78011" y="68571"/>
                      </a:cubicBezTo>
                      <a:cubicBezTo>
                        <a:pt x="76906" y="68571"/>
                        <a:pt x="76022" y="69308"/>
                        <a:pt x="76022" y="70230"/>
                      </a:cubicBezTo>
                      <a:cubicBezTo>
                        <a:pt x="76022" y="71152"/>
                        <a:pt x="76906" y="71889"/>
                        <a:pt x="78011" y="71889"/>
                      </a:cubicBezTo>
                      <a:cubicBezTo>
                        <a:pt x="104972" y="71889"/>
                        <a:pt x="104972" y="71889"/>
                        <a:pt x="104972" y="71889"/>
                      </a:cubicBezTo>
                      <a:cubicBezTo>
                        <a:pt x="106077" y="71889"/>
                        <a:pt x="106961" y="71152"/>
                        <a:pt x="106961" y="70230"/>
                      </a:cubicBezTo>
                      <a:cubicBezTo>
                        <a:pt x="106961" y="69308"/>
                        <a:pt x="106077" y="68571"/>
                        <a:pt x="104972" y="68571"/>
                      </a:cubicBezTo>
                      <a:close/>
                      <a:moveTo>
                        <a:pt x="52154" y="94746"/>
                      </a:moveTo>
                      <a:cubicBezTo>
                        <a:pt x="50165" y="94746"/>
                        <a:pt x="48618" y="96036"/>
                        <a:pt x="48618" y="97695"/>
                      </a:cubicBezTo>
                      <a:cubicBezTo>
                        <a:pt x="48618" y="99354"/>
                        <a:pt x="50165" y="100645"/>
                        <a:pt x="52154" y="100645"/>
                      </a:cubicBezTo>
                      <a:cubicBezTo>
                        <a:pt x="54143" y="100645"/>
                        <a:pt x="55690" y="99354"/>
                        <a:pt x="55690" y="97695"/>
                      </a:cubicBezTo>
                      <a:cubicBezTo>
                        <a:pt x="55690" y="96036"/>
                        <a:pt x="54143" y="94746"/>
                        <a:pt x="52154" y="94746"/>
                      </a:cubicBezTo>
                      <a:close/>
                      <a:moveTo>
                        <a:pt x="51712" y="97695"/>
                      </a:moveTo>
                      <a:cubicBezTo>
                        <a:pt x="51712" y="97327"/>
                        <a:pt x="51933" y="97142"/>
                        <a:pt x="52154" y="97142"/>
                      </a:cubicBezTo>
                      <a:cubicBezTo>
                        <a:pt x="52596" y="97142"/>
                        <a:pt x="52817" y="97327"/>
                        <a:pt x="52817" y="97695"/>
                      </a:cubicBezTo>
                      <a:cubicBezTo>
                        <a:pt x="52817" y="98064"/>
                        <a:pt x="51712" y="98064"/>
                        <a:pt x="51712" y="97695"/>
                      </a:cubicBezTo>
                      <a:close/>
                      <a:moveTo>
                        <a:pt x="104972" y="95852"/>
                      </a:moveTo>
                      <a:cubicBezTo>
                        <a:pt x="78011" y="95852"/>
                        <a:pt x="78011" y="95852"/>
                        <a:pt x="78011" y="95852"/>
                      </a:cubicBezTo>
                      <a:cubicBezTo>
                        <a:pt x="76906" y="95852"/>
                        <a:pt x="76022" y="96774"/>
                        <a:pt x="76022" y="97695"/>
                      </a:cubicBezTo>
                      <a:cubicBezTo>
                        <a:pt x="76022" y="98617"/>
                        <a:pt x="76906" y="99354"/>
                        <a:pt x="78011" y="99354"/>
                      </a:cubicBezTo>
                      <a:cubicBezTo>
                        <a:pt x="104972" y="99354"/>
                        <a:pt x="104972" y="99354"/>
                        <a:pt x="104972" y="99354"/>
                      </a:cubicBezTo>
                      <a:cubicBezTo>
                        <a:pt x="106077" y="99354"/>
                        <a:pt x="106961" y="98617"/>
                        <a:pt x="106961" y="97695"/>
                      </a:cubicBezTo>
                      <a:cubicBezTo>
                        <a:pt x="106961" y="96774"/>
                        <a:pt x="106077" y="95852"/>
                        <a:pt x="104972" y="95852"/>
                      </a:cubicBezTo>
                      <a:close/>
                      <a:moveTo>
                        <a:pt x="52154" y="67281"/>
                      </a:moveTo>
                      <a:cubicBezTo>
                        <a:pt x="50165" y="67281"/>
                        <a:pt x="48618" y="68571"/>
                        <a:pt x="48618" y="70230"/>
                      </a:cubicBezTo>
                      <a:cubicBezTo>
                        <a:pt x="48618" y="71889"/>
                        <a:pt x="50165" y="73179"/>
                        <a:pt x="52154" y="73179"/>
                      </a:cubicBezTo>
                      <a:cubicBezTo>
                        <a:pt x="54143" y="73179"/>
                        <a:pt x="55690" y="71889"/>
                        <a:pt x="55690" y="70230"/>
                      </a:cubicBezTo>
                      <a:cubicBezTo>
                        <a:pt x="55690" y="68571"/>
                        <a:pt x="54143" y="67281"/>
                        <a:pt x="52154" y="67281"/>
                      </a:cubicBezTo>
                      <a:close/>
                      <a:moveTo>
                        <a:pt x="51712" y="70230"/>
                      </a:moveTo>
                      <a:cubicBezTo>
                        <a:pt x="51712" y="70046"/>
                        <a:pt x="51933" y="69861"/>
                        <a:pt x="52154" y="69861"/>
                      </a:cubicBezTo>
                      <a:cubicBezTo>
                        <a:pt x="52596" y="69861"/>
                        <a:pt x="52817" y="70046"/>
                        <a:pt x="52817" y="70230"/>
                      </a:cubicBezTo>
                      <a:cubicBezTo>
                        <a:pt x="52817" y="70783"/>
                        <a:pt x="51712" y="70783"/>
                        <a:pt x="51712" y="70230"/>
                      </a:cubicBezTo>
                      <a:close/>
                      <a:moveTo>
                        <a:pt x="22541" y="67281"/>
                      </a:moveTo>
                      <a:cubicBezTo>
                        <a:pt x="20552" y="67281"/>
                        <a:pt x="19005" y="68571"/>
                        <a:pt x="19005" y="70230"/>
                      </a:cubicBezTo>
                      <a:cubicBezTo>
                        <a:pt x="19005" y="71889"/>
                        <a:pt x="20552" y="73179"/>
                        <a:pt x="22541" y="73179"/>
                      </a:cubicBezTo>
                      <a:cubicBezTo>
                        <a:pt x="24530" y="73179"/>
                        <a:pt x="26077" y="71889"/>
                        <a:pt x="26077" y="70230"/>
                      </a:cubicBezTo>
                      <a:cubicBezTo>
                        <a:pt x="26077" y="68571"/>
                        <a:pt x="24530" y="67281"/>
                        <a:pt x="22541" y="67281"/>
                      </a:cubicBezTo>
                      <a:close/>
                      <a:moveTo>
                        <a:pt x="22099" y="70230"/>
                      </a:moveTo>
                      <a:cubicBezTo>
                        <a:pt x="22099" y="70046"/>
                        <a:pt x="22320" y="69861"/>
                        <a:pt x="22541" y="69861"/>
                      </a:cubicBezTo>
                      <a:cubicBezTo>
                        <a:pt x="22762" y="69861"/>
                        <a:pt x="22983" y="70046"/>
                        <a:pt x="22983" y="70230"/>
                      </a:cubicBezTo>
                      <a:cubicBezTo>
                        <a:pt x="22983" y="70783"/>
                        <a:pt x="22099" y="70783"/>
                        <a:pt x="22099" y="70230"/>
                      </a:cubicBezTo>
                      <a:close/>
                      <a:moveTo>
                        <a:pt x="37348" y="94746"/>
                      </a:moveTo>
                      <a:cubicBezTo>
                        <a:pt x="35359" y="94746"/>
                        <a:pt x="33812" y="96036"/>
                        <a:pt x="33812" y="97695"/>
                      </a:cubicBezTo>
                      <a:cubicBezTo>
                        <a:pt x="33812" y="99354"/>
                        <a:pt x="35359" y="100645"/>
                        <a:pt x="37348" y="100645"/>
                      </a:cubicBezTo>
                      <a:cubicBezTo>
                        <a:pt x="39337" y="100645"/>
                        <a:pt x="40883" y="99354"/>
                        <a:pt x="40883" y="97695"/>
                      </a:cubicBezTo>
                      <a:cubicBezTo>
                        <a:pt x="40883" y="96036"/>
                        <a:pt x="39337" y="94746"/>
                        <a:pt x="37348" y="94746"/>
                      </a:cubicBezTo>
                      <a:close/>
                      <a:moveTo>
                        <a:pt x="36906" y="97695"/>
                      </a:moveTo>
                      <a:cubicBezTo>
                        <a:pt x="36906" y="97327"/>
                        <a:pt x="37127" y="97142"/>
                        <a:pt x="37348" y="97142"/>
                      </a:cubicBezTo>
                      <a:cubicBezTo>
                        <a:pt x="37569" y="97142"/>
                        <a:pt x="37790" y="97327"/>
                        <a:pt x="37790" y="97695"/>
                      </a:cubicBezTo>
                      <a:cubicBezTo>
                        <a:pt x="37790" y="98064"/>
                        <a:pt x="36906" y="98064"/>
                        <a:pt x="36906" y="97695"/>
                      </a:cubicBezTo>
                      <a:close/>
                      <a:moveTo>
                        <a:pt x="22541" y="94746"/>
                      </a:moveTo>
                      <a:cubicBezTo>
                        <a:pt x="20552" y="94746"/>
                        <a:pt x="19005" y="96036"/>
                        <a:pt x="19005" y="97695"/>
                      </a:cubicBezTo>
                      <a:cubicBezTo>
                        <a:pt x="19005" y="99354"/>
                        <a:pt x="20552" y="100645"/>
                        <a:pt x="22541" y="100645"/>
                      </a:cubicBezTo>
                      <a:cubicBezTo>
                        <a:pt x="24530" y="100645"/>
                        <a:pt x="26077" y="99354"/>
                        <a:pt x="26077" y="97695"/>
                      </a:cubicBezTo>
                      <a:cubicBezTo>
                        <a:pt x="26077" y="96036"/>
                        <a:pt x="24530" y="94746"/>
                        <a:pt x="22541" y="94746"/>
                      </a:cubicBezTo>
                      <a:close/>
                      <a:moveTo>
                        <a:pt x="22099" y="97695"/>
                      </a:moveTo>
                      <a:cubicBezTo>
                        <a:pt x="22099" y="97327"/>
                        <a:pt x="22320" y="97142"/>
                        <a:pt x="22541" y="97142"/>
                      </a:cubicBezTo>
                      <a:cubicBezTo>
                        <a:pt x="22762" y="97142"/>
                        <a:pt x="22983" y="97327"/>
                        <a:pt x="22983" y="97695"/>
                      </a:cubicBezTo>
                      <a:cubicBezTo>
                        <a:pt x="22983" y="98064"/>
                        <a:pt x="22099" y="98064"/>
                        <a:pt x="22099" y="97695"/>
                      </a:cubicBezTo>
                      <a:close/>
                      <a:moveTo>
                        <a:pt x="52154" y="12534"/>
                      </a:moveTo>
                      <a:cubicBezTo>
                        <a:pt x="50165" y="12534"/>
                        <a:pt x="48618" y="13824"/>
                        <a:pt x="48618" y="15483"/>
                      </a:cubicBezTo>
                      <a:cubicBezTo>
                        <a:pt x="48618" y="17142"/>
                        <a:pt x="50165" y="18433"/>
                        <a:pt x="52154" y="18433"/>
                      </a:cubicBezTo>
                      <a:cubicBezTo>
                        <a:pt x="54143" y="18433"/>
                        <a:pt x="55690" y="17142"/>
                        <a:pt x="55690" y="15483"/>
                      </a:cubicBezTo>
                      <a:cubicBezTo>
                        <a:pt x="55690" y="13824"/>
                        <a:pt x="54143" y="12534"/>
                        <a:pt x="52154" y="12534"/>
                      </a:cubicBezTo>
                      <a:close/>
                      <a:moveTo>
                        <a:pt x="51712" y="15483"/>
                      </a:moveTo>
                      <a:cubicBezTo>
                        <a:pt x="51712" y="15299"/>
                        <a:pt x="51933" y="15115"/>
                        <a:pt x="52154" y="15115"/>
                      </a:cubicBezTo>
                      <a:cubicBezTo>
                        <a:pt x="52596" y="15115"/>
                        <a:pt x="52817" y="15299"/>
                        <a:pt x="52817" y="15483"/>
                      </a:cubicBezTo>
                      <a:cubicBezTo>
                        <a:pt x="52817" y="16036"/>
                        <a:pt x="51712" y="16036"/>
                        <a:pt x="51712" y="15483"/>
                      </a:cubicBezTo>
                      <a:close/>
                      <a:moveTo>
                        <a:pt x="37348" y="12534"/>
                      </a:moveTo>
                      <a:cubicBezTo>
                        <a:pt x="35359" y="12534"/>
                        <a:pt x="33812" y="13824"/>
                        <a:pt x="33812" y="15483"/>
                      </a:cubicBezTo>
                      <a:cubicBezTo>
                        <a:pt x="33812" y="17142"/>
                        <a:pt x="35359" y="18433"/>
                        <a:pt x="37348" y="18433"/>
                      </a:cubicBezTo>
                      <a:cubicBezTo>
                        <a:pt x="39337" y="18433"/>
                        <a:pt x="40883" y="17142"/>
                        <a:pt x="40883" y="15483"/>
                      </a:cubicBezTo>
                      <a:cubicBezTo>
                        <a:pt x="40883" y="13824"/>
                        <a:pt x="39337" y="12534"/>
                        <a:pt x="37348" y="12534"/>
                      </a:cubicBezTo>
                      <a:close/>
                      <a:moveTo>
                        <a:pt x="36906" y="15483"/>
                      </a:moveTo>
                      <a:cubicBezTo>
                        <a:pt x="36906" y="15299"/>
                        <a:pt x="37127" y="15115"/>
                        <a:pt x="37348" y="15115"/>
                      </a:cubicBezTo>
                      <a:cubicBezTo>
                        <a:pt x="37569" y="15115"/>
                        <a:pt x="37790" y="15299"/>
                        <a:pt x="37790" y="15483"/>
                      </a:cubicBezTo>
                      <a:cubicBezTo>
                        <a:pt x="37790" y="16036"/>
                        <a:pt x="36906" y="16036"/>
                        <a:pt x="36906" y="15483"/>
                      </a:cubicBezTo>
                      <a:close/>
                      <a:moveTo>
                        <a:pt x="104972" y="13824"/>
                      </a:moveTo>
                      <a:cubicBezTo>
                        <a:pt x="78011" y="13824"/>
                        <a:pt x="78011" y="13824"/>
                        <a:pt x="78011" y="13824"/>
                      </a:cubicBezTo>
                      <a:cubicBezTo>
                        <a:pt x="76906" y="13824"/>
                        <a:pt x="76022" y="14562"/>
                        <a:pt x="76022" y="15483"/>
                      </a:cubicBezTo>
                      <a:cubicBezTo>
                        <a:pt x="76022" y="16405"/>
                        <a:pt x="76906" y="17142"/>
                        <a:pt x="78011" y="17142"/>
                      </a:cubicBezTo>
                      <a:cubicBezTo>
                        <a:pt x="104972" y="17142"/>
                        <a:pt x="104972" y="17142"/>
                        <a:pt x="104972" y="17142"/>
                      </a:cubicBezTo>
                      <a:cubicBezTo>
                        <a:pt x="106077" y="17142"/>
                        <a:pt x="106961" y="16405"/>
                        <a:pt x="106961" y="15483"/>
                      </a:cubicBezTo>
                      <a:cubicBezTo>
                        <a:pt x="106961" y="14562"/>
                        <a:pt x="106077" y="13824"/>
                        <a:pt x="104972" y="13824"/>
                      </a:cubicBezTo>
                      <a:close/>
                      <a:moveTo>
                        <a:pt x="120000" y="5714"/>
                      </a:moveTo>
                      <a:cubicBezTo>
                        <a:pt x="120000" y="2580"/>
                        <a:pt x="116906" y="0"/>
                        <a:pt x="113149" y="0"/>
                      </a:cubicBezTo>
                      <a:cubicBezTo>
                        <a:pt x="6850" y="0"/>
                        <a:pt x="6850" y="0"/>
                        <a:pt x="6850" y="0"/>
                      </a:cubicBezTo>
                      <a:cubicBezTo>
                        <a:pt x="3093" y="0"/>
                        <a:pt x="0" y="2580"/>
                        <a:pt x="0" y="5714"/>
                      </a:cubicBezTo>
                      <a:cubicBezTo>
                        <a:pt x="0" y="25253"/>
                        <a:pt x="0" y="25253"/>
                        <a:pt x="0" y="25253"/>
                      </a:cubicBezTo>
                      <a:cubicBezTo>
                        <a:pt x="0" y="26728"/>
                        <a:pt x="662" y="28202"/>
                        <a:pt x="1988" y="29124"/>
                      </a:cubicBezTo>
                      <a:cubicBezTo>
                        <a:pt x="662" y="30230"/>
                        <a:pt x="0" y="31520"/>
                        <a:pt x="0" y="33179"/>
                      </a:cubicBezTo>
                      <a:cubicBezTo>
                        <a:pt x="0" y="52534"/>
                        <a:pt x="0" y="52534"/>
                        <a:pt x="0" y="52534"/>
                      </a:cubicBezTo>
                      <a:cubicBezTo>
                        <a:pt x="0" y="54193"/>
                        <a:pt x="662" y="55483"/>
                        <a:pt x="1988" y="56589"/>
                      </a:cubicBezTo>
                      <a:cubicBezTo>
                        <a:pt x="662" y="57511"/>
                        <a:pt x="0" y="58986"/>
                        <a:pt x="0" y="60460"/>
                      </a:cubicBezTo>
                      <a:cubicBezTo>
                        <a:pt x="0" y="80000"/>
                        <a:pt x="0" y="80000"/>
                        <a:pt x="0" y="80000"/>
                      </a:cubicBezTo>
                      <a:cubicBezTo>
                        <a:pt x="0" y="81474"/>
                        <a:pt x="662" y="82949"/>
                        <a:pt x="1988" y="83870"/>
                      </a:cubicBezTo>
                      <a:cubicBezTo>
                        <a:pt x="662" y="84976"/>
                        <a:pt x="0" y="86451"/>
                        <a:pt x="0" y="87926"/>
                      </a:cubicBezTo>
                      <a:cubicBezTo>
                        <a:pt x="0" y="107281"/>
                        <a:pt x="0" y="107281"/>
                        <a:pt x="0" y="107281"/>
                      </a:cubicBezTo>
                      <a:cubicBezTo>
                        <a:pt x="0" y="110414"/>
                        <a:pt x="3093" y="112995"/>
                        <a:pt x="6850" y="112995"/>
                      </a:cubicBezTo>
                      <a:cubicBezTo>
                        <a:pt x="15027" y="112995"/>
                        <a:pt x="15027" y="112995"/>
                        <a:pt x="15027" y="112995"/>
                      </a:cubicBezTo>
                      <a:cubicBezTo>
                        <a:pt x="15027" y="116682"/>
                        <a:pt x="15027" y="116682"/>
                        <a:pt x="15027" y="116682"/>
                      </a:cubicBezTo>
                      <a:cubicBezTo>
                        <a:pt x="15027" y="118525"/>
                        <a:pt x="16795" y="120000"/>
                        <a:pt x="19005" y="120000"/>
                      </a:cubicBezTo>
                      <a:cubicBezTo>
                        <a:pt x="35359" y="120000"/>
                        <a:pt x="35359" y="120000"/>
                        <a:pt x="35359" y="120000"/>
                      </a:cubicBezTo>
                      <a:cubicBezTo>
                        <a:pt x="37790" y="120000"/>
                        <a:pt x="39558" y="118525"/>
                        <a:pt x="39558" y="116682"/>
                      </a:cubicBezTo>
                      <a:cubicBezTo>
                        <a:pt x="39558" y="112995"/>
                        <a:pt x="39558" y="112995"/>
                        <a:pt x="39558" y="112995"/>
                      </a:cubicBezTo>
                      <a:cubicBezTo>
                        <a:pt x="77790" y="112995"/>
                        <a:pt x="77790" y="112995"/>
                        <a:pt x="77790" y="112995"/>
                      </a:cubicBezTo>
                      <a:cubicBezTo>
                        <a:pt x="77790" y="116682"/>
                        <a:pt x="77790" y="116682"/>
                        <a:pt x="77790" y="116682"/>
                      </a:cubicBezTo>
                      <a:cubicBezTo>
                        <a:pt x="77790" y="118525"/>
                        <a:pt x="79558" y="120000"/>
                        <a:pt x="81988" y="120000"/>
                      </a:cubicBezTo>
                      <a:cubicBezTo>
                        <a:pt x="98342" y="120000"/>
                        <a:pt x="98342" y="120000"/>
                        <a:pt x="98342" y="120000"/>
                      </a:cubicBezTo>
                      <a:cubicBezTo>
                        <a:pt x="100552" y="120000"/>
                        <a:pt x="102320" y="118525"/>
                        <a:pt x="102320" y="116682"/>
                      </a:cubicBezTo>
                      <a:cubicBezTo>
                        <a:pt x="102320" y="112995"/>
                        <a:pt x="102320" y="112995"/>
                        <a:pt x="102320" y="112995"/>
                      </a:cubicBezTo>
                      <a:cubicBezTo>
                        <a:pt x="113149" y="112995"/>
                        <a:pt x="113149" y="112995"/>
                        <a:pt x="113149" y="112995"/>
                      </a:cubicBezTo>
                      <a:cubicBezTo>
                        <a:pt x="116906" y="112995"/>
                        <a:pt x="120000" y="110414"/>
                        <a:pt x="120000" y="107281"/>
                      </a:cubicBezTo>
                      <a:cubicBezTo>
                        <a:pt x="120000" y="87926"/>
                        <a:pt x="120000" y="87926"/>
                        <a:pt x="120000" y="87926"/>
                      </a:cubicBezTo>
                      <a:cubicBezTo>
                        <a:pt x="120000" y="86451"/>
                        <a:pt x="119116" y="84976"/>
                        <a:pt x="118011" y="83870"/>
                      </a:cubicBezTo>
                      <a:cubicBezTo>
                        <a:pt x="119116" y="82949"/>
                        <a:pt x="120000" y="81474"/>
                        <a:pt x="120000" y="80000"/>
                      </a:cubicBezTo>
                      <a:cubicBezTo>
                        <a:pt x="120000" y="60460"/>
                        <a:pt x="120000" y="60460"/>
                        <a:pt x="120000" y="60460"/>
                      </a:cubicBezTo>
                      <a:cubicBezTo>
                        <a:pt x="120000" y="58986"/>
                        <a:pt x="119116" y="57511"/>
                        <a:pt x="118011" y="56589"/>
                      </a:cubicBezTo>
                      <a:cubicBezTo>
                        <a:pt x="119116" y="55483"/>
                        <a:pt x="120000" y="54193"/>
                        <a:pt x="120000" y="52534"/>
                      </a:cubicBezTo>
                      <a:cubicBezTo>
                        <a:pt x="120000" y="33179"/>
                        <a:pt x="120000" y="33179"/>
                        <a:pt x="120000" y="33179"/>
                      </a:cubicBezTo>
                      <a:cubicBezTo>
                        <a:pt x="120000" y="31520"/>
                        <a:pt x="119116" y="30230"/>
                        <a:pt x="118011" y="29124"/>
                      </a:cubicBezTo>
                      <a:cubicBezTo>
                        <a:pt x="119116" y="28202"/>
                        <a:pt x="120000" y="26728"/>
                        <a:pt x="120000" y="25253"/>
                      </a:cubicBezTo>
                      <a:cubicBezTo>
                        <a:pt x="120000" y="5714"/>
                        <a:pt x="120000" y="5714"/>
                        <a:pt x="120000" y="5714"/>
                      </a:cubicBezTo>
                      <a:close/>
                      <a:moveTo>
                        <a:pt x="35359" y="116682"/>
                      </a:moveTo>
                      <a:cubicBezTo>
                        <a:pt x="19005" y="116682"/>
                        <a:pt x="19005" y="116682"/>
                        <a:pt x="19005" y="116682"/>
                      </a:cubicBezTo>
                      <a:cubicBezTo>
                        <a:pt x="19005" y="112995"/>
                        <a:pt x="19005" y="112995"/>
                        <a:pt x="19005" y="112995"/>
                      </a:cubicBezTo>
                      <a:cubicBezTo>
                        <a:pt x="35359" y="112995"/>
                        <a:pt x="35359" y="112995"/>
                        <a:pt x="35359" y="112995"/>
                      </a:cubicBezTo>
                      <a:lnTo>
                        <a:pt x="35359" y="116682"/>
                      </a:lnTo>
                      <a:close/>
                      <a:moveTo>
                        <a:pt x="98342" y="116682"/>
                      </a:moveTo>
                      <a:cubicBezTo>
                        <a:pt x="81988" y="116682"/>
                        <a:pt x="81988" y="116682"/>
                        <a:pt x="81988" y="116682"/>
                      </a:cubicBezTo>
                      <a:cubicBezTo>
                        <a:pt x="81988" y="112995"/>
                        <a:pt x="81988" y="112995"/>
                        <a:pt x="81988" y="112995"/>
                      </a:cubicBezTo>
                      <a:cubicBezTo>
                        <a:pt x="98342" y="112995"/>
                        <a:pt x="98342" y="112995"/>
                        <a:pt x="98342" y="112995"/>
                      </a:cubicBezTo>
                      <a:lnTo>
                        <a:pt x="98342" y="116682"/>
                      </a:lnTo>
                      <a:close/>
                      <a:moveTo>
                        <a:pt x="115801" y="107281"/>
                      </a:moveTo>
                      <a:cubicBezTo>
                        <a:pt x="115801" y="108571"/>
                        <a:pt x="114696" y="109677"/>
                        <a:pt x="113149" y="109677"/>
                      </a:cubicBezTo>
                      <a:cubicBezTo>
                        <a:pt x="6850" y="109677"/>
                        <a:pt x="6850" y="109677"/>
                        <a:pt x="6850" y="109677"/>
                      </a:cubicBezTo>
                      <a:cubicBezTo>
                        <a:pt x="5303" y="109677"/>
                        <a:pt x="3977" y="108571"/>
                        <a:pt x="3977" y="107281"/>
                      </a:cubicBezTo>
                      <a:cubicBezTo>
                        <a:pt x="3977" y="87926"/>
                        <a:pt x="3977" y="87926"/>
                        <a:pt x="3977" y="87926"/>
                      </a:cubicBezTo>
                      <a:cubicBezTo>
                        <a:pt x="3977" y="86635"/>
                        <a:pt x="5303" y="85714"/>
                        <a:pt x="6850" y="85714"/>
                      </a:cubicBezTo>
                      <a:cubicBezTo>
                        <a:pt x="113149" y="85714"/>
                        <a:pt x="113149" y="85714"/>
                        <a:pt x="113149" y="85714"/>
                      </a:cubicBezTo>
                      <a:cubicBezTo>
                        <a:pt x="114696" y="85714"/>
                        <a:pt x="115801" y="86635"/>
                        <a:pt x="115801" y="87926"/>
                      </a:cubicBezTo>
                      <a:lnTo>
                        <a:pt x="115801" y="107281"/>
                      </a:lnTo>
                      <a:close/>
                      <a:moveTo>
                        <a:pt x="115801" y="80000"/>
                      </a:moveTo>
                      <a:cubicBezTo>
                        <a:pt x="115801" y="81290"/>
                        <a:pt x="114696" y="82211"/>
                        <a:pt x="113149" y="82211"/>
                      </a:cubicBezTo>
                      <a:cubicBezTo>
                        <a:pt x="6850" y="82211"/>
                        <a:pt x="6850" y="82211"/>
                        <a:pt x="6850" y="82211"/>
                      </a:cubicBezTo>
                      <a:cubicBezTo>
                        <a:pt x="5303" y="82211"/>
                        <a:pt x="3977" y="81290"/>
                        <a:pt x="3977" y="80000"/>
                      </a:cubicBezTo>
                      <a:cubicBezTo>
                        <a:pt x="3977" y="60460"/>
                        <a:pt x="3977" y="60460"/>
                        <a:pt x="3977" y="60460"/>
                      </a:cubicBezTo>
                      <a:cubicBezTo>
                        <a:pt x="3977" y="59354"/>
                        <a:pt x="5303" y="58248"/>
                        <a:pt x="6850" y="58248"/>
                      </a:cubicBezTo>
                      <a:cubicBezTo>
                        <a:pt x="113149" y="58248"/>
                        <a:pt x="113149" y="58248"/>
                        <a:pt x="113149" y="58248"/>
                      </a:cubicBezTo>
                      <a:cubicBezTo>
                        <a:pt x="114696" y="58248"/>
                        <a:pt x="115801" y="59354"/>
                        <a:pt x="115801" y="60460"/>
                      </a:cubicBezTo>
                      <a:lnTo>
                        <a:pt x="115801" y="80000"/>
                      </a:lnTo>
                      <a:close/>
                      <a:moveTo>
                        <a:pt x="115801" y="52534"/>
                      </a:moveTo>
                      <a:cubicBezTo>
                        <a:pt x="115801" y="53824"/>
                        <a:pt x="114696" y="54930"/>
                        <a:pt x="113149" y="54930"/>
                      </a:cubicBezTo>
                      <a:cubicBezTo>
                        <a:pt x="6850" y="54930"/>
                        <a:pt x="6850" y="54930"/>
                        <a:pt x="6850" y="54930"/>
                      </a:cubicBezTo>
                      <a:cubicBezTo>
                        <a:pt x="5303" y="54930"/>
                        <a:pt x="3977" y="53824"/>
                        <a:pt x="3977" y="52534"/>
                      </a:cubicBezTo>
                      <a:cubicBezTo>
                        <a:pt x="3977" y="33179"/>
                        <a:pt x="3977" y="33179"/>
                        <a:pt x="3977" y="33179"/>
                      </a:cubicBezTo>
                      <a:cubicBezTo>
                        <a:pt x="3977" y="31889"/>
                        <a:pt x="5303" y="30783"/>
                        <a:pt x="6850" y="30783"/>
                      </a:cubicBezTo>
                      <a:cubicBezTo>
                        <a:pt x="113149" y="30783"/>
                        <a:pt x="113149" y="30783"/>
                        <a:pt x="113149" y="30783"/>
                      </a:cubicBezTo>
                      <a:cubicBezTo>
                        <a:pt x="114696" y="30783"/>
                        <a:pt x="115801" y="31889"/>
                        <a:pt x="115801" y="33179"/>
                      </a:cubicBezTo>
                      <a:lnTo>
                        <a:pt x="115801" y="52534"/>
                      </a:lnTo>
                      <a:close/>
                      <a:moveTo>
                        <a:pt x="115801" y="25253"/>
                      </a:moveTo>
                      <a:cubicBezTo>
                        <a:pt x="115801" y="26359"/>
                        <a:pt x="114696" y="27465"/>
                        <a:pt x="113149" y="27465"/>
                      </a:cubicBezTo>
                      <a:cubicBezTo>
                        <a:pt x="6850" y="27465"/>
                        <a:pt x="6850" y="27465"/>
                        <a:pt x="6850" y="27465"/>
                      </a:cubicBezTo>
                      <a:cubicBezTo>
                        <a:pt x="5303" y="27465"/>
                        <a:pt x="3977" y="26359"/>
                        <a:pt x="3977" y="25253"/>
                      </a:cubicBezTo>
                      <a:cubicBezTo>
                        <a:pt x="3977" y="5714"/>
                        <a:pt x="3977" y="5714"/>
                        <a:pt x="3977" y="5714"/>
                      </a:cubicBezTo>
                      <a:cubicBezTo>
                        <a:pt x="3977" y="4423"/>
                        <a:pt x="5303" y="3502"/>
                        <a:pt x="6850" y="3502"/>
                      </a:cubicBezTo>
                      <a:cubicBezTo>
                        <a:pt x="113149" y="3502"/>
                        <a:pt x="113149" y="3502"/>
                        <a:pt x="113149" y="3502"/>
                      </a:cubicBezTo>
                      <a:cubicBezTo>
                        <a:pt x="114696" y="3502"/>
                        <a:pt x="115801" y="4423"/>
                        <a:pt x="115801" y="5714"/>
                      </a:cubicBezTo>
                      <a:lnTo>
                        <a:pt x="115801" y="25253"/>
                      </a:lnTo>
                      <a:close/>
                      <a:moveTo>
                        <a:pt x="37348" y="39815"/>
                      </a:moveTo>
                      <a:cubicBezTo>
                        <a:pt x="35359" y="39815"/>
                        <a:pt x="33812" y="41290"/>
                        <a:pt x="33812" y="42764"/>
                      </a:cubicBezTo>
                      <a:cubicBezTo>
                        <a:pt x="33812" y="44423"/>
                        <a:pt x="35359" y="45898"/>
                        <a:pt x="37348" y="45898"/>
                      </a:cubicBezTo>
                      <a:cubicBezTo>
                        <a:pt x="39337" y="45898"/>
                        <a:pt x="40883" y="44423"/>
                        <a:pt x="40883" y="42764"/>
                      </a:cubicBezTo>
                      <a:cubicBezTo>
                        <a:pt x="40883" y="41290"/>
                        <a:pt x="39337" y="39815"/>
                        <a:pt x="37348" y="39815"/>
                      </a:cubicBezTo>
                      <a:close/>
                      <a:moveTo>
                        <a:pt x="36906" y="42764"/>
                      </a:moveTo>
                      <a:cubicBezTo>
                        <a:pt x="36906" y="42580"/>
                        <a:pt x="37127" y="42396"/>
                        <a:pt x="37348" y="42396"/>
                      </a:cubicBezTo>
                      <a:cubicBezTo>
                        <a:pt x="37569" y="42396"/>
                        <a:pt x="37790" y="42580"/>
                        <a:pt x="37790" y="42764"/>
                      </a:cubicBezTo>
                      <a:cubicBezTo>
                        <a:pt x="37790" y="43317"/>
                        <a:pt x="36906" y="43317"/>
                        <a:pt x="36906" y="42764"/>
                      </a:cubicBezTo>
                      <a:close/>
                      <a:moveTo>
                        <a:pt x="22541" y="39815"/>
                      </a:moveTo>
                      <a:cubicBezTo>
                        <a:pt x="20552" y="39815"/>
                        <a:pt x="19005" y="41290"/>
                        <a:pt x="19005" y="42764"/>
                      </a:cubicBezTo>
                      <a:cubicBezTo>
                        <a:pt x="19005" y="44423"/>
                        <a:pt x="20552" y="45898"/>
                        <a:pt x="22541" y="45898"/>
                      </a:cubicBezTo>
                      <a:cubicBezTo>
                        <a:pt x="24530" y="45898"/>
                        <a:pt x="26077" y="44423"/>
                        <a:pt x="26077" y="42764"/>
                      </a:cubicBezTo>
                      <a:cubicBezTo>
                        <a:pt x="26077" y="41290"/>
                        <a:pt x="24530" y="39815"/>
                        <a:pt x="22541" y="39815"/>
                      </a:cubicBezTo>
                      <a:close/>
                      <a:moveTo>
                        <a:pt x="22099" y="42764"/>
                      </a:moveTo>
                      <a:cubicBezTo>
                        <a:pt x="22099" y="42580"/>
                        <a:pt x="22320" y="42396"/>
                        <a:pt x="22541" y="42396"/>
                      </a:cubicBezTo>
                      <a:cubicBezTo>
                        <a:pt x="22762" y="42396"/>
                        <a:pt x="22983" y="42580"/>
                        <a:pt x="22983" y="42764"/>
                      </a:cubicBezTo>
                      <a:cubicBezTo>
                        <a:pt x="22983" y="43317"/>
                        <a:pt x="22099" y="43317"/>
                        <a:pt x="22099" y="42764"/>
                      </a:cubicBezTo>
                      <a:close/>
                      <a:moveTo>
                        <a:pt x="52154" y="39815"/>
                      </a:moveTo>
                      <a:cubicBezTo>
                        <a:pt x="50165" y="39815"/>
                        <a:pt x="48618" y="41290"/>
                        <a:pt x="48618" y="42764"/>
                      </a:cubicBezTo>
                      <a:cubicBezTo>
                        <a:pt x="48618" y="44423"/>
                        <a:pt x="50165" y="45898"/>
                        <a:pt x="52154" y="45898"/>
                      </a:cubicBezTo>
                      <a:cubicBezTo>
                        <a:pt x="54143" y="45898"/>
                        <a:pt x="55690" y="44423"/>
                        <a:pt x="55690" y="42764"/>
                      </a:cubicBezTo>
                      <a:cubicBezTo>
                        <a:pt x="55690" y="41290"/>
                        <a:pt x="54143" y="39815"/>
                        <a:pt x="52154" y="39815"/>
                      </a:cubicBezTo>
                      <a:close/>
                      <a:moveTo>
                        <a:pt x="51712" y="42764"/>
                      </a:moveTo>
                      <a:cubicBezTo>
                        <a:pt x="51712" y="42580"/>
                        <a:pt x="51933" y="42396"/>
                        <a:pt x="52154" y="42396"/>
                      </a:cubicBezTo>
                      <a:cubicBezTo>
                        <a:pt x="52596" y="42396"/>
                        <a:pt x="52817" y="42580"/>
                        <a:pt x="52817" y="42764"/>
                      </a:cubicBezTo>
                      <a:cubicBezTo>
                        <a:pt x="52817" y="43317"/>
                        <a:pt x="51712" y="43317"/>
                        <a:pt x="51712" y="42764"/>
                      </a:cubicBezTo>
                      <a:close/>
                      <a:moveTo>
                        <a:pt x="104972" y="41105"/>
                      </a:moveTo>
                      <a:cubicBezTo>
                        <a:pt x="78011" y="41105"/>
                        <a:pt x="78011" y="41105"/>
                        <a:pt x="78011" y="41105"/>
                      </a:cubicBezTo>
                      <a:cubicBezTo>
                        <a:pt x="76906" y="41105"/>
                        <a:pt x="76022" y="41843"/>
                        <a:pt x="76022" y="42764"/>
                      </a:cubicBezTo>
                      <a:cubicBezTo>
                        <a:pt x="76022" y="43870"/>
                        <a:pt x="76906" y="44608"/>
                        <a:pt x="78011" y="44608"/>
                      </a:cubicBezTo>
                      <a:cubicBezTo>
                        <a:pt x="104972" y="44608"/>
                        <a:pt x="104972" y="44608"/>
                        <a:pt x="104972" y="44608"/>
                      </a:cubicBezTo>
                      <a:cubicBezTo>
                        <a:pt x="106077" y="44608"/>
                        <a:pt x="106961" y="43870"/>
                        <a:pt x="106961" y="42764"/>
                      </a:cubicBezTo>
                      <a:cubicBezTo>
                        <a:pt x="106961" y="41843"/>
                        <a:pt x="106077" y="41105"/>
                        <a:pt x="104972" y="41105"/>
                      </a:cubicBezTo>
                      <a:close/>
                      <a:moveTo>
                        <a:pt x="22541" y="12534"/>
                      </a:moveTo>
                      <a:cubicBezTo>
                        <a:pt x="20552" y="12534"/>
                        <a:pt x="19005" y="13824"/>
                        <a:pt x="19005" y="15483"/>
                      </a:cubicBezTo>
                      <a:cubicBezTo>
                        <a:pt x="19005" y="17142"/>
                        <a:pt x="20552" y="18433"/>
                        <a:pt x="22541" y="18433"/>
                      </a:cubicBezTo>
                      <a:cubicBezTo>
                        <a:pt x="24530" y="18433"/>
                        <a:pt x="26077" y="17142"/>
                        <a:pt x="26077" y="15483"/>
                      </a:cubicBezTo>
                      <a:cubicBezTo>
                        <a:pt x="26077" y="13824"/>
                        <a:pt x="24530" y="12534"/>
                        <a:pt x="22541" y="12534"/>
                      </a:cubicBezTo>
                      <a:close/>
                      <a:moveTo>
                        <a:pt x="22099" y="15483"/>
                      </a:moveTo>
                      <a:cubicBezTo>
                        <a:pt x="22099" y="15299"/>
                        <a:pt x="22320" y="15115"/>
                        <a:pt x="22541" y="15115"/>
                      </a:cubicBezTo>
                      <a:cubicBezTo>
                        <a:pt x="22762" y="15115"/>
                        <a:pt x="22983" y="15299"/>
                        <a:pt x="22983" y="15483"/>
                      </a:cubicBezTo>
                      <a:cubicBezTo>
                        <a:pt x="22983" y="16036"/>
                        <a:pt x="22099" y="16036"/>
                        <a:pt x="22099" y="15483"/>
                      </a:cubicBezTo>
                      <a:close/>
                    </a:path>
                  </a:pathLst>
                </a:custGeom>
                <a:solidFill>
                  <a:srgbClr val="0072C6"/>
                </a:solidFill>
                <a:ln>
                  <a:noFill/>
                </a:ln>
              </p:spPr>
              <p:txBody>
                <a:bodyPr lIns="89621" tIns="44794" rIns="89621" bIns="44794" anchor="t" anchorCtr="0">
                  <a:noAutofit/>
                </a:bodyPr>
                <a:lstStyle/>
                <a:p>
                  <a:pPr defTabSz="914367">
                    <a:buClr>
                      <a:srgbClr val="353535"/>
                    </a:buClr>
                    <a:defRPr/>
                  </a:pPr>
                  <a:endParaRPr sz="1733" kern="0" dirty="0">
                    <a:latin typeface="Arial"/>
                    <a:ea typeface="Arial"/>
                    <a:cs typeface="Arial"/>
                    <a:sym typeface="Arial"/>
                  </a:endParaRPr>
                </a:p>
              </p:txBody>
            </p:sp>
            <p:sp>
              <p:nvSpPr>
                <p:cNvPr id="10" name="Shape 608">
                  <a:extLst>
                    <a:ext uri="{FF2B5EF4-FFF2-40B4-BE49-F238E27FC236}">
                      <a16:creationId xmlns:a16="http://schemas.microsoft.com/office/drawing/2014/main" id="{56B5F653-FC9B-421C-8EA0-351C43CE818B}"/>
                    </a:ext>
                  </a:extLst>
                </p:cNvPr>
                <p:cNvSpPr/>
                <p:nvPr/>
              </p:nvSpPr>
              <p:spPr>
                <a:xfrm>
                  <a:off x="914775" y="2308569"/>
                  <a:ext cx="749601" cy="279447"/>
                </a:xfrm>
                <a:prstGeom prst="roundRect">
                  <a:avLst>
                    <a:gd name="adj" fmla="val 6752"/>
                  </a:avLst>
                </a:prstGeom>
                <a:solidFill>
                  <a:srgbClr val="0072C6"/>
                </a:solidFill>
                <a:ln>
                  <a:noFill/>
                </a:ln>
              </p:spPr>
              <p:txBody>
                <a:bodyPr lIns="89621" tIns="89621" rIns="89621" bIns="89621" anchor="ctr" anchorCtr="0">
                  <a:noAutofit/>
                </a:bodyPr>
                <a:lstStyle/>
                <a:p>
                  <a:pPr algn="ctr" defTabSz="914367">
                    <a:buClr>
                      <a:srgbClr val="FFFFFF"/>
                    </a:buClr>
                    <a:buSzPct val="25000"/>
                    <a:defRPr/>
                  </a:pPr>
                  <a:r>
                    <a:rPr lang="en" sz="1600" kern="0" dirty="0">
                      <a:latin typeface="Arial"/>
                      <a:ea typeface="Arial"/>
                      <a:cs typeface="Arial"/>
                      <a:sym typeface="Arial"/>
                    </a:rPr>
                    <a:t>APP</a:t>
                  </a:r>
                </a:p>
              </p:txBody>
            </p:sp>
          </p:grpSp>
        </p:grpSp>
        <p:grpSp>
          <p:nvGrpSpPr>
            <p:cNvPr id="63" name="Group 62">
              <a:extLst>
                <a:ext uri="{FF2B5EF4-FFF2-40B4-BE49-F238E27FC236}">
                  <a16:creationId xmlns:a16="http://schemas.microsoft.com/office/drawing/2014/main" id="{6FB854D7-C64E-446C-8C8A-CE2F6FD81B27}"/>
                </a:ext>
              </a:extLst>
            </p:cNvPr>
            <p:cNvGrpSpPr/>
            <p:nvPr/>
          </p:nvGrpSpPr>
          <p:grpSpPr>
            <a:xfrm>
              <a:off x="7804350" y="2413747"/>
              <a:ext cx="1790141" cy="3615271"/>
              <a:chOff x="7804350" y="2413747"/>
              <a:chExt cx="1790141" cy="3615271"/>
            </a:xfrm>
          </p:grpSpPr>
          <p:sp>
            <p:nvSpPr>
              <p:cNvPr id="6" name="Shape 594">
                <a:extLst>
                  <a:ext uri="{FF2B5EF4-FFF2-40B4-BE49-F238E27FC236}">
                    <a16:creationId xmlns:a16="http://schemas.microsoft.com/office/drawing/2014/main" id="{83D40CF3-FEAA-473F-AFBC-94E5BEB20821}"/>
                  </a:ext>
                </a:extLst>
              </p:cNvPr>
              <p:cNvSpPr txBox="1"/>
              <p:nvPr/>
            </p:nvSpPr>
            <p:spPr>
              <a:xfrm>
                <a:off x="7804350" y="3809814"/>
                <a:ext cx="1790141" cy="2219204"/>
              </a:xfrm>
              <a:prstGeom prst="rect">
                <a:avLst/>
              </a:prstGeom>
              <a:noFill/>
              <a:ln>
                <a:noFill/>
              </a:ln>
            </p:spPr>
            <p:txBody>
              <a:bodyPr lIns="89621" tIns="89621" rIns="89621" bIns="89621" anchor="t" anchorCtr="0">
                <a:noAutofit/>
              </a:bodyPr>
              <a:lstStyle/>
              <a:p>
                <a:pPr algn="ctr" defTabSz="914367">
                  <a:buClr>
                    <a:srgbClr val="BAD80A"/>
                  </a:buClr>
                  <a:buSzPct val="25000"/>
                  <a:defRPr/>
                </a:pPr>
                <a:r>
                  <a:rPr lang="en" sz="1568" b="1" dirty="0">
                    <a:latin typeface="Segoe UI" panose="020B0502040204020203" pitchFamily="34" charset="0"/>
                    <a:ea typeface="Quattrocento Sans"/>
                    <a:cs typeface="Segoe UI" panose="020B0502040204020203" pitchFamily="34" charset="0"/>
                    <a:sym typeface="Quattrocento Sans"/>
                  </a:rPr>
                  <a:t>Modern </a:t>
                </a:r>
                <a:br>
                  <a:rPr lang="en" sz="1568" b="1" dirty="0">
                    <a:latin typeface="Segoe UI" panose="020B0502040204020203" pitchFamily="34" charset="0"/>
                    <a:ea typeface="Quattrocento Sans"/>
                    <a:cs typeface="Segoe UI" panose="020B0502040204020203" pitchFamily="34" charset="0"/>
                    <a:sym typeface="Quattrocento Sans"/>
                  </a:rPr>
                </a:br>
                <a:r>
                  <a:rPr lang="en" sz="1568" b="1" dirty="0" err="1">
                    <a:latin typeface="Segoe UI" panose="020B0502040204020203" pitchFamily="34" charset="0"/>
                    <a:ea typeface="Quattrocento Sans"/>
                    <a:cs typeface="Segoe UI" panose="020B0502040204020203" pitchFamily="34" charset="0"/>
                    <a:sym typeface="Quattrocento Sans"/>
                  </a:rPr>
                  <a:t>Microservices</a:t>
                </a:r>
                <a:endParaRPr lang="en" sz="1568" b="1" dirty="0">
                  <a:latin typeface="Segoe UI" panose="020B0502040204020203" pitchFamily="34" charset="0"/>
                  <a:ea typeface="Quattrocento Sans"/>
                  <a:cs typeface="Segoe UI" panose="020B0502040204020203" pitchFamily="34" charset="0"/>
                  <a:sym typeface="Quattrocento Sans"/>
                </a:endParaRPr>
              </a:p>
              <a:p>
                <a:pPr algn="ctr" defTabSz="914367">
                  <a:buClr>
                    <a:srgbClr val="BAD80A"/>
                  </a:buClr>
                  <a:buSzPct val="25000"/>
                  <a:defRPr/>
                </a:pPr>
                <a:endParaRPr lang="en" sz="1568" b="1" dirty="0">
                  <a:latin typeface="Segoe UI" panose="020B0502040204020203" pitchFamily="34" charset="0"/>
                  <a:ea typeface="Quattrocento Sans"/>
                  <a:cs typeface="Segoe UI" panose="020B0502040204020203" pitchFamily="34" charset="0"/>
                  <a:sym typeface="Quattrocento Sans"/>
                </a:endParaRPr>
              </a:p>
              <a:p>
                <a:pPr algn="ctr" defTabSz="914367">
                  <a:buClr>
                    <a:srgbClr val="BAD80A"/>
                  </a:buClr>
                  <a:buSzPct val="25000"/>
                  <a:defRPr/>
                </a:pPr>
                <a:r>
                  <a:rPr lang="en" sz="1568" dirty="0">
                    <a:latin typeface="Segoe UI" panose="020B0502040204020203" pitchFamily="34" charset="0"/>
                    <a:ea typeface="Quattrocento Sans"/>
                    <a:cs typeface="Segoe UI" panose="020B0502040204020203" pitchFamily="34" charset="0"/>
                    <a:sym typeface="Quattrocento Sans"/>
                  </a:rPr>
                  <a:t>Add new services </a:t>
                </a:r>
                <a:r>
                  <a:rPr lang="en" sz="1568" spc="-39" dirty="0">
                    <a:latin typeface="Segoe UI" panose="020B0502040204020203" pitchFamily="34" charset="0"/>
                    <a:ea typeface="Quattrocento Sans"/>
                    <a:cs typeface="Segoe UI" panose="020B0502040204020203" pitchFamily="34" charset="0"/>
                    <a:sym typeface="Quattrocento Sans"/>
                  </a:rPr>
                  <a:t>or start peeling off</a:t>
                </a:r>
                <a:r>
                  <a:rPr lang="en" sz="1568" dirty="0">
                    <a:latin typeface="Segoe UI" panose="020B0502040204020203" pitchFamily="34" charset="0"/>
                    <a:ea typeface="Quattrocento Sans"/>
                    <a:cs typeface="Segoe UI" panose="020B0502040204020203" pitchFamily="34" charset="0"/>
                    <a:sym typeface="Quattrocento Sans"/>
                  </a:rPr>
                  <a:t> </a:t>
                </a:r>
                <a:r>
                  <a:rPr lang="en" sz="1568" spc="69" dirty="0">
                    <a:latin typeface="Segoe UI" panose="020B0502040204020203" pitchFamily="34" charset="0"/>
                    <a:ea typeface="Quattrocento Sans"/>
                    <a:cs typeface="Segoe UI" panose="020B0502040204020203" pitchFamily="34" charset="0"/>
                    <a:sym typeface="Quattrocento Sans"/>
                  </a:rPr>
                  <a:t>services from </a:t>
                </a:r>
                <a:r>
                  <a:rPr lang="en" sz="1568" dirty="0">
                    <a:latin typeface="Segoe UI" panose="020B0502040204020203" pitchFamily="34" charset="0"/>
                    <a:ea typeface="Quattrocento Sans"/>
                    <a:cs typeface="Segoe UI" panose="020B0502040204020203" pitchFamily="34" charset="0"/>
                    <a:sym typeface="Quattrocento Sans"/>
                  </a:rPr>
                  <a:t>monolith</a:t>
                </a:r>
                <a:r>
                  <a:rPr lang="en-US" sz="1568" dirty="0" err="1">
                    <a:latin typeface="Segoe UI" panose="020B0502040204020203" pitchFamily="34" charset="0"/>
                    <a:ea typeface="Quattrocento Sans"/>
                    <a:cs typeface="Segoe UI" panose="020B0502040204020203" pitchFamily="34" charset="0"/>
                    <a:sym typeface="Quattrocento Sans"/>
                  </a:rPr>
                  <a:t>ic</a:t>
                </a:r>
                <a:r>
                  <a:rPr lang="en" sz="1568" dirty="0">
                    <a:latin typeface="Segoe UI" panose="020B0502040204020203" pitchFamily="34" charset="0"/>
                    <a:ea typeface="Quattrocento Sans"/>
                    <a:cs typeface="Segoe UI" panose="020B0502040204020203" pitchFamily="34" charset="0"/>
                    <a:sym typeface="Quattrocento Sans"/>
                  </a:rPr>
                  <a:t> code.</a:t>
                </a:r>
              </a:p>
            </p:txBody>
          </p:sp>
          <p:grpSp>
            <p:nvGrpSpPr>
              <p:cNvPr id="11" name="Shape 609">
                <a:extLst>
                  <a:ext uri="{FF2B5EF4-FFF2-40B4-BE49-F238E27FC236}">
                    <a16:creationId xmlns:a16="http://schemas.microsoft.com/office/drawing/2014/main" id="{A0218C6B-472E-4E50-8B09-13F057FB6E64}"/>
                  </a:ext>
                </a:extLst>
              </p:cNvPr>
              <p:cNvGrpSpPr/>
              <p:nvPr/>
            </p:nvGrpSpPr>
            <p:grpSpPr>
              <a:xfrm>
                <a:off x="8083059" y="2413747"/>
                <a:ext cx="1299294" cy="973006"/>
                <a:chOff x="2415252" y="1521441"/>
                <a:chExt cx="1543039" cy="1155352"/>
              </a:xfrm>
            </p:grpSpPr>
            <p:cxnSp>
              <p:nvCxnSpPr>
                <p:cNvPr id="12" name="Shape 610">
                  <a:extLst>
                    <a:ext uri="{FF2B5EF4-FFF2-40B4-BE49-F238E27FC236}">
                      <a16:creationId xmlns:a16="http://schemas.microsoft.com/office/drawing/2014/main" id="{7229D9FD-E54F-42BF-A6E3-C6B0EB4EE685}"/>
                    </a:ext>
                  </a:extLst>
                </p:cNvPr>
                <p:cNvCxnSpPr/>
                <p:nvPr/>
              </p:nvCxnSpPr>
              <p:spPr>
                <a:xfrm rot="10800000" flipH="1">
                  <a:off x="3169327" y="1810081"/>
                  <a:ext cx="207900" cy="168000"/>
                </a:xfrm>
                <a:prstGeom prst="straightConnector1">
                  <a:avLst/>
                </a:prstGeom>
                <a:noFill/>
                <a:ln w="28575" cap="flat" cmpd="sng">
                  <a:solidFill>
                    <a:srgbClr val="0072C6"/>
                  </a:solidFill>
                  <a:prstDash val="dot"/>
                  <a:miter/>
                  <a:headEnd type="none" w="med" len="med"/>
                  <a:tailEnd type="none" w="med" len="med"/>
                </a:ln>
              </p:spPr>
            </p:cxnSp>
            <p:cxnSp>
              <p:nvCxnSpPr>
                <p:cNvPr id="13" name="Shape 611">
                  <a:extLst>
                    <a:ext uri="{FF2B5EF4-FFF2-40B4-BE49-F238E27FC236}">
                      <a16:creationId xmlns:a16="http://schemas.microsoft.com/office/drawing/2014/main" id="{405036AA-7852-40E2-8829-8B2AACC3A1E7}"/>
                    </a:ext>
                  </a:extLst>
                </p:cNvPr>
                <p:cNvCxnSpPr>
                  <a:cxnSpLocks/>
                </p:cNvCxnSpPr>
                <p:nvPr/>
              </p:nvCxnSpPr>
              <p:spPr>
                <a:xfrm flipH="1" flipV="1">
                  <a:off x="3675482" y="1957513"/>
                  <a:ext cx="72000" cy="239027"/>
                </a:xfrm>
                <a:prstGeom prst="straightConnector1">
                  <a:avLst/>
                </a:prstGeom>
                <a:noFill/>
                <a:ln w="28575" cap="flat" cmpd="sng">
                  <a:solidFill>
                    <a:srgbClr val="0072C6"/>
                  </a:solidFill>
                  <a:prstDash val="dot"/>
                  <a:miter/>
                  <a:headEnd type="none" w="med" len="med"/>
                  <a:tailEnd type="none" w="med" len="med"/>
                </a:ln>
              </p:spPr>
            </p:cxnSp>
            <p:cxnSp>
              <p:nvCxnSpPr>
                <p:cNvPr id="14" name="Shape 612">
                  <a:extLst>
                    <a:ext uri="{FF2B5EF4-FFF2-40B4-BE49-F238E27FC236}">
                      <a16:creationId xmlns:a16="http://schemas.microsoft.com/office/drawing/2014/main" id="{685D04E4-23AB-46C7-812A-60B8E1D365C9}"/>
                    </a:ext>
                  </a:extLst>
                </p:cNvPr>
                <p:cNvCxnSpPr/>
                <p:nvPr/>
              </p:nvCxnSpPr>
              <p:spPr>
                <a:xfrm>
                  <a:off x="3147243" y="2512447"/>
                  <a:ext cx="371700" cy="87600"/>
                </a:xfrm>
                <a:prstGeom prst="straightConnector1">
                  <a:avLst/>
                </a:prstGeom>
                <a:noFill/>
                <a:ln w="28575" cap="flat" cmpd="sng">
                  <a:solidFill>
                    <a:srgbClr val="0072C6"/>
                  </a:solidFill>
                  <a:prstDash val="dot"/>
                  <a:miter/>
                  <a:headEnd type="none" w="med" len="med"/>
                  <a:tailEnd type="none" w="med" len="med"/>
                </a:ln>
              </p:spPr>
            </p:cxnSp>
            <p:grpSp>
              <p:nvGrpSpPr>
                <p:cNvPr id="15" name="Shape 613">
                  <a:extLst>
                    <a:ext uri="{FF2B5EF4-FFF2-40B4-BE49-F238E27FC236}">
                      <a16:creationId xmlns:a16="http://schemas.microsoft.com/office/drawing/2014/main" id="{4246CF6C-66E8-4523-B4F6-5B802BE8954B}"/>
                    </a:ext>
                  </a:extLst>
                </p:cNvPr>
                <p:cNvGrpSpPr/>
                <p:nvPr/>
              </p:nvGrpSpPr>
              <p:grpSpPr>
                <a:xfrm>
                  <a:off x="2415252" y="1521441"/>
                  <a:ext cx="1543039" cy="1155352"/>
                  <a:chOff x="1780400" y="1564793"/>
                  <a:chExt cx="1543039" cy="1155352"/>
                </a:xfrm>
              </p:grpSpPr>
              <p:grpSp>
                <p:nvGrpSpPr>
                  <p:cNvPr id="16" name="Shape 614">
                    <a:extLst>
                      <a:ext uri="{FF2B5EF4-FFF2-40B4-BE49-F238E27FC236}">
                        <a16:creationId xmlns:a16="http://schemas.microsoft.com/office/drawing/2014/main" id="{6B7F4B80-56BE-438C-839B-901B899AF968}"/>
                      </a:ext>
                    </a:extLst>
                  </p:cNvPr>
                  <p:cNvGrpSpPr/>
                  <p:nvPr/>
                </p:nvGrpSpPr>
                <p:grpSpPr>
                  <a:xfrm>
                    <a:off x="1780400" y="1918104"/>
                    <a:ext cx="739188" cy="725553"/>
                    <a:chOff x="-2848463" y="1066732"/>
                    <a:chExt cx="646200" cy="646200"/>
                  </a:xfrm>
                </p:grpSpPr>
                <p:sp>
                  <p:nvSpPr>
                    <p:cNvPr id="29" name="Shape 615">
                      <a:extLst>
                        <a:ext uri="{FF2B5EF4-FFF2-40B4-BE49-F238E27FC236}">
                          <a16:creationId xmlns:a16="http://schemas.microsoft.com/office/drawing/2014/main" id="{7359C984-6D8B-48AA-BF4E-F7C2BCA3755B}"/>
                        </a:ext>
                      </a:extLst>
                    </p:cNvPr>
                    <p:cNvSpPr/>
                    <p:nvPr/>
                  </p:nvSpPr>
                  <p:spPr>
                    <a:xfrm>
                      <a:off x="-2848463" y="1066732"/>
                      <a:ext cx="646200" cy="646200"/>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rgbClr val="E6E6E6"/>
                    </a:solidFill>
                    <a:ln w="28575" cap="flat" cmpd="sng">
                      <a:solidFill>
                        <a:srgbClr val="0072C6"/>
                      </a:solidFill>
                      <a:prstDash val="solid"/>
                      <a:miter/>
                      <a:headEnd type="none" w="med" len="med"/>
                      <a:tailEnd type="none" w="med" len="med"/>
                    </a:ln>
                  </p:spPr>
                  <p:txBody>
                    <a:bodyPr lIns="89621" tIns="44794" rIns="89621" bIns="44794" anchor="t" anchorCtr="0">
                      <a:noAutofit/>
                    </a:bodyPr>
                    <a:lstStyle/>
                    <a:p>
                      <a:pPr defTabSz="914367">
                        <a:buClr>
                          <a:srgbClr val="000000"/>
                        </a:buClr>
                        <a:defRPr/>
                      </a:pPr>
                      <a:endParaRPr sz="1333" kern="0" dirty="0">
                        <a:latin typeface="Arial"/>
                        <a:ea typeface="Arial"/>
                        <a:cs typeface="Arial"/>
                        <a:sym typeface="Arial"/>
                      </a:endParaRPr>
                    </a:p>
                  </p:txBody>
                </p:sp>
                <p:cxnSp>
                  <p:nvCxnSpPr>
                    <p:cNvPr id="30" name="Shape 616">
                      <a:extLst>
                        <a:ext uri="{FF2B5EF4-FFF2-40B4-BE49-F238E27FC236}">
                          <a16:creationId xmlns:a16="http://schemas.microsoft.com/office/drawing/2014/main" id="{49B4D16C-D503-4606-8D52-31F91AD4B54F}"/>
                        </a:ext>
                      </a:extLst>
                    </p:cNvPr>
                    <p:cNvCxnSpPr/>
                    <p:nvPr/>
                  </p:nvCxnSpPr>
                  <p:spPr>
                    <a:xfrm rot="10800000">
                      <a:off x="-2670663" y="1222194"/>
                      <a:ext cx="0" cy="319200"/>
                    </a:xfrm>
                    <a:prstGeom prst="straightConnector1">
                      <a:avLst/>
                    </a:prstGeom>
                    <a:noFill/>
                    <a:ln w="28575" cap="rnd" cmpd="sng">
                      <a:solidFill>
                        <a:srgbClr val="0072C6"/>
                      </a:solidFill>
                      <a:prstDash val="solid"/>
                      <a:round/>
                      <a:headEnd type="none" w="med" len="med"/>
                      <a:tailEnd type="none" w="med" len="med"/>
                    </a:ln>
                  </p:spPr>
                </p:cxnSp>
                <p:cxnSp>
                  <p:nvCxnSpPr>
                    <p:cNvPr id="31" name="Shape 617">
                      <a:extLst>
                        <a:ext uri="{FF2B5EF4-FFF2-40B4-BE49-F238E27FC236}">
                          <a16:creationId xmlns:a16="http://schemas.microsoft.com/office/drawing/2014/main" id="{6EAA3AD2-0592-4CB9-BBBA-1B0F9AC6C08D}"/>
                        </a:ext>
                      </a:extLst>
                    </p:cNvPr>
                    <p:cNvCxnSpPr/>
                    <p:nvPr/>
                  </p:nvCxnSpPr>
                  <p:spPr>
                    <a:xfrm rot="10800000">
                      <a:off x="-2576987" y="1222194"/>
                      <a:ext cx="0" cy="319200"/>
                    </a:xfrm>
                    <a:prstGeom prst="straightConnector1">
                      <a:avLst/>
                    </a:prstGeom>
                    <a:noFill/>
                    <a:ln w="28575" cap="rnd" cmpd="sng">
                      <a:solidFill>
                        <a:srgbClr val="0072C6"/>
                      </a:solidFill>
                      <a:prstDash val="solid"/>
                      <a:round/>
                      <a:headEnd type="none" w="med" len="med"/>
                      <a:tailEnd type="none" w="med" len="med"/>
                    </a:ln>
                  </p:spPr>
                </p:cxnSp>
                <p:cxnSp>
                  <p:nvCxnSpPr>
                    <p:cNvPr id="32" name="Shape 618">
                      <a:extLst>
                        <a:ext uri="{FF2B5EF4-FFF2-40B4-BE49-F238E27FC236}">
                          <a16:creationId xmlns:a16="http://schemas.microsoft.com/office/drawing/2014/main" id="{6CE776F7-7B24-4AFC-92F0-6DDD3C85D769}"/>
                        </a:ext>
                      </a:extLst>
                    </p:cNvPr>
                    <p:cNvCxnSpPr/>
                    <p:nvPr/>
                  </p:nvCxnSpPr>
                  <p:spPr>
                    <a:xfrm rot="10800000">
                      <a:off x="-2478563" y="1222194"/>
                      <a:ext cx="0" cy="319200"/>
                    </a:xfrm>
                    <a:prstGeom prst="straightConnector1">
                      <a:avLst/>
                    </a:prstGeom>
                    <a:noFill/>
                    <a:ln w="28575" cap="rnd" cmpd="sng">
                      <a:solidFill>
                        <a:srgbClr val="0072C6"/>
                      </a:solidFill>
                      <a:prstDash val="solid"/>
                      <a:round/>
                      <a:headEnd type="none" w="med" len="med"/>
                      <a:tailEnd type="none" w="med" len="med"/>
                    </a:ln>
                  </p:spPr>
                </p:cxnSp>
                <p:cxnSp>
                  <p:nvCxnSpPr>
                    <p:cNvPr id="33" name="Shape 619">
                      <a:extLst>
                        <a:ext uri="{FF2B5EF4-FFF2-40B4-BE49-F238E27FC236}">
                          <a16:creationId xmlns:a16="http://schemas.microsoft.com/office/drawing/2014/main" id="{6437CE95-59FB-4446-AC7D-B29E862CA070}"/>
                        </a:ext>
                      </a:extLst>
                    </p:cNvPr>
                    <p:cNvCxnSpPr/>
                    <p:nvPr/>
                  </p:nvCxnSpPr>
                  <p:spPr>
                    <a:xfrm rot="10800000">
                      <a:off x="-2383319" y="1222194"/>
                      <a:ext cx="0" cy="319200"/>
                    </a:xfrm>
                    <a:prstGeom prst="straightConnector1">
                      <a:avLst/>
                    </a:prstGeom>
                    <a:noFill/>
                    <a:ln w="28575" cap="rnd" cmpd="sng">
                      <a:solidFill>
                        <a:srgbClr val="0072C6"/>
                      </a:solidFill>
                      <a:prstDash val="solid"/>
                      <a:round/>
                      <a:headEnd type="none" w="med" len="med"/>
                      <a:tailEnd type="none" w="med" len="med"/>
                    </a:ln>
                  </p:spPr>
                </p:cxnSp>
              </p:grpSp>
              <p:grpSp>
                <p:nvGrpSpPr>
                  <p:cNvPr id="17" name="Shape 620">
                    <a:extLst>
                      <a:ext uri="{FF2B5EF4-FFF2-40B4-BE49-F238E27FC236}">
                        <a16:creationId xmlns:a16="http://schemas.microsoft.com/office/drawing/2014/main" id="{8C10975F-AF25-444C-BEFF-A76F91D5E5A5}"/>
                      </a:ext>
                    </a:extLst>
                  </p:cNvPr>
                  <p:cNvGrpSpPr/>
                  <p:nvPr/>
                </p:nvGrpSpPr>
                <p:grpSpPr>
                  <a:xfrm>
                    <a:off x="2748805" y="1564793"/>
                    <a:ext cx="488462" cy="479415"/>
                    <a:chOff x="-3985441" y="1064253"/>
                    <a:chExt cx="646200" cy="646200"/>
                  </a:xfrm>
                </p:grpSpPr>
                <p:sp>
                  <p:nvSpPr>
                    <p:cNvPr id="24" name="Shape 621">
                      <a:extLst>
                        <a:ext uri="{FF2B5EF4-FFF2-40B4-BE49-F238E27FC236}">
                          <a16:creationId xmlns:a16="http://schemas.microsoft.com/office/drawing/2014/main" id="{6942B946-0815-4311-95A0-063BFF50D1F2}"/>
                        </a:ext>
                      </a:extLst>
                    </p:cNvPr>
                    <p:cNvSpPr/>
                    <p:nvPr/>
                  </p:nvSpPr>
                  <p:spPr>
                    <a:xfrm>
                      <a:off x="-3985441" y="1064253"/>
                      <a:ext cx="646200" cy="646200"/>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rgbClr val="E6E6E6"/>
                    </a:solidFill>
                    <a:ln w="28575" cap="flat" cmpd="sng">
                      <a:solidFill>
                        <a:srgbClr val="0072C6"/>
                      </a:solidFill>
                      <a:prstDash val="solid"/>
                      <a:miter/>
                      <a:headEnd type="none" w="med" len="med"/>
                      <a:tailEnd type="none" w="med" len="med"/>
                    </a:ln>
                  </p:spPr>
                  <p:txBody>
                    <a:bodyPr lIns="89621" tIns="44794" rIns="89621" bIns="44794" anchor="t" anchorCtr="0">
                      <a:noAutofit/>
                    </a:bodyPr>
                    <a:lstStyle/>
                    <a:p>
                      <a:pPr defTabSz="914367">
                        <a:buClr>
                          <a:srgbClr val="000000"/>
                        </a:buClr>
                        <a:defRPr/>
                      </a:pPr>
                      <a:endParaRPr sz="1333" kern="0">
                        <a:latin typeface="Arial"/>
                        <a:ea typeface="Arial"/>
                        <a:cs typeface="Arial"/>
                        <a:sym typeface="Arial"/>
                      </a:endParaRPr>
                    </a:p>
                  </p:txBody>
                </p:sp>
                <p:cxnSp>
                  <p:nvCxnSpPr>
                    <p:cNvPr id="25" name="Shape 622">
                      <a:extLst>
                        <a:ext uri="{FF2B5EF4-FFF2-40B4-BE49-F238E27FC236}">
                          <a16:creationId xmlns:a16="http://schemas.microsoft.com/office/drawing/2014/main" id="{A0E03D56-B227-468C-8DF1-C722D82781E5}"/>
                        </a:ext>
                      </a:extLst>
                    </p:cNvPr>
                    <p:cNvCxnSpPr/>
                    <p:nvPr/>
                  </p:nvCxnSpPr>
                  <p:spPr>
                    <a:xfrm rot="10800000">
                      <a:off x="-3807639" y="1219714"/>
                      <a:ext cx="0" cy="319201"/>
                    </a:xfrm>
                    <a:prstGeom prst="straightConnector1">
                      <a:avLst/>
                    </a:prstGeom>
                    <a:noFill/>
                    <a:ln w="28575" cap="rnd" cmpd="sng">
                      <a:solidFill>
                        <a:srgbClr val="0072C6"/>
                      </a:solidFill>
                      <a:prstDash val="solid"/>
                      <a:round/>
                      <a:headEnd type="none" w="med" len="med"/>
                      <a:tailEnd type="none" w="med" len="med"/>
                    </a:ln>
                  </p:spPr>
                </p:cxnSp>
                <p:cxnSp>
                  <p:nvCxnSpPr>
                    <p:cNvPr id="27" name="Shape 624">
                      <a:extLst>
                        <a:ext uri="{FF2B5EF4-FFF2-40B4-BE49-F238E27FC236}">
                          <a16:creationId xmlns:a16="http://schemas.microsoft.com/office/drawing/2014/main" id="{7CEE120F-BFE9-4A75-89A0-0AC727FD847A}"/>
                        </a:ext>
                      </a:extLst>
                    </p:cNvPr>
                    <p:cNvCxnSpPr>
                      <a:cxnSpLocks/>
                    </p:cNvCxnSpPr>
                    <p:nvPr/>
                  </p:nvCxnSpPr>
                  <p:spPr>
                    <a:xfrm rot="10800000">
                      <a:off x="-3434582" y="1219715"/>
                      <a:ext cx="0" cy="319201"/>
                    </a:xfrm>
                    <a:prstGeom prst="straightConnector1">
                      <a:avLst/>
                    </a:prstGeom>
                    <a:noFill/>
                    <a:ln w="28575" cap="rnd" cmpd="sng">
                      <a:solidFill>
                        <a:srgbClr val="0072C6"/>
                      </a:solidFill>
                      <a:prstDash val="solid"/>
                      <a:round/>
                      <a:headEnd type="none" w="med" len="med"/>
                      <a:tailEnd type="none" w="med" len="med"/>
                    </a:ln>
                  </p:spPr>
                </p:cxnSp>
                <p:cxnSp>
                  <p:nvCxnSpPr>
                    <p:cNvPr id="28" name="Shape 625">
                      <a:extLst>
                        <a:ext uri="{FF2B5EF4-FFF2-40B4-BE49-F238E27FC236}">
                          <a16:creationId xmlns:a16="http://schemas.microsoft.com/office/drawing/2014/main" id="{1A652848-77C7-4B99-BE97-57A96535FE63}"/>
                        </a:ext>
                      </a:extLst>
                    </p:cNvPr>
                    <p:cNvCxnSpPr/>
                    <p:nvPr/>
                  </p:nvCxnSpPr>
                  <p:spPr>
                    <a:xfrm rot="10800000">
                      <a:off x="-3684810" y="1226715"/>
                      <a:ext cx="0" cy="319201"/>
                    </a:xfrm>
                    <a:prstGeom prst="straightConnector1">
                      <a:avLst/>
                    </a:prstGeom>
                    <a:noFill/>
                    <a:ln w="28575" cap="rnd" cmpd="sng">
                      <a:solidFill>
                        <a:srgbClr val="0072C6"/>
                      </a:solidFill>
                      <a:prstDash val="solid"/>
                      <a:round/>
                      <a:headEnd type="none" w="med" len="med"/>
                      <a:tailEnd type="none" w="med" len="med"/>
                    </a:ln>
                  </p:spPr>
                </p:cxnSp>
              </p:grpSp>
              <p:grpSp>
                <p:nvGrpSpPr>
                  <p:cNvPr id="18" name="Shape 626">
                    <a:extLst>
                      <a:ext uri="{FF2B5EF4-FFF2-40B4-BE49-F238E27FC236}">
                        <a16:creationId xmlns:a16="http://schemas.microsoft.com/office/drawing/2014/main" id="{FD7ECE79-3F62-40FB-8663-F7639EE3B44D}"/>
                      </a:ext>
                    </a:extLst>
                  </p:cNvPr>
                  <p:cNvGrpSpPr/>
                  <p:nvPr/>
                </p:nvGrpSpPr>
                <p:grpSpPr>
                  <a:xfrm>
                    <a:off x="2834977" y="2240730"/>
                    <a:ext cx="488462" cy="479415"/>
                    <a:chOff x="-4052403" y="1061093"/>
                    <a:chExt cx="646200" cy="646200"/>
                  </a:xfrm>
                </p:grpSpPr>
                <p:sp>
                  <p:nvSpPr>
                    <p:cNvPr id="19" name="Shape 627">
                      <a:extLst>
                        <a:ext uri="{FF2B5EF4-FFF2-40B4-BE49-F238E27FC236}">
                          <a16:creationId xmlns:a16="http://schemas.microsoft.com/office/drawing/2014/main" id="{24F9467E-B242-4837-BBE5-5493EF2BCD2A}"/>
                        </a:ext>
                      </a:extLst>
                    </p:cNvPr>
                    <p:cNvSpPr/>
                    <p:nvPr/>
                  </p:nvSpPr>
                  <p:spPr>
                    <a:xfrm>
                      <a:off x="-4052403" y="1061093"/>
                      <a:ext cx="646200" cy="646200"/>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rgbClr val="E6E6E6"/>
                    </a:solidFill>
                    <a:ln w="28575" cap="flat" cmpd="sng">
                      <a:solidFill>
                        <a:srgbClr val="0072C6"/>
                      </a:solidFill>
                      <a:prstDash val="solid"/>
                      <a:miter/>
                      <a:headEnd type="none" w="med" len="med"/>
                      <a:tailEnd type="none" w="med" len="med"/>
                    </a:ln>
                  </p:spPr>
                  <p:txBody>
                    <a:bodyPr lIns="89621" tIns="44794" rIns="89621" bIns="44794" anchor="t" anchorCtr="0">
                      <a:noAutofit/>
                    </a:bodyPr>
                    <a:lstStyle/>
                    <a:p>
                      <a:pPr defTabSz="914367">
                        <a:buClr>
                          <a:srgbClr val="000000"/>
                        </a:buClr>
                        <a:defRPr/>
                      </a:pPr>
                      <a:endParaRPr sz="1333" kern="0">
                        <a:latin typeface="Arial"/>
                        <a:ea typeface="Arial"/>
                        <a:cs typeface="Arial"/>
                        <a:sym typeface="Arial"/>
                      </a:endParaRPr>
                    </a:p>
                  </p:txBody>
                </p:sp>
                <p:cxnSp>
                  <p:nvCxnSpPr>
                    <p:cNvPr id="20" name="Shape 628">
                      <a:extLst>
                        <a:ext uri="{FF2B5EF4-FFF2-40B4-BE49-F238E27FC236}">
                          <a16:creationId xmlns:a16="http://schemas.microsoft.com/office/drawing/2014/main" id="{9CD090C5-44EC-47F7-AB47-37BDFA1F31C2}"/>
                        </a:ext>
                      </a:extLst>
                    </p:cNvPr>
                    <p:cNvCxnSpPr/>
                    <p:nvPr/>
                  </p:nvCxnSpPr>
                  <p:spPr>
                    <a:xfrm rot="10800000">
                      <a:off x="-3899233" y="1219715"/>
                      <a:ext cx="0" cy="319201"/>
                    </a:xfrm>
                    <a:prstGeom prst="straightConnector1">
                      <a:avLst/>
                    </a:prstGeom>
                    <a:noFill/>
                    <a:ln w="28575" cap="rnd" cmpd="sng">
                      <a:solidFill>
                        <a:srgbClr val="0072C6"/>
                      </a:solidFill>
                      <a:prstDash val="solid"/>
                      <a:round/>
                      <a:headEnd type="none" w="med" len="med"/>
                      <a:tailEnd type="none" w="med" len="med"/>
                    </a:ln>
                  </p:spPr>
                </p:cxnSp>
                <p:cxnSp>
                  <p:nvCxnSpPr>
                    <p:cNvPr id="21" name="Shape 629">
                      <a:extLst>
                        <a:ext uri="{FF2B5EF4-FFF2-40B4-BE49-F238E27FC236}">
                          <a16:creationId xmlns:a16="http://schemas.microsoft.com/office/drawing/2014/main" id="{86A50C1C-4C01-465A-B94D-7E44A84AAE77}"/>
                        </a:ext>
                      </a:extLst>
                    </p:cNvPr>
                    <p:cNvCxnSpPr>
                      <a:cxnSpLocks/>
                    </p:cNvCxnSpPr>
                    <p:nvPr/>
                  </p:nvCxnSpPr>
                  <p:spPr>
                    <a:xfrm rot="10800000">
                      <a:off x="-3713124" y="1208906"/>
                      <a:ext cx="0" cy="319201"/>
                    </a:xfrm>
                    <a:prstGeom prst="straightConnector1">
                      <a:avLst/>
                    </a:prstGeom>
                    <a:noFill/>
                    <a:ln w="28575" cap="rnd" cmpd="sng">
                      <a:solidFill>
                        <a:srgbClr val="0072C6"/>
                      </a:solidFill>
                      <a:prstDash val="solid"/>
                      <a:round/>
                      <a:headEnd type="none" w="med" len="med"/>
                      <a:tailEnd type="none" w="med" len="med"/>
                    </a:ln>
                  </p:spPr>
                </p:cxnSp>
                <p:cxnSp>
                  <p:nvCxnSpPr>
                    <p:cNvPr id="22" name="Shape 630">
                      <a:extLst>
                        <a:ext uri="{FF2B5EF4-FFF2-40B4-BE49-F238E27FC236}">
                          <a16:creationId xmlns:a16="http://schemas.microsoft.com/office/drawing/2014/main" id="{09DF680C-394C-4A6F-BBB9-2C35AA575422}"/>
                        </a:ext>
                      </a:extLst>
                    </p:cNvPr>
                    <p:cNvCxnSpPr/>
                    <p:nvPr/>
                  </p:nvCxnSpPr>
                  <p:spPr>
                    <a:xfrm rot="10800000">
                      <a:off x="-3569745" y="1219717"/>
                      <a:ext cx="0" cy="319201"/>
                    </a:xfrm>
                    <a:prstGeom prst="straightConnector1">
                      <a:avLst/>
                    </a:prstGeom>
                    <a:noFill/>
                    <a:ln w="28575" cap="rnd" cmpd="sng">
                      <a:solidFill>
                        <a:srgbClr val="0072C6"/>
                      </a:solidFill>
                      <a:prstDash val="solid"/>
                      <a:round/>
                      <a:headEnd type="none" w="med" len="med"/>
                      <a:tailEnd type="none" w="med" len="med"/>
                    </a:ln>
                  </p:spPr>
                </p:cxnSp>
              </p:grpSp>
            </p:grpSp>
          </p:grpSp>
        </p:grpSp>
        <p:grpSp>
          <p:nvGrpSpPr>
            <p:cNvPr id="60" name="Group 59">
              <a:extLst>
                <a:ext uri="{FF2B5EF4-FFF2-40B4-BE49-F238E27FC236}">
                  <a16:creationId xmlns:a16="http://schemas.microsoft.com/office/drawing/2014/main" id="{487599EA-E9C4-4B46-817D-CC9BDD7CB2E0}"/>
                </a:ext>
              </a:extLst>
            </p:cNvPr>
            <p:cNvGrpSpPr/>
            <p:nvPr/>
          </p:nvGrpSpPr>
          <p:grpSpPr>
            <a:xfrm>
              <a:off x="2599248" y="1916841"/>
              <a:ext cx="1679584" cy="4052854"/>
              <a:chOff x="2422224" y="1916841"/>
              <a:chExt cx="1679584" cy="4052854"/>
            </a:xfrm>
          </p:grpSpPr>
          <p:sp>
            <p:nvSpPr>
              <p:cNvPr id="5" name="Shape 593">
                <a:extLst>
                  <a:ext uri="{FF2B5EF4-FFF2-40B4-BE49-F238E27FC236}">
                    <a16:creationId xmlns:a16="http://schemas.microsoft.com/office/drawing/2014/main" id="{F48E40DE-0282-47B8-A9DC-3FFBD86EE46A}"/>
                  </a:ext>
                </a:extLst>
              </p:cNvPr>
              <p:cNvSpPr txBox="1"/>
              <p:nvPr/>
            </p:nvSpPr>
            <p:spPr>
              <a:xfrm>
                <a:off x="2422224" y="3750490"/>
                <a:ext cx="1679584" cy="2219205"/>
              </a:xfrm>
              <a:prstGeom prst="rect">
                <a:avLst/>
              </a:prstGeom>
              <a:noFill/>
              <a:ln>
                <a:noFill/>
              </a:ln>
            </p:spPr>
            <p:txBody>
              <a:bodyPr lIns="89621" tIns="89621" rIns="89621" bIns="89621" anchor="t" anchorCtr="0">
                <a:noAutofit/>
              </a:bodyPr>
              <a:lstStyle/>
              <a:p>
                <a:pPr algn="ctr" defTabSz="914367">
                  <a:buClr>
                    <a:srgbClr val="BAD80A"/>
                  </a:buClr>
                  <a:buSzPct val="25000"/>
                  <a:defRPr/>
                </a:pPr>
                <a:r>
                  <a:rPr lang="en" sz="1568" b="1" dirty="0">
                    <a:latin typeface="Segoe UI" panose="020B0502040204020203" pitchFamily="34" charset="0"/>
                    <a:ea typeface="Quattrocento Sans"/>
                    <a:cs typeface="Segoe UI" panose="020B0502040204020203" pitchFamily="34" charset="0"/>
                    <a:sym typeface="Quattrocento Sans"/>
                  </a:rPr>
                  <a:t>Modern Infrastructure</a:t>
                </a:r>
              </a:p>
              <a:p>
                <a:pPr algn="ctr" defTabSz="914367">
                  <a:buClr>
                    <a:srgbClr val="BAD80A"/>
                  </a:buClr>
                  <a:buSzPct val="25000"/>
                  <a:defRPr/>
                </a:pPr>
                <a:br>
                  <a:rPr lang="en" sz="1568" dirty="0">
                    <a:latin typeface="Segoe UI" panose="020B0502040204020203" pitchFamily="34" charset="0"/>
                    <a:ea typeface="Quattrocento Sans"/>
                    <a:cs typeface="Segoe UI" panose="020B0502040204020203" pitchFamily="34" charset="0"/>
                    <a:sym typeface="Quattrocento Sans"/>
                  </a:rPr>
                </a:br>
                <a:r>
                  <a:rPr lang="en-US" sz="1568" spc="59" dirty="0" err="1">
                    <a:latin typeface="Segoe UI" panose="020B0502040204020203" pitchFamily="34" charset="0"/>
                    <a:ea typeface="Quattrocento Sans"/>
                    <a:cs typeface="Segoe UI" panose="020B0502040204020203" pitchFamily="34" charset="0"/>
                    <a:sym typeface="Quattrocento Sans"/>
                  </a:rPr>
                  <a:t>rehost</a:t>
                </a:r>
                <a:r>
                  <a:rPr lang="en-US" sz="1568" spc="59" dirty="0">
                    <a:latin typeface="Segoe UI" panose="020B0502040204020203" pitchFamily="34" charset="0"/>
                    <a:ea typeface="Quattrocento Sans"/>
                    <a:cs typeface="Segoe UI" panose="020B0502040204020203" pitchFamily="34" charset="0"/>
                    <a:sym typeface="Quattrocento Sans"/>
                  </a:rPr>
                  <a:t> </a:t>
                </a:r>
                <a:r>
                  <a:rPr lang="en-US" sz="1568" dirty="0">
                    <a:latin typeface="Segoe UI" panose="020B0502040204020203" pitchFamily="34" charset="0"/>
                    <a:ea typeface="Quattrocento Sans"/>
                    <a:cs typeface="Segoe UI" panose="020B0502040204020203" pitchFamily="34" charset="0"/>
                    <a:sym typeface="Quattrocento Sans"/>
                  </a:rPr>
                  <a:t>as VMs</a:t>
                </a:r>
                <a:br>
                  <a:rPr lang="en-US" sz="1568" dirty="0">
                    <a:latin typeface="Segoe UI" panose="020B0502040204020203" pitchFamily="34" charset="0"/>
                    <a:ea typeface="Quattrocento Sans"/>
                    <a:cs typeface="Segoe UI" panose="020B0502040204020203" pitchFamily="34" charset="0"/>
                    <a:sym typeface="Quattrocento Sans"/>
                  </a:rPr>
                </a:br>
                <a:r>
                  <a:rPr lang="en-US" sz="1568" dirty="0">
                    <a:latin typeface="Segoe UI" panose="020B0502040204020203" pitchFamily="34" charset="0"/>
                    <a:ea typeface="Quattrocento Sans"/>
                    <a:cs typeface="Segoe UI" panose="020B0502040204020203" pitchFamily="34" charset="0"/>
                    <a:sym typeface="Quattrocento Sans"/>
                  </a:rPr>
                  <a:t>or refresh to modern container platform</a:t>
                </a:r>
                <a:r>
                  <a:rPr lang="en" sz="1568" spc="-29" dirty="0">
                    <a:latin typeface="Segoe UI" panose="020B0502040204020203" pitchFamily="34" charset="0"/>
                    <a:ea typeface="Quattrocento Sans"/>
                    <a:cs typeface="Segoe UI" panose="020B0502040204020203" pitchFamily="34" charset="0"/>
                    <a:sym typeface="Quattrocento Sans"/>
                  </a:rPr>
                  <a:t>.</a:t>
                </a:r>
              </a:p>
            </p:txBody>
          </p:sp>
          <p:grpSp>
            <p:nvGrpSpPr>
              <p:cNvPr id="39" name="Shape 637">
                <a:extLst>
                  <a:ext uri="{FF2B5EF4-FFF2-40B4-BE49-F238E27FC236}">
                    <a16:creationId xmlns:a16="http://schemas.microsoft.com/office/drawing/2014/main" id="{40C61BBE-3564-4ABE-851A-C33F42CDD144}"/>
                  </a:ext>
                </a:extLst>
              </p:cNvPr>
              <p:cNvGrpSpPr/>
              <p:nvPr/>
            </p:nvGrpSpPr>
            <p:grpSpPr>
              <a:xfrm>
                <a:off x="2886592" y="1916841"/>
                <a:ext cx="750851" cy="1551356"/>
                <a:chOff x="3891453" y="1824374"/>
                <a:chExt cx="596400" cy="1232107"/>
              </a:xfrm>
              <a:solidFill>
                <a:srgbClr val="0072C6"/>
              </a:solidFill>
            </p:grpSpPr>
            <p:sp>
              <p:nvSpPr>
                <p:cNvPr id="40" name="Shape 638">
                  <a:extLst>
                    <a:ext uri="{FF2B5EF4-FFF2-40B4-BE49-F238E27FC236}">
                      <a16:creationId xmlns:a16="http://schemas.microsoft.com/office/drawing/2014/main" id="{D48D485A-D253-4D92-9E80-E531614776F2}"/>
                    </a:ext>
                  </a:extLst>
                </p:cNvPr>
                <p:cNvSpPr/>
                <p:nvPr/>
              </p:nvSpPr>
              <p:spPr>
                <a:xfrm>
                  <a:off x="3892953" y="2353881"/>
                  <a:ext cx="594900" cy="702600"/>
                </a:xfrm>
                <a:custGeom>
                  <a:avLst/>
                  <a:gdLst/>
                  <a:ahLst/>
                  <a:cxnLst/>
                  <a:rect l="0" t="0" r="0" b="0"/>
                  <a:pathLst>
                    <a:path w="120000" h="120000" extrusionOk="0">
                      <a:moveTo>
                        <a:pt x="37348" y="67281"/>
                      </a:moveTo>
                      <a:cubicBezTo>
                        <a:pt x="35359" y="67281"/>
                        <a:pt x="33812" y="68571"/>
                        <a:pt x="33812" y="70230"/>
                      </a:cubicBezTo>
                      <a:cubicBezTo>
                        <a:pt x="33812" y="71889"/>
                        <a:pt x="35359" y="73179"/>
                        <a:pt x="37348" y="73179"/>
                      </a:cubicBezTo>
                      <a:cubicBezTo>
                        <a:pt x="39337" y="73179"/>
                        <a:pt x="40883" y="71889"/>
                        <a:pt x="40883" y="70230"/>
                      </a:cubicBezTo>
                      <a:cubicBezTo>
                        <a:pt x="40883" y="68571"/>
                        <a:pt x="39337" y="67281"/>
                        <a:pt x="37348" y="67281"/>
                      </a:cubicBezTo>
                      <a:close/>
                      <a:moveTo>
                        <a:pt x="36906" y="70230"/>
                      </a:moveTo>
                      <a:cubicBezTo>
                        <a:pt x="36906" y="70046"/>
                        <a:pt x="37127" y="69861"/>
                        <a:pt x="37348" y="69861"/>
                      </a:cubicBezTo>
                      <a:cubicBezTo>
                        <a:pt x="37569" y="69861"/>
                        <a:pt x="37790" y="70046"/>
                        <a:pt x="37790" y="70230"/>
                      </a:cubicBezTo>
                      <a:cubicBezTo>
                        <a:pt x="37790" y="70783"/>
                        <a:pt x="36906" y="70783"/>
                        <a:pt x="36906" y="70230"/>
                      </a:cubicBezTo>
                      <a:close/>
                      <a:moveTo>
                        <a:pt x="104972" y="68571"/>
                      </a:moveTo>
                      <a:cubicBezTo>
                        <a:pt x="78011" y="68571"/>
                        <a:pt x="78011" y="68571"/>
                        <a:pt x="78011" y="68571"/>
                      </a:cubicBezTo>
                      <a:cubicBezTo>
                        <a:pt x="76906" y="68571"/>
                        <a:pt x="76022" y="69308"/>
                        <a:pt x="76022" y="70230"/>
                      </a:cubicBezTo>
                      <a:cubicBezTo>
                        <a:pt x="76022" y="71152"/>
                        <a:pt x="76906" y="71889"/>
                        <a:pt x="78011" y="71889"/>
                      </a:cubicBezTo>
                      <a:cubicBezTo>
                        <a:pt x="104972" y="71889"/>
                        <a:pt x="104972" y="71889"/>
                        <a:pt x="104972" y="71889"/>
                      </a:cubicBezTo>
                      <a:cubicBezTo>
                        <a:pt x="106077" y="71889"/>
                        <a:pt x="106961" y="71152"/>
                        <a:pt x="106961" y="70230"/>
                      </a:cubicBezTo>
                      <a:cubicBezTo>
                        <a:pt x="106961" y="69308"/>
                        <a:pt x="106077" y="68571"/>
                        <a:pt x="104972" y="68571"/>
                      </a:cubicBezTo>
                      <a:close/>
                      <a:moveTo>
                        <a:pt x="52154" y="94746"/>
                      </a:moveTo>
                      <a:cubicBezTo>
                        <a:pt x="50165" y="94746"/>
                        <a:pt x="48618" y="96036"/>
                        <a:pt x="48618" y="97695"/>
                      </a:cubicBezTo>
                      <a:cubicBezTo>
                        <a:pt x="48618" y="99354"/>
                        <a:pt x="50165" y="100645"/>
                        <a:pt x="52154" y="100645"/>
                      </a:cubicBezTo>
                      <a:cubicBezTo>
                        <a:pt x="54143" y="100645"/>
                        <a:pt x="55690" y="99354"/>
                        <a:pt x="55690" y="97695"/>
                      </a:cubicBezTo>
                      <a:cubicBezTo>
                        <a:pt x="55690" y="96036"/>
                        <a:pt x="54143" y="94746"/>
                        <a:pt x="52154" y="94746"/>
                      </a:cubicBezTo>
                      <a:close/>
                      <a:moveTo>
                        <a:pt x="51712" y="97695"/>
                      </a:moveTo>
                      <a:cubicBezTo>
                        <a:pt x="51712" y="97327"/>
                        <a:pt x="51933" y="97142"/>
                        <a:pt x="52154" y="97142"/>
                      </a:cubicBezTo>
                      <a:cubicBezTo>
                        <a:pt x="52596" y="97142"/>
                        <a:pt x="52817" y="97327"/>
                        <a:pt x="52817" y="97695"/>
                      </a:cubicBezTo>
                      <a:cubicBezTo>
                        <a:pt x="52817" y="98064"/>
                        <a:pt x="51712" y="98064"/>
                        <a:pt x="51712" y="97695"/>
                      </a:cubicBezTo>
                      <a:close/>
                      <a:moveTo>
                        <a:pt x="104972" y="95852"/>
                      </a:moveTo>
                      <a:cubicBezTo>
                        <a:pt x="78011" y="95852"/>
                        <a:pt x="78011" y="95852"/>
                        <a:pt x="78011" y="95852"/>
                      </a:cubicBezTo>
                      <a:cubicBezTo>
                        <a:pt x="76906" y="95852"/>
                        <a:pt x="76022" y="96774"/>
                        <a:pt x="76022" y="97695"/>
                      </a:cubicBezTo>
                      <a:cubicBezTo>
                        <a:pt x="76022" y="98617"/>
                        <a:pt x="76906" y="99354"/>
                        <a:pt x="78011" y="99354"/>
                      </a:cubicBezTo>
                      <a:cubicBezTo>
                        <a:pt x="104972" y="99354"/>
                        <a:pt x="104972" y="99354"/>
                        <a:pt x="104972" y="99354"/>
                      </a:cubicBezTo>
                      <a:cubicBezTo>
                        <a:pt x="106077" y="99354"/>
                        <a:pt x="106961" y="98617"/>
                        <a:pt x="106961" y="97695"/>
                      </a:cubicBezTo>
                      <a:cubicBezTo>
                        <a:pt x="106961" y="96774"/>
                        <a:pt x="106077" y="95852"/>
                        <a:pt x="104972" y="95852"/>
                      </a:cubicBezTo>
                      <a:close/>
                      <a:moveTo>
                        <a:pt x="52154" y="67281"/>
                      </a:moveTo>
                      <a:cubicBezTo>
                        <a:pt x="50165" y="67281"/>
                        <a:pt x="48618" y="68571"/>
                        <a:pt x="48618" y="70230"/>
                      </a:cubicBezTo>
                      <a:cubicBezTo>
                        <a:pt x="48618" y="71889"/>
                        <a:pt x="50165" y="73179"/>
                        <a:pt x="52154" y="73179"/>
                      </a:cubicBezTo>
                      <a:cubicBezTo>
                        <a:pt x="54143" y="73179"/>
                        <a:pt x="55690" y="71889"/>
                        <a:pt x="55690" y="70230"/>
                      </a:cubicBezTo>
                      <a:cubicBezTo>
                        <a:pt x="55690" y="68571"/>
                        <a:pt x="54143" y="67281"/>
                        <a:pt x="52154" y="67281"/>
                      </a:cubicBezTo>
                      <a:close/>
                      <a:moveTo>
                        <a:pt x="51712" y="70230"/>
                      </a:moveTo>
                      <a:cubicBezTo>
                        <a:pt x="51712" y="70046"/>
                        <a:pt x="51933" y="69861"/>
                        <a:pt x="52154" y="69861"/>
                      </a:cubicBezTo>
                      <a:cubicBezTo>
                        <a:pt x="52596" y="69861"/>
                        <a:pt x="52817" y="70046"/>
                        <a:pt x="52817" y="70230"/>
                      </a:cubicBezTo>
                      <a:cubicBezTo>
                        <a:pt x="52817" y="70783"/>
                        <a:pt x="51712" y="70783"/>
                        <a:pt x="51712" y="70230"/>
                      </a:cubicBezTo>
                      <a:close/>
                      <a:moveTo>
                        <a:pt x="22541" y="67281"/>
                      </a:moveTo>
                      <a:cubicBezTo>
                        <a:pt x="20552" y="67281"/>
                        <a:pt x="19005" y="68571"/>
                        <a:pt x="19005" y="70230"/>
                      </a:cubicBezTo>
                      <a:cubicBezTo>
                        <a:pt x="19005" y="71889"/>
                        <a:pt x="20552" y="73179"/>
                        <a:pt x="22541" y="73179"/>
                      </a:cubicBezTo>
                      <a:cubicBezTo>
                        <a:pt x="24530" y="73179"/>
                        <a:pt x="26077" y="71889"/>
                        <a:pt x="26077" y="70230"/>
                      </a:cubicBezTo>
                      <a:cubicBezTo>
                        <a:pt x="26077" y="68571"/>
                        <a:pt x="24530" y="67281"/>
                        <a:pt x="22541" y="67281"/>
                      </a:cubicBezTo>
                      <a:close/>
                      <a:moveTo>
                        <a:pt x="22099" y="70230"/>
                      </a:moveTo>
                      <a:cubicBezTo>
                        <a:pt x="22099" y="70046"/>
                        <a:pt x="22320" y="69861"/>
                        <a:pt x="22541" y="69861"/>
                      </a:cubicBezTo>
                      <a:cubicBezTo>
                        <a:pt x="22762" y="69861"/>
                        <a:pt x="22983" y="70046"/>
                        <a:pt x="22983" y="70230"/>
                      </a:cubicBezTo>
                      <a:cubicBezTo>
                        <a:pt x="22983" y="70783"/>
                        <a:pt x="22099" y="70783"/>
                        <a:pt x="22099" y="70230"/>
                      </a:cubicBezTo>
                      <a:close/>
                      <a:moveTo>
                        <a:pt x="37348" y="94746"/>
                      </a:moveTo>
                      <a:cubicBezTo>
                        <a:pt x="35359" y="94746"/>
                        <a:pt x="33812" y="96036"/>
                        <a:pt x="33812" y="97695"/>
                      </a:cubicBezTo>
                      <a:cubicBezTo>
                        <a:pt x="33812" y="99354"/>
                        <a:pt x="35359" y="100645"/>
                        <a:pt x="37348" y="100645"/>
                      </a:cubicBezTo>
                      <a:cubicBezTo>
                        <a:pt x="39337" y="100645"/>
                        <a:pt x="40883" y="99354"/>
                        <a:pt x="40883" y="97695"/>
                      </a:cubicBezTo>
                      <a:cubicBezTo>
                        <a:pt x="40883" y="96036"/>
                        <a:pt x="39337" y="94746"/>
                        <a:pt x="37348" y="94746"/>
                      </a:cubicBezTo>
                      <a:close/>
                      <a:moveTo>
                        <a:pt x="36906" y="97695"/>
                      </a:moveTo>
                      <a:cubicBezTo>
                        <a:pt x="36906" y="97327"/>
                        <a:pt x="37127" y="97142"/>
                        <a:pt x="37348" y="97142"/>
                      </a:cubicBezTo>
                      <a:cubicBezTo>
                        <a:pt x="37569" y="97142"/>
                        <a:pt x="37790" y="97327"/>
                        <a:pt x="37790" y="97695"/>
                      </a:cubicBezTo>
                      <a:cubicBezTo>
                        <a:pt x="37790" y="98064"/>
                        <a:pt x="36906" y="98064"/>
                        <a:pt x="36906" y="97695"/>
                      </a:cubicBezTo>
                      <a:close/>
                      <a:moveTo>
                        <a:pt x="22541" y="94746"/>
                      </a:moveTo>
                      <a:cubicBezTo>
                        <a:pt x="20552" y="94746"/>
                        <a:pt x="19005" y="96036"/>
                        <a:pt x="19005" y="97695"/>
                      </a:cubicBezTo>
                      <a:cubicBezTo>
                        <a:pt x="19005" y="99354"/>
                        <a:pt x="20552" y="100645"/>
                        <a:pt x="22541" y="100645"/>
                      </a:cubicBezTo>
                      <a:cubicBezTo>
                        <a:pt x="24530" y="100645"/>
                        <a:pt x="26077" y="99354"/>
                        <a:pt x="26077" y="97695"/>
                      </a:cubicBezTo>
                      <a:cubicBezTo>
                        <a:pt x="26077" y="96036"/>
                        <a:pt x="24530" y="94746"/>
                        <a:pt x="22541" y="94746"/>
                      </a:cubicBezTo>
                      <a:close/>
                      <a:moveTo>
                        <a:pt x="22099" y="97695"/>
                      </a:moveTo>
                      <a:cubicBezTo>
                        <a:pt x="22099" y="97327"/>
                        <a:pt x="22320" y="97142"/>
                        <a:pt x="22541" y="97142"/>
                      </a:cubicBezTo>
                      <a:cubicBezTo>
                        <a:pt x="22762" y="97142"/>
                        <a:pt x="22983" y="97327"/>
                        <a:pt x="22983" y="97695"/>
                      </a:cubicBezTo>
                      <a:cubicBezTo>
                        <a:pt x="22983" y="98064"/>
                        <a:pt x="22099" y="98064"/>
                        <a:pt x="22099" y="97695"/>
                      </a:cubicBezTo>
                      <a:close/>
                      <a:moveTo>
                        <a:pt x="52154" y="12534"/>
                      </a:moveTo>
                      <a:cubicBezTo>
                        <a:pt x="50165" y="12534"/>
                        <a:pt x="48618" y="13824"/>
                        <a:pt x="48618" y="15483"/>
                      </a:cubicBezTo>
                      <a:cubicBezTo>
                        <a:pt x="48618" y="17142"/>
                        <a:pt x="50165" y="18433"/>
                        <a:pt x="52154" y="18433"/>
                      </a:cubicBezTo>
                      <a:cubicBezTo>
                        <a:pt x="54143" y="18433"/>
                        <a:pt x="55690" y="17142"/>
                        <a:pt x="55690" y="15483"/>
                      </a:cubicBezTo>
                      <a:cubicBezTo>
                        <a:pt x="55690" y="13824"/>
                        <a:pt x="54143" y="12534"/>
                        <a:pt x="52154" y="12534"/>
                      </a:cubicBezTo>
                      <a:close/>
                      <a:moveTo>
                        <a:pt x="51712" y="15483"/>
                      </a:moveTo>
                      <a:cubicBezTo>
                        <a:pt x="51712" y="15299"/>
                        <a:pt x="51933" y="15115"/>
                        <a:pt x="52154" y="15115"/>
                      </a:cubicBezTo>
                      <a:cubicBezTo>
                        <a:pt x="52596" y="15115"/>
                        <a:pt x="52817" y="15299"/>
                        <a:pt x="52817" y="15483"/>
                      </a:cubicBezTo>
                      <a:cubicBezTo>
                        <a:pt x="52817" y="16036"/>
                        <a:pt x="51712" y="16036"/>
                        <a:pt x="51712" y="15483"/>
                      </a:cubicBezTo>
                      <a:close/>
                      <a:moveTo>
                        <a:pt x="37348" y="12534"/>
                      </a:moveTo>
                      <a:cubicBezTo>
                        <a:pt x="35359" y="12534"/>
                        <a:pt x="33812" y="13824"/>
                        <a:pt x="33812" y="15483"/>
                      </a:cubicBezTo>
                      <a:cubicBezTo>
                        <a:pt x="33812" y="17142"/>
                        <a:pt x="35359" y="18433"/>
                        <a:pt x="37348" y="18433"/>
                      </a:cubicBezTo>
                      <a:cubicBezTo>
                        <a:pt x="39337" y="18433"/>
                        <a:pt x="40883" y="17142"/>
                        <a:pt x="40883" y="15483"/>
                      </a:cubicBezTo>
                      <a:cubicBezTo>
                        <a:pt x="40883" y="13824"/>
                        <a:pt x="39337" y="12534"/>
                        <a:pt x="37348" y="12534"/>
                      </a:cubicBezTo>
                      <a:close/>
                      <a:moveTo>
                        <a:pt x="36906" y="15483"/>
                      </a:moveTo>
                      <a:cubicBezTo>
                        <a:pt x="36906" y="15299"/>
                        <a:pt x="37127" y="15115"/>
                        <a:pt x="37348" y="15115"/>
                      </a:cubicBezTo>
                      <a:cubicBezTo>
                        <a:pt x="37569" y="15115"/>
                        <a:pt x="37790" y="15299"/>
                        <a:pt x="37790" y="15483"/>
                      </a:cubicBezTo>
                      <a:cubicBezTo>
                        <a:pt x="37790" y="16036"/>
                        <a:pt x="36906" y="16036"/>
                        <a:pt x="36906" y="15483"/>
                      </a:cubicBezTo>
                      <a:close/>
                      <a:moveTo>
                        <a:pt x="104972" y="13824"/>
                      </a:moveTo>
                      <a:cubicBezTo>
                        <a:pt x="78011" y="13824"/>
                        <a:pt x="78011" y="13824"/>
                        <a:pt x="78011" y="13824"/>
                      </a:cubicBezTo>
                      <a:cubicBezTo>
                        <a:pt x="76906" y="13824"/>
                        <a:pt x="76022" y="14562"/>
                        <a:pt x="76022" y="15483"/>
                      </a:cubicBezTo>
                      <a:cubicBezTo>
                        <a:pt x="76022" y="16405"/>
                        <a:pt x="76906" y="17142"/>
                        <a:pt x="78011" y="17142"/>
                      </a:cubicBezTo>
                      <a:cubicBezTo>
                        <a:pt x="104972" y="17142"/>
                        <a:pt x="104972" y="17142"/>
                        <a:pt x="104972" y="17142"/>
                      </a:cubicBezTo>
                      <a:cubicBezTo>
                        <a:pt x="106077" y="17142"/>
                        <a:pt x="106961" y="16405"/>
                        <a:pt x="106961" y="15483"/>
                      </a:cubicBezTo>
                      <a:cubicBezTo>
                        <a:pt x="106961" y="14562"/>
                        <a:pt x="106077" y="13824"/>
                        <a:pt x="104972" y="13824"/>
                      </a:cubicBezTo>
                      <a:close/>
                      <a:moveTo>
                        <a:pt x="120000" y="5714"/>
                      </a:moveTo>
                      <a:cubicBezTo>
                        <a:pt x="120000" y="2580"/>
                        <a:pt x="116906" y="0"/>
                        <a:pt x="113149" y="0"/>
                      </a:cubicBezTo>
                      <a:cubicBezTo>
                        <a:pt x="6850" y="0"/>
                        <a:pt x="6850" y="0"/>
                        <a:pt x="6850" y="0"/>
                      </a:cubicBezTo>
                      <a:cubicBezTo>
                        <a:pt x="3093" y="0"/>
                        <a:pt x="0" y="2580"/>
                        <a:pt x="0" y="5714"/>
                      </a:cubicBezTo>
                      <a:cubicBezTo>
                        <a:pt x="0" y="25253"/>
                        <a:pt x="0" y="25253"/>
                        <a:pt x="0" y="25253"/>
                      </a:cubicBezTo>
                      <a:cubicBezTo>
                        <a:pt x="0" y="26728"/>
                        <a:pt x="662" y="28202"/>
                        <a:pt x="1988" y="29124"/>
                      </a:cubicBezTo>
                      <a:cubicBezTo>
                        <a:pt x="662" y="30230"/>
                        <a:pt x="0" y="31520"/>
                        <a:pt x="0" y="33179"/>
                      </a:cubicBezTo>
                      <a:cubicBezTo>
                        <a:pt x="0" y="52534"/>
                        <a:pt x="0" y="52534"/>
                        <a:pt x="0" y="52534"/>
                      </a:cubicBezTo>
                      <a:cubicBezTo>
                        <a:pt x="0" y="54193"/>
                        <a:pt x="662" y="55483"/>
                        <a:pt x="1988" y="56589"/>
                      </a:cubicBezTo>
                      <a:cubicBezTo>
                        <a:pt x="662" y="57511"/>
                        <a:pt x="0" y="58986"/>
                        <a:pt x="0" y="60460"/>
                      </a:cubicBezTo>
                      <a:cubicBezTo>
                        <a:pt x="0" y="80000"/>
                        <a:pt x="0" y="80000"/>
                        <a:pt x="0" y="80000"/>
                      </a:cubicBezTo>
                      <a:cubicBezTo>
                        <a:pt x="0" y="81474"/>
                        <a:pt x="662" y="82949"/>
                        <a:pt x="1988" y="83870"/>
                      </a:cubicBezTo>
                      <a:cubicBezTo>
                        <a:pt x="662" y="84976"/>
                        <a:pt x="0" y="86451"/>
                        <a:pt x="0" y="87926"/>
                      </a:cubicBezTo>
                      <a:cubicBezTo>
                        <a:pt x="0" y="107281"/>
                        <a:pt x="0" y="107281"/>
                        <a:pt x="0" y="107281"/>
                      </a:cubicBezTo>
                      <a:cubicBezTo>
                        <a:pt x="0" y="110414"/>
                        <a:pt x="3093" y="112995"/>
                        <a:pt x="6850" y="112995"/>
                      </a:cubicBezTo>
                      <a:cubicBezTo>
                        <a:pt x="15027" y="112995"/>
                        <a:pt x="15027" y="112995"/>
                        <a:pt x="15027" y="112995"/>
                      </a:cubicBezTo>
                      <a:cubicBezTo>
                        <a:pt x="15027" y="116682"/>
                        <a:pt x="15027" y="116682"/>
                        <a:pt x="15027" y="116682"/>
                      </a:cubicBezTo>
                      <a:cubicBezTo>
                        <a:pt x="15027" y="118525"/>
                        <a:pt x="16795" y="120000"/>
                        <a:pt x="19005" y="120000"/>
                      </a:cubicBezTo>
                      <a:cubicBezTo>
                        <a:pt x="35359" y="120000"/>
                        <a:pt x="35359" y="120000"/>
                        <a:pt x="35359" y="120000"/>
                      </a:cubicBezTo>
                      <a:cubicBezTo>
                        <a:pt x="37790" y="120000"/>
                        <a:pt x="39558" y="118525"/>
                        <a:pt x="39558" y="116682"/>
                      </a:cubicBezTo>
                      <a:cubicBezTo>
                        <a:pt x="39558" y="112995"/>
                        <a:pt x="39558" y="112995"/>
                        <a:pt x="39558" y="112995"/>
                      </a:cubicBezTo>
                      <a:cubicBezTo>
                        <a:pt x="77790" y="112995"/>
                        <a:pt x="77790" y="112995"/>
                        <a:pt x="77790" y="112995"/>
                      </a:cubicBezTo>
                      <a:cubicBezTo>
                        <a:pt x="77790" y="116682"/>
                        <a:pt x="77790" y="116682"/>
                        <a:pt x="77790" y="116682"/>
                      </a:cubicBezTo>
                      <a:cubicBezTo>
                        <a:pt x="77790" y="118525"/>
                        <a:pt x="79558" y="120000"/>
                        <a:pt x="81988" y="120000"/>
                      </a:cubicBezTo>
                      <a:cubicBezTo>
                        <a:pt x="98342" y="120000"/>
                        <a:pt x="98342" y="120000"/>
                        <a:pt x="98342" y="120000"/>
                      </a:cubicBezTo>
                      <a:cubicBezTo>
                        <a:pt x="100552" y="120000"/>
                        <a:pt x="102320" y="118525"/>
                        <a:pt x="102320" y="116682"/>
                      </a:cubicBezTo>
                      <a:cubicBezTo>
                        <a:pt x="102320" y="112995"/>
                        <a:pt x="102320" y="112995"/>
                        <a:pt x="102320" y="112995"/>
                      </a:cubicBezTo>
                      <a:cubicBezTo>
                        <a:pt x="113149" y="112995"/>
                        <a:pt x="113149" y="112995"/>
                        <a:pt x="113149" y="112995"/>
                      </a:cubicBezTo>
                      <a:cubicBezTo>
                        <a:pt x="116906" y="112995"/>
                        <a:pt x="120000" y="110414"/>
                        <a:pt x="120000" y="107281"/>
                      </a:cubicBezTo>
                      <a:cubicBezTo>
                        <a:pt x="120000" y="87926"/>
                        <a:pt x="120000" y="87926"/>
                        <a:pt x="120000" y="87926"/>
                      </a:cubicBezTo>
                      <a:cubicBezTo>
                        <a:pt x="120000" y="86451"/>
                        <a:pt x="119116" y="84976"/>
                        <a:pt x="118011" y="83870"/>
                      </a:cubicBezTo>
                      <a:cubicBezTo>
                        <a:pt x="119116" y="82949"/>
                        <a:pt x="120000" y="81474"/>
                        <a:pt x="120000" y="80000"/>
                      </a:cubicBezTo>
                      <a:cubicBezTo>
                        <a:pt x="120000" y="60460"/>
                        <a:pt x="120000" y="60460"/>
                        <a:pt x="120000" y="60460"/>
                      </a:cubicBezTo>
                      <a:cubicBezTo>
                        <a:pt x="120000" y="58986"/>
                        <a:pt x="119116" y="57511"/>
                        <a:pt x="118011" y="56589"/>
                      </a:cubicBezTo>
                      <a:cubicBezTo>
                        <a:pt x="119116" y="55483"/>
                        <a:pt x="120000" y="54193"/>
                        <a:pt x="120000" y="52534"/>
                      </a:cubicBezTo>
                      <a:cubicBezTo>
                        <a:pt x="120000" y="33179"/>
                        <a:pt x="120000" y="33179"/>
                        <a:pt x="120000" y="33179"/>
                      </a:cubicBezTo>
                      <a:cubicBezTo>
                        <a:pt x="120000" y="31520"/>
                        <a:pt x="119116" y="30230"/>
                        <a:pt x="118011" y="29124"/>
                      </a:cubicBezTo>
                      <a:cubicBezTo>
                        <a:pt x="119116" y="28202"/>
                        <a:pt x="120000" y="26728"/>
                        <a:pt x="120000" y="25253"/>
                      </a:cubicBezTo>
                      <a:cubicBezTo>
                        <a:pt x="120000" y="5714"/>
                        <a:pt x="120000" y="5714"/>
                        <a:pt x="120000" y="5714"/>
                      </a:cubicBezTo>
                      <a:close/>
                      <a:moveTo>
                        <a:pt x="35359" y="116682"/>
                      </a:moveTo>
                      <a:cubicBezTo>
                        <a:pt x="19005" y="116682"/>
                        <a:pt x="19005" y="116682"/>
                        <a:pt x="19005" y="116682"/>
                      </a:cubicBezTo>
                      <a:cubicBezTo>
                        <a:pt x="19005" y="112995"/>
                        <a:pt x="19005" y="112995"/>
                        <a:pt x="19005" y="112995"/>
                      </a:cubicBezTo>
                      <a:cubicBezTo>
                        <a:pt x="35359" y="112995"/>
                        <a:pt x="35359" y="112995"/>
                        <a:pt x="35359" y="112995"/>
                      </a:cubicBezTo>
                      <a:lnTo>
                        <a:pt x="35359" y="116682"/>
                      </a:lnTo>
                      <a:close/>
                      <a:moveTo>
                        <a:pt x="98342" y="116682"/>
                      </a:moveTo>
                      <a:cubicBezTo>
                        <a:pt x="81988" y="116682"/>
                        <a:pt x="81988" y="116682"/>
                        <a:pt x="81988" y="116682"/>
                      </a:cubicBezTo>
                      <a:cubicBezTo>
                        <a:pt x="81988" y="112995"/>
                        <a:pt x="81988" y="112995"/>
                        <a:pt x="81988" y="112995"/>
                      </a:cubicBezTo>
                      <a:cubicBezTo>
                        <a:pt x="98342" y="112995"/>
                        <a:pt x="98342" y="112995"/>
                        <a:pt x="98342" y="112995"/>
                      </a:cubicBezTo>
                      <a:lnTo>
                        <a:pt x="98342" y="116682"/>
                      </a:lnTo>
                      <a:close/>
                      <a:moveTo>
                        <a:pt x="115801" y="107281"/>
                      </a:moveTo>
                      <a:cubicBezTo>
                        <a:pt x="115801" y="108571"/>
                        <a:pt x="114696" y="109677"/>
                        <a:pt x="113149" y="109677"/>
                      </a:cubicBezTo>
                      <a:cubicBezTo>
                        <a:pt x="6850" y="109677"/>
                        <a:pt x="6850" y="109677"/>
                        <a:pt x="6850" y="109677"/>
                      </a:cubicBezTo>
                      <a:cubicBezTo>
                        <a:pt x="5303" y="109677"/>
                        <a:pt x="3977" y="108571"/>
                        <a:pt x="3977" y="107281"/>
                      </a:cubicBezTo>
                      <a:cubicBezTo>
                        <a:pt x="3977" y="87926"/>
                        <a:pt x="3977" y="87926"/>
                        <a:pt x="3977" y="87926"/>
                      </a:cubicBezTo>
                      <a:cubicBezTo>
                        <a:pt x="3977" y="86635"/>
                        <a:pt x="5303" y="85714"/>
                        <a:pt x="6850" y="85714"/>
                      </a:cubicBezTo>
                      <a:cubicBezTo>
                        <a:pt x="113149" y="85714"/>
                        <a:pt x="113149" y="85714"/>
                        <a:pt x="113149" y="85714"/>
                      </a:cubicBezTo>
                      <a:cubicBezTo>
                        <a:pt x="114696" y="85714"/>
                        <a:pt x="115801" y="86635"/>
                        <a:pt x="115801" y="87926"/>
                      </a:cubicBezTo>
                      <a:lnTo>
                        <a:pt x="115801" y="107281"/>
                      </a:lnTo>
                      <a:close/>
                      <a:moveTo>
                        <a:pt x="115801" y="80000"/>
                      </a:moveTo>
                      <a:cubicBezTo>
                        <a:pt x="115801" y="81290"/>
                        <a:pt x="114696" y="82211"/>
                        <a:pt x="113149" y="82211"/>
                      </a:cubicBezTo>
                      <a:cubicBezTo>
                        <a:pt x="6850" y="82211"/>
                        <a:pt x="6850" y="82211"/>
                        <a:pt x="6850" y="82211"/>
                      </a:cubicBezTo>
                      <a:cubicBezTo>
                        <a:pt x="5303" y="82211"/>
                        <a:pt x="3977" y="81290"/>
                        <a:pt x="3977" y="80000"/>
                      </a:cubicBezTo>
                      <a:cubicBezTo>
                        <a:pt x="3977" y="60460"/>
                        <a:pt x="3977" y="60460"/>
                        <a:pt x="3977" y="60460"/>
                      </a:cubicBezTo>
                      <a:cubicBezTo>
                        <a:pt x="3977" y="59354"/>
                        <a:pt x="5303" y="58248"/>
                        <a:pt x="6850" y="58248"/>
                      </a:cubicBezTo>
                      <a:cubicBezTo>
                        <a:pt x="113149" y="58248"/>
                        <a:pt x="113149" y="58248"/>
                        <a:pt x="113149" y="58248"/>
                      </a:cubicBezTo>
                      <a:cubicBezTo>
                        <a:pt x="114696" y="58248"/>
                        <a:pt x="115801" y="59354"/>
                        <a:pt x="115801" y="60460"/>
                      </a:cubicBezTo>
                      <a:lnTo>
                        <a:pt x="115801" y="80000"/>
                      </a:lnTo>
                      <a:close/>
                      <a:moveTo>
                        <a:pt x="115801" y="52534"/>
                      </a:moveTo>
                      <a:cubicBezTo>
                        <a:pt x="115801" y="53824"/>
                        <a:pt x="114696" y="54930"/>
                        <a:pt x="113149" y="54930"/>
                      </a:cubicBezTo>
                      <a:cubicBezTo>
                        <a:pt x="6850" y="54930"/>
                        <a:pt x="6850" y="54930"/>
                        <a:pt x="6850" y="54930"/>
                      </a:cubicBezTo>
                      <a:cubicBezTo>
                        <a:pt x="5303" y="54930"/>
                        <a:pt x="3977" y="53824"/>
                        <a:pt x="3977" y="52534"/>
                      </a:cubicBezTo>
                      <a:cubicBezTo>
                        <a:pt x="3977" y="33179"/>
                        <a:pt x="3977" y="33179"/>
                        <a:pt x="3977" y="33179"/>
                      </a:cubicBezTo>
                      <a:cubicBezTo>
                        <a:pt x="3977" y="31889"/>
                        <a:pt x="5303" y="30783"/>
                        <a:pt x="6850" y="30783"/>
                      </a:cubicBezTo>
                      <a:cubicBezTo>
                        <a:pt x="113149" y="30783"/>
                        <a:pt x="113149" y="30783"/>
                        <a:pt x="113149" y="30783"/>
                      </a:cubicBezTo>
                      <a:cubicBezTo>
                        <a:pt x="114696" y="30783"/>
                        <a:pt x="115801" y="31889"/>
                        <a:pt x="115801" y="33179"/>
                      </a:cubicBezTo>
                      <a:lnTo>
                        <a:pt x="115801" y="52534"/>
                      </a:lnTo>
                      <a:close/>
                      <a:moveTo>
                        <a:pt x="115801" y="25253"/>
                      </a:moveTo>
                      <a:cubicBezTo>
                        <a:pt x="115801" y="26359"/>
                        <a:pt x="114696" y="27465"/>
                        <a:pt x="113149" y="27465"/>
                      </a:cubicBezTo>
                      <a:cubicBezTo>
                        <a:pt x="6850" y="27465"/>
                        <a:pt x="6850" y="27465"/>
                        <a:pt x="6850" y="27465"/>
                      </a:cubicBezTo>
                      <a:cubicBezTo>
                        <a:pt x="5303" y="27465"/>
                        <a:pt x="3977" y="26359"/>
                        <a:pt x="3977" y="25253"/>
                      </a:cubicBezTo>
                      <a:cubicBezTo>
                        <a:pt x="3977" y="5714"/>
                        <a:pt x="3977" y="5714"/>
                        <a:pt x="3977" y="5714"/>
                      </a:cubicBezTo>
                      <a:cubicBezTo>
                        <a:pt x="3977" y="4423"/>
                        <a:pt x="5303" y="3502"/>
                        <a:pt x="6850" y="3502"/>
                      </a:cubicBezTo>
                      <a:cubicBezTo>
                        <a:pt x="113149" y="3502"/>
                        <a:pt x="113149" y="3502"/>
                        <a:pt x="113149" y="3502"/>
                      </a:cubicBezTo>
                      <a:cubicBezTo>
                        <a:pt x="114696" y="3502"/>
                        <a:pt x="115801" y="4423"/>
                        <a:pt x="115801" y="5714"/>
                      </a:cubicBezTo>
                      <a:lnTo>
                        <a:pt x="115801" y="25253"/>
                      </a:lnTo>
                      <a:close/>
                      <a:moveTo>
                        <a:pt x="37348" y="39815"/>
                      </a:moveTo>
                      <a:cubicBezTo>
                        <a:pt x="35359" y="39815"/>
                        <a:pt x="33812" y="41290"/>
                        <a:pt x="33812" y="42764"/>
                      </a:cubicBezTo>
                      <a:cubicBezTo>
                        <a:pt x="33812" y="44423"/>
                        <a:pt x="35359" y="45898"/>
                        <a:pt x="37348" y="45898"/>
                      </a:cubicBezTo>
                      <a:cubicBezTo>
                        <a:pt x="39337" y="45898"/>
                        <a:pt x="40883" y="44423"/>
                        <a:pt x="40883" y="42764"/>
                      </a:cubicBezTo>
                      <a:cubicBezTo>
                        <a:pt x="40883" y="41290"/>
                        <a:pt x="39337" y="39815"/>
                        <a:pt x="37348" y="39815"/>
                      </a:cubicBezTo>
                      <a:close/>
                      <a:moveTo>
                        <a:pt x="36906" y="42764"/>
                      </a:moveTo>
                      <a:cubicBezTo>
                        <a:pt x="36906" y="42580"/>
                        <a:pt x="37127" y="42396"/>
                        <a:pt x="37348" y="42396"/>
                      </a:cubicBezTo>
                      <a:cubicBezTo>
                        <a:pt x="37569" y="42396"/>
                        <a:pt x="37790" y="42580"/>
                        <a:pt x="37790" y="42764"/>
                      </a:cubicBezTo>
                      <a:cubicBezTo>
                        <a:pt x="37790" y="43317"/>
                        <a:pt x="36906" y="43317"/>
                        <a:pt x="36906" y="42764"/>
                      </a:cubicBezTo>
                      <a:close/>
                      <a:moveTo>
                        <a:pt x="22541" y="39815"/>
                      </a:moveTo>
                      <a:cubicBezTo>
                        <a:pt x="20552" y="39815"/>
                        <a:pt x="19005" y="41290"/>
                        <a:pt x="19005" y="42764"/>
                      </a:cubicBezTo>
                      <a:cubicBezTo>
                        <a:pt x="19005" y="44423"/>
                        <a:pt x="20552" y="45898"/>
                        <a:pt x="22541" y="45898"/>
                      </a:cubicBezTo>
                      <a:cubicBezTo>
                        <a:pt x="24530" y="45898"/>
                        <a:pt x="26077" y="44423"/>
                        <a:pt x="26077" y="42764"/>
                      </a:cubicBezTo>
                      <a:cubicBezTo>
                        <a:pt x="26077" y="41290"/>
                        <a:pt x="24530" y="39815"/>
                        <a:pt x="22541" y="39815"/>
                      </a:cubicBezTo>
                      <a:close/>
                      <a:moveTo>
                        <a:pt x="22099" y="42764"/>
                      </a:moveTo>
                      <a:cubicBezTo>
                        <a:pt x="22099" y="42580"/>
                        <a:pt x="22320" y="42396"/>
                        <a:pt x="22541" y="42396"/>
                      </a:cubicBezTo>
                      <a:cubicBezTo>
                        <a:pt x="22762" y="42396"/>
                        <a:pt x="22983" y="42580"/>
                        <a:pt x="22983" y="42764"/>
                      </a:cubicBezTo>
                      <a:cubicBezTo>
                        <a:pt x="22983" y="43317"/>
                        <a:pt x="22099" y="43317"/>
                        <a:pt x="22099" y="42764"/>
                      </a:cubicBezTo>
                      <a:close/>
                      <a:moveTo>
                        <a:pt x="52154" y="39815"/>
                      </a:moveTo>
                      <a:cubicBezTo>
                        <a:pt x="50165" y="39815"/>
                        <a:pt x="48618" y="41290"/>
                        <a:pt x="48618" y="42764"/>
                      </a:cubicBezTo>
                      <a:cubicBezTo>
                        <a:pt x="48618" y="44423"/>
                        <a:pt x="50165" y="45898"/>
                        <a:pt x="52154" y="45898"/>
                      </a:cubicBezTo>
                      <a:cubicBezTo>
                        <a:pt x="54143" y="45898"/>
                        <a:pt x="55690" y="44423"/>
                        <a:pt x="55690" y="42764"/>
                      </a:cubicBezTo>
                      <a:cubicBezTo>
                        <a:pt x="55690" y="41290"/>
                        <a:pt x="54143" y="39815"/>
                        <a:pt x="52154" y="39815"/>
                      </a:cubicBezTo>
                      <a:close/>
                      <a:moveTo>
                        <a:pt x="51712" y="42764"/>
                      </a:moveTo>
                      <a:cubicBezTo>
                        <a:pt x="51712" y="42580"/>
                        <a:pt x="51933" y="42396"/>
                        <a:pt x="52154" y="42396"/>
                      </a:cubicBezTo>
                      <a:cubicBezTo>
                        <a:pt x="52596" y="42396"/>
                        <a:pt x="52817" y="42580"/>
                        <a:pt x="52817" y="42764"/>
                      </a:cubicBezTo>
                      <a:cubicBezTo>
                        <a:pt x="52817" y="43317"/>
                        <a:pt x="51712" y="43317"/>
                        <a:pt x="51712" y="42764"/>
                      </a:cubicBezTo>
                      <a:close/>
                      <a:moveTo>
                        <a:pt x="104972" y="41105"/>
                      </a:moveTo>
                      <a:cubicBezTo>
                        <a:pt x="78011" y="41105"/>
                        <a:pt x="78011" y="41105"/>
                        <a:pt x="78011" y="41105"/>
                      </a:cubicBezTo>
                      <a:cubicBezTo>
                        <a:pt x="76906" y="41105"/>
                        <a:pt x="76022" y="41843"/>
                        <a:pt x="76022" y="42764"/>
                      </a:cubicBezTo>
                      <a:cubicBezTo>
                        <a:pt x="76022" y="43870"/>
                        <a:pt x="76906" y="44608"/>
                        <a:pt x="78011" y="44608"/>
                      </a:cubicBezTo>
                      <a:cubicBezTo>
                        <a:pt x="104972" y="44608"/>
                        <a:pt x="104972" y="44608"/>
                        <a:pt x="104972" y="44608"/>
                      </a:cubicBezTo>
                      <a:cubicBezTo>
                        <a:pt x="106077" y="44608"/>
                        <a:pt x="106961" y="43870"/>
                        <a:pt x="106961" y="42764"/>
                      </a:cubicBezTo>
                      <a:cubicBezTo>
                        <a:pt x="106961" y="41843"/>
                        <a:pt x="106077" y="41105"/>
                        <a:pt x="104972" y="41105"/>
                      </a:cubicBezTo>
                      <a:close/>
                      <a:moveTo>
                        <a:pt x="22541" y="12534"/>
                      </a:moveTo>
                      <a:cubicBezTo>
                        <a:pt x="20552" y="12534"/>
                        <a:pt x="19005" y="13824"/>
                        <a:pt x="19005" y="15483"/>
                      </a:cubicBezTo>
                      <a:cubicBezTo>
                        <a:pt x="19005" y="17142"/>
                        <a:pt x="20552" y="18433"/>
                        <a:pt x="22541" y="18433"/>
                      </a:cubicBezTo>
                      <a:cubicBezTo>
                        <a:pt x="24530" y="18433"/>
                        <a:pt x="26077" y="17142"/>
                        <a:pt x="26077" y="15483"/>
                      </a:cubicBezTo>
                      <a:cubicBezTo>
                        <a:pt x="26077" y="13824"/>
                        <a:pt x="24530" y="12534"/>
                        <a:pt x="22541" y="12534"/>
                      </a:cubicBezTo>
                      <a:close/>
                      <a:moveTo>
                        <a:pt x="22099" y="15483"/>
                      </a:moveTo>
                      <a:cubicBezTo>
                        <a:pt x="22099" y="15299"/>
                        <a:pt x="22320" y="15115"/>
                        <a:pt x="22541" y="15115"/>
                      </a:cubicBezTo>
                      <a:cubicBezTo>
                        <a:pt x="22762" y="15115"/>
                        <a:pt x="22983" y="15299"/>
                        <a:pt x="22983" y="15483"/>
                      </a:cubicBezTo>
                      <a:cubicBezTo>
                        <a:pt x="22983" y="16036"/>
                        <a:pt x="22099" y="16036"/>
                        <a:pt x="22099" y="15483"/>
                      </a:cubicBezTo>
                      <a:close/>
                    </a:path>
                  </a:pathLst>
                </a:custGeom>
                <a:grpFill/>
                <a:ln>
                  <a:noFill/>
                </a:ln>
              </p:spPr>
              <p:txBody>
                <a:bodyPr lIns="89621" tIns="44794" rIns="89621" bIns="44794" anchor="t" anchorCtr="0">
                  <a:noAutofit/>
                </a:bodyPr>
                <a:lstStyle/>
                <a:p>
                  <a:pPr defTabSz="914367">
                    <a:buClr>
                      <a:srgbClr val="353535"/>
                    </a:buClr>
                    <a:defRPr/>
                  </a:pPr>
                  <a:endParaRPr sz="1733" kern="0">
                    <a:latin typeface="Arial"/>
                    <a:ea typeface="Arial"/>
                    <a:cs typeface="Arial"/>
                    <a:sym typeface="Arial"/>
                  </a:endParaRPr>
                </a:p>
              </p:txBody>
            </p:sp>
            <p:sp>
              <p:nvSpPr>
                <p:cNvPr id="41" name="Shape 639">
                  <a:extLst>
                    <a:ext uri="{FF2B5EF4-FFF2-40B4-BE49-F238E27FC236}">
                      <a16:creationId xmlns:a16="http://schemas.microsoft.com/office/drawing/2014/main" id="{1C14AD04-7A64-40CC-A5DC-B90DE0F17407}"/>
                    </a:ext>
                  </a:extLst>
                </p:cNvPr>
                <p:cNvSpPr/>
                <p:nvPr/>
              </p:nvSpPr>
              <p:spPr>
                <a:xfrm>
                  <a:off x="3891453" y="1824374"/>
                  <a:ext cx="596400" cy="393000"/>
                </a:xfrm>
                <a:custGeom>
                  <a:avLst/>
                  <a:gdLst/>
                  <a:ahLst/>
                  <a:cxnLst/>
                  <a:rect l="0" t="0" r="0" b="0"/>
                  <a:pathLst>
                    <a:path w="120000" h="120000" extrusionOk="0">
                      <a:moveTo>
                        <a:pt x="67475" y="120000"/>
                      </a:moveTo>
                      <a:lnTo>
                        <a:pt x="67475" y="120000"/>
                      </a:lnTo>
                      <a:lnTo>
                        <a:pt x="64875" y="119797"/>
                      </a:lnTo>
                      <a:lnTo>
                        <a:pt x="62405" y="119189"/>
                      </a:lnTo>
                      <a:lnTo>
                        <a:pt x="60065" y="118378"/>
                      </a:lnTo>
                      <a:lnTo>
                        <a:pt x="57984" y="117364"/>
                      </a:lnTo>
                      <a:lnTo>
                        <a:pt x="56034" y="116148"/>
                      </a:lnTo>
                      <a:lnTo>
                        <a:pt x="54344" y="114932"/>
                      </a:lnTo>
                      <a:lnTo>
                        <a:pt x="51614" y="112500"/>
                      </a:lnTo>
                      <a:lnTo>
                        <a:pt x="51614" y="112500"/>
                      </a:lnTo>
                      <a:lnTo>
                        <a:pt x="50314" y="113716"/>
                      </a:lnTo>
                      <a:lnTo>
                        <a:pt x="49144" y="114932"/>
                      </a:lnTo>
                      <a:lnTo>
                        <a:pt x="47713" y="115945"/>
                      </a:lnTo>
                      <a:lnTo>
                        <a:pt x="46413" y="116554"/>
                      </a:lnTo>
                      <a:lnTo>
                        <a:pt x="44983" y="117364"/>
                      </a:lnTo>
                      <a:lnTo>
                        <a:pt x="43423" y="117770"/>
                      </a:lnTo>
                      <a:lnTo>
                        <a:pt x="41993" y="118175"/>
                      </a:lnTo>
                      <a:lnTo>
                        <a:pt x="40563" y="118378"/>
                      </a:lnTo>
                      <a:lnTo>
                        <a:pt x="40563" y="118378"/>
                      </a:lnTo>
                      <a:lnTo>
                        <a:pt x="38873" y="118175"/>
                      </a:lnTo>
                      <a:lnTo>
                        <a:pt x="37183" y="117770"/>
                      </a:lnTo>
                      <a:lnTo>
                        <a:pt x="35622" y="117364"/>
                      </a:lnTo>
                      <a:lnTo>
                        <a:pt x="34062" y="116351"/>
                      </a:lnTo>
                      <a:lnTo>
                        <a:pt x="32502" y="115540"/>
                      </a:lnTo>
                      <a:lnTo>
                        <a:pt x="31072" y="114324"/>
                      </a:lnTo>
                      <a:lnTo>
                        <a:pt x="29772" y="113108"/>
                      </a:lnTo>
                      <a:lnTo>
                        <a:pt x="28472" y="111283"/>
                      </a:lnTo>
                      <a:lnTo>
                        <a:pt x="28472" y="111283"/>
                      </a:lnTo>
                      <a:lnTo>
                        <a:pt x="26002" y="112094"/>
                      </a:lnTo>
                      <a:lnTo>
                        <a:pt x="23661" y="112094"/>
                      </a:lnTo>
                      <a:lnTo>
                        <a:pt x="23661" y="112094"/>
                      </a:lnTo>
                      <a:lnTo>
                        <a:pt x="21321" y="112094"/>
                      </a:lnTo>
                      <a:lnTo>
                        <a:pt x="18981" y="111283"/>
                      </a:lnTo>
                      <a:lnTo>
                        <a:pt x="16641" y="110472"/>
                      </a:lnTo>
                      <a:lnTo>
                        <a:pt x="14431" y="109256"/>
                      </a:lnTo>
                      <a:lnTo>
                        <a:pt x="12351" y="107837"/>
                      </a:lnTo>
                      <a:lnTo>
                        <a:pt x="10530" y="105810"/>
                      </a:lnTo>
                      <a:lnTo>
                        <a:pt x="8580" y="103581"/>
                      </a:lnTo>
                      <a:lnTo>
                        <a:pt x="6890" y="101351"/>
                      </a:lnTo>
                      <a:lnTo>
                        <a:pt x="5330" y="98716"/>
                      </a:lnTo>
                      <a:lnTo>
                        <a:pt x="4030" y="95675"/>
                      </a:lnTo>
                      <a:lnTo>
                        <a:pt x="2990" y="92837"/>
                      </a:lnTo>
                      <a:lnTo>
                        <a:pt x="1820" y="89594"/>
                      </a:lnTo>
                      <a:lnTo>
                        <a:pt x="1040" y="86148"/>
                      </a:lnTo>
                      <a:lnTo>
                        <a:pt x="520" y="82500"/>
                      </a:lnTo>
                      <a:lnTo>
                        <a:pt x="130" y="79054"/>
                      </a:lnTo>
                      <a:lnTo>
                        <a:pt x="0" y="75405"/>
                      </a:lnTo>
                      <a:lnTo>
                        <a:pt x="0" y="75405"/>
                      </a:lnTo>
                      <a:lnTo>
                        <a:pt x="0" y="72162"/>
                      </a:lnTo>
                      <a:lnTo>
                        <a:pt x="260" y="69527"/>
                      </a:lnTo>
                      <a:lnTo>
                        <a:pt x="650" y="66689"/>
                      </a:lnTo>
                      <a:lnTo>
                        <a:pt x="1040" y="64054"/>
                      </a:lnTo>
                      <a:lnTo>
                        <a:pt x="1690" y="61418"/>
                      </a:lnTo>
                      <a:lnTo>
                        <a:pt x="2470" y="58783"/>
                      </a:lnTo>
                      <a:lnTo>
                        <a:pt x="3380" y="56351"/>
                      </a:lnTo>
                      <a:lnTo>
                        <a:pt x="4290" y="53918"/>
                      </a:lnTo>
                      <a:lnTo>
                        <a:pt x="5330" y="51891"/>
                      </a:lnTo>
                      <a:lnTo>
                        <a:pt x="6630" y="49662"/>
                      </a:lnTo>
                      <a:lnTo>
                        <a:pt x="7800" y="47837"/>
                      </a:lnTo>
                      <a:lnTo>
                        <a:pt x="9230" y="45810"/>
                      </a:lnTo>
                      <a:lnTo>
                        <a:pt x="10790" y="44391"/>
                      </a:lnTo>
                      <a:lnTo>
                        <a:pt x="12351" y="42972"/>
                      </a:lnTo>
                      <a:lnTo>
                        <a:pt x="14041" y="41554"/>
                      </a:lnTo>
                      <a:lnTo>
                        <a:pt x="15731" y="40540"/>
                      </a:lnTo>
                      <a:lnTo>
                        <a:pt x="15731" y="40540"/>
                      </a:lnTo>
                      <a:lnTo>
                        <a:pt x="16381" y="38108"/>
                      </a:lnTo>
                      <a:lnTo>
                        <a:pt x="17161" y="35675"/>
                      </a:lnTo>
                      <a:lnTo>
                        <a:pt x="18071" y="33445"/>
                      </a:lnTo>
                      <a:lnTo>
                        <a:pt x="18981" y="31418"/>
                      </a:lnTo>
                      <a:lnTo>
                        <a:pt x="20021" y="29189"/>
                      </a:lnTo>
                      <a:lnTo>
                        <a:pt x="21061" y="27567"/>
                      </a:lnTo>
                      <a:lnTo>
                        <a:pt x="22361" y="25743"/>
                      </a:lnTo>
                      <a:lnTo>
                        <a:pt x="23661" y="24324"/>
                      </a:lnTo>
                      <a:lnTo>
                        <a:pt x="25092" y="22702"/>
                      </a:lnTo>
                      <a:lnTo>
                        <a:pt x="26652" y="21689"/>
                      </a:lnTo>
                      <a:lnTo>
                        <a:pt x="28082" y="20472"/>
                      </a:lnTo>
                      <a:lnTo>
                        <a:pt x="29772" y="19662"/>
                      </a:lnTo>
                      <a:lnTo>
                        <a:pt x="31332" y="19054"/>
                      </a:lnTo>
                      <a:lnTo>
                        <a:pt x="33022" y="18445"/>
                      </a:lnTo>
                      <a:lnTo>
                        <a:pt x="34712" y="18040"/>
                      </a:lnTo>
                      <a:lnTo>
                        <a:pt x="36403" y="18040"/>
                      </a:lnTo>
                      <a:lnTo>
                        <a:pt x="36403" y="18040"/>
                      </a:lnTo>
                      <a:lnTo>
                        <a:pt x="38093" y="18040"/>
                      </a:lnTo>
                      <a:lnTo>
                        <a:pt x="39913" y="18445"/>
                      </a:lnTo>
                      <a:lnTo>
                        <a:pt x="39913" y="18445"/>
                      </a:lnTo>
                      <a:lnTo>
                        <a:pt x="40823" y="16418"/>
                      </a:lnTo>
                      <a:lnTo>
                        <a:pt x="41863" y="14391"/>
                      </a:lnTo>
                      <a:lnTo>
                        <a:pt x="43033" y="12567"/>
                      </a:lnTo>
                      <a:lnTo>
                        <a:pt x="44203" y="10743"/>
                      </a:lnTo>
                      <a:lnTo>
                        <a:pt x="45503" y="9121"/>
                      </a:lnTo>
                      <a:lnTo>
                        <a:pt x="46803" y="7702"/>
                      </a:lnTo>
                      <a:lnTo>
                        <a:pt x="48234" y="6283"/>
                      </a:lnTo>
                      <a:lnTo>
                        <a:pt x="49664" y="5067"/>
                      </a:lnTo>
                      <a:lnTo>
                        <a:pt x="50964" y="3851"/>
                      </a:lnTo>
                      <a:lnTo>
                        <a:pt x="52524" y="2837"/>
                      </a:lnTo>
                      <a:lnTo>
                        <a:pt x="54084" y="2229"/>
                      </a:lnTo>
                      <a:lnTo>
                        <a:pt x="55644" y="1418"/>
                      </a:lnTo>
                      <a:lnTo>
                        <a:pt x="57334" y="810"/>
                      </a:lnTo>
                      <a:lnTo>
                        <a:pt x="58894" y="405"/>
                      </a:lnTo>
                      <a:lnTo>
                        <a:pt x="60585" y="202"/>
                      </a:lnTo>
                      <a:lnTo>
                        <a:pt x="62275" y="0"/>
                      </a:lnTo>
                      <a:lnTo>
                        <a:pt x="62275" y="0"/>
                      </a:lnTo>
                      <a:lnTo>
                        <a:pt x="64485" y="202"/>
                      </a:lnTo>
                      <a:lnTo>
                        <a:pt x="66825" y="810"/>
                      </a:lnTo>
                      <a:lnTo>
                        <a:pt x="69035" y="1418"/>
                      </a:lnTo>
                      <a:lnTo>
                        <a:pt x="71115" y="2432"/>
                      </a:lnTo>
                      <a:lnTo>
                        <a:pt x="73326" y="3851"/>
                      </a:lnTo>
                      <a:lnTo>
                        <a:pt x="75276" y="5270"/>
                      </a:lnTo>
                      <a:lnTo>
                        <a:pt x="77226" y="7297"/>
                      </a:lnTo>
                      <a:lnTo>
                        <a:pt x="79046" y="9121"/>
                      </a:lnTo>
                      <a:lnTo>
                        <a:pt x="80736" y="11351"/>
                      </a:lnTo>
                      <a:lnTo>
                        <a:pt x="82296" y="13986"/>
                      </a:lnTo>
                      <a:lnTo>
                        <a:pt x="83596" y="16621"/>
                      </a:lnTo>
                      <a:lnTo>
                        <a:pt x="85027" y="19459"/>
                      </a:lnTo>
                      <a:lnTo>
                        <a:pt x="86067" y="22297"/>
                      </a:lnTo>
                      <a:lnTo>
                        <a:pt x="86977" y="25540"/>
                      </a:lnTo>
                      <a:lnTo>
                        <a:pt x="88017" y="28783"/>
                      </a:lnTo>
                      <a:lnTo>
                        <a:pt x="88537" y="32432"/>
                      </a:lnTo>
                      <a:lnTo>
                        <a:pt x="88537" y="32432"/>
                      </a:lnTo>
                      <a:lnTo>
                        <a:pt x="90227" y="32635"/>
                      </a:lnTo>
                      <a:lnTo>
                        <a:pt x="91917" y="33040"/>
                      </a:lnTo>
                      <a:lnTo>
                        <a:pt x="93607" y="34054"/>
                      </a:lnTo>
                      <a:lnTo>
                        <a:pt x="95167" y="35067"/>
                      </a:lnTo>
                      <a:lnTo>
                        <a:pt x="96728" y="36081"/>
                      </a:lnTo>
                      <a:lnTo>
                        <a:pt x="98288" y="37500"/>
                      </a:lnTo>
                      <a:lnTo>
                        <a:pt x="99718" y="38918"/>
                      </a:lnTo>
                      <a:lnTo>
                        <a:pt x="101018" y="40540"/>
                      </a:lnTo>
                      <a:lnTo>
                        <a:pt x="102318" y="42162"/>
                      </a:lnTo>
                      <a:lnTo>
                        <a:pt x="103358" y="44189"/>
                      </a:lnTo>
                      <a:lnTo>
                        <a:pt x="104398" y="46418"/>
                      </a:lnTo>
                      <a:lnTo>
                        <a:pt x="105568" y="48445"/>
                      </a:lnTo>
                      <a:lnTo>
                        <a:pt x="106348" y="50878"/>
                      </a:lnTo>
                      <a:lnTo>
                        <a:pt x="106998" y="53310"/>
                      </a:lnTo>
                      <a:lnTo>
                        <a:pt x="107648" y="55945"/>
                      </a:lnTo>
                      <a:lnTo>
                        <a:pt x="108169" y="58581"/>
                      </a:lnTo>
                      <a:lnTo>
                        <a:pt x="108169" y="58581"/>
                      </a:lnTo>
                      <a:lnTo>
                        <a:pt x="109339" y="58986"/>
                      </a:lnTo>
                      <a:lnTo>
                        <a:pt x="110639" y="60000"/>
                      </a:lnTo>
                      <a:lnTo>
                        <a:pt x="111809" y="60810"/>
                      </a:lnTo>
                      <a:lnTo>
                        <a:pt x="112849" y="61824"/>
                      </a:lnTo>
                      <a:lnTo>
                        <a:pt x="114019" y="63040"/>
                      </a:lnTo>
                      <a:lnTo>
                        <a:pt x="114929" y="64459"/>
                      </a:lnTo>
                      <a:lnTo>
                        <a:pt x="115839" y="66081"/>
                      </a:lnTo>
                      <a:lnTo>
                        <a:pt x="116749" y="67500"/>
                      </a:lnTo>
                      <a:lnTo>
                        <a:pt x="117399" y="69121"/>
                      </a:lnTo>
                      <a:lnTo>
                        <a:pt x="118179" y="70743"/>
                      </a:lnTo>
                      <a:lnTo>
                        <a:pt x="118569" y="72770"/>
                      </a:lnTo>
                      <a:lnTo>
                        <a:pt x="119089" y="74594"/>
                      </a:lnTo>
                      <a:lnTo>
                        <a:pt x="119479" y="76621"/>
                      </a:lnTo>
                      <a:lnTo>
                        <a:pt x="119869" y="78648"/>
                      </a:lnTo>
                      <a:lnTo>
                        <a:pt x="120000" y="80675"/>
                      </a:lnTo>
                      <a:lnTo>
                        <a:pt x="120000" y="82702"/>
                      </a:lnTo>
                      <a:lnTo>
                        <a:pt x="120000" y="82702"/>
                      </a:lnTo>
                      <a:lnTo>
                        <a:pt x="120000" y="85540"/>
                      </a:lnTo>
                      <a:lnTo>
                        <a:pt x="119739" y="87770"/>
                      </a:lnTo>
                      <a:lnTo>
                        <a:pt x="119349" y="90000"/>
                      </a:lnTo>
                      <a:lnTo>
                        <a:pt x="118959" y="92432"/>
                      </a:lnTo>
                      <a:lnTo>
                        <a:pt x="118309" y="94459"/>
                      </a:lnTo>
                      <a:lnTo>
                        <a:pt x="117529" y="96486"/>
                      </a:lnTo>
                      <a:lnTo>
                        <a:pt x="116619" y="98310"/>
                      </a:lnTo>
                      <a:lnTo>
                        <a:pt x="115709" y="100337"/>
                      </a:lnTo>
                      <a:lnTo>
                        <a:pt x="114669" y="101959"/>
                      </a:lnTo>
                      <a:lnTo>
                        <a:pt x="113499" y="103378"/>
                      </a:lnTo>
                      <a:lnTo>
                        <a:pt x="112329" y="104594"/>
                      </a:lnTo>
                      <a:lnTo>
                        <a:pt x="110899" y="105810"/>
                      </a:lnTo>
                      <a:lnTo>
                        <a:pt x="109469" y="106824"/>
                      </a:lnTo>
                      <a:lnTo>
                        <a:pt x="108169" y="107432"/>
                      </a:lnTo>
                      <a:lnTo>
                        <a:pt x="106608" y="108040"/>
                      </a:lnTo>
                      <a:lnTo>
                        <a:pt x="105048" y="108243"/>
                      </a:lnTo>
                      <a:lnTo>
                        <a:pt x="105048" y="108243"/>
                      </a:lnTo>
                      <a:lnTo>
                        <a:pt x="86067" y="108243"/>
                      </a:lnTo>
                      <a:lnTo>
                        <a:pt x="86067" y="108243"/>
                      </a:lnTo>
                      <a:lnTo>
                        <a:pt x="83986" y="111081"/>
                      </a:lnTo>
                      <a:lnTo>
                        <a:pt x="81776" y="113513"/>
                      </a:lnTo>
                      <a:lnTo>
                        <a:pt x="79436" y="115540"/>
                      </a:lnTo>
                      <a:lnTo>
                        <a:pt x="77226" y="117162"/>
                      </a:lnTo>
                      <a:lnTo>
                        <a:pt x="74886" y="118378"/>
                      </a:lnTo>
                      <a:lnTo>
                        <a:pt x="72416" y="119189"/>
                      </a:lnTo>
                      <a:lnTo>
                        <a:pt x="69945" y="119797"/>
                      </a:lnTo>
                      <a:lnTo>
                        <a:pt x="67475" y="120000"/>
                      </a:lnTo>
                      <a:lnTo>
                        <a:pt x="67475" y="120000"/>
                      </a:lnTo>
                      <a:close/>
                      <a:moveTo>
                        <a:pt x="51484" y="101756"/>
                      </a:moveTo>
                      <a:lnTo>
                        <a:pt x="53174" y="104189"/>
                      </a:lnTo>
                      <a:lnTo>
                        <a:pt x="53174" y="104189"/>
                      </a:lnTo>
                      <a:lnTo>
                        <a:pt x="54344" y="105608"/>
                      </a:lnTo>
                      <a:lnTo>
                        <a:pt x="55904" y="106824"/>
                      </a:lnTo>
                      <a:lnTo>
                        <a:pt x="57464" y="108243"/>
                      </a:lnTo>
                      <a:lnTo>
                        <a:pt x="59154" y="109459"/>
                      </a:lnTo>
                      <a:lnTo>
                        <a:pt x="61105" y="110472"/>
                      </a:lnTo>
                      <a:lnTo>
                        <a:pt x="63185" y="111081"/>
                      </a:lnTo>
                      <a:lnTo>
                        <a:pt x="65265" y="111689"/>
                      </a:lnTo>
                      <a:lnTo>
                        <a:pt x="67475" y="111891"/>
                      </a:lnTo>
                      <a:lnTo>
                        <a:pt x="67475" y="111891"/>
                      </a:lnTo>
                      <a:lnTo>
                        <a:pt x="69425" y="111689"/>
                      </a:lnTo>
                      <a:lnTo>
                        <a:pt x="71635" y="111081"/>
                      </a:lnTo>
                      <a:lnTo>
                        <a:pt x="73586" y="110472"/>
                      </a:lnTo>
                      <a:lnTo>
                        <a:pt x="75666" y="109256"/>
                      </a:lnTo>
                      <a:lnTo>
                        <a:pt x="77616" y="107837"/>
                      </a:lnTo>
                      <a:lnTo>
                        <a:pt x="79696" y="105810"/>
                      </a:lnTo>
                      <a:lnTo>
                        <a:pt x="81516" y="103581"/>
                      </a:lnTo>
                      <a:lnTo>
                        <a:pt x="83336" y="101351"/>
                      </a:lnTo>
                      <a:lnTo>
                        <a:pt x="84117" y="100135"/>
                      </a:lnTo>
                      <a:lnTo>
                        <a:pt x="104788" y="100135"/>
                      </a:lnTo>
                      <a:lnTo>
                        <a:pt x="104788" y="100135"/>
                      </a:lnTo>
                      <a:lnTo>
                        <a:pt x="105828" y="100135"/>
                      </a:lnTo>
                      <a:lnTo>
                        <a:pt x="106868" y="99527"/>
                      </a:lnTo>
                      <a:lnTo>
                        <a:pt x="107778" y="99121"/>
                      </a:lnTo>
                      <a:lnTo>
                        <a:pt x="108819" y="98310"/>
                      </a:lnTo>
                      <a:lnTo>
                        <a:pt x="109729" y="97702"/>
                      </a:lnTo>
                      <a:lnTo>
                        <a:pt x="110509" y="96689"/>
                      </a:lnTo>
                      <a:lnTo>
                        <a:pt x="111809" y="94459"/>
                      </a:lnTo>
                      <a:lnTo>
                        <a:pt x="113109" y="92229"/>
                      </a:lnTo>
                      <a:lnTo>
                        <a:pt x="113499" y="90810"/>
                      </a:lnTo>
                      <a:lnTo>
                        <a:pt x="114019" y="89189"/>
                      </a:lnTo>
                      <a:lnTo>
                        <a:pt x="114279" y="87770"/>
                      </a:lnTo>
                      <a:lnTo>
                        <a:pt x="114669" y="86148"/>
                      </a:lnTo>
                      <a:lnTo>
                        <a:pt x="114799" y="84527"/>
                      </a:lnTo>
                      <a:lnTo>
                        <a:pt x="114799" y="82702"/>
                      </a:lnTo>
                      <a:lnTo>
                        <a:pt x="114799" y="82702"/>
                      </a:lnTo>
                      <a:lnTo>
                        <a:pt x="114669" y="79662"/>
                      </a:lnTo>
                      <a:lnTo>
                        <a:pt x="114149" y="76824"/>
                      </a:lnTo>
                      <a:lnTo>
                        <a:pt x="113239" y="74189"/>
                      </a:lnTo>
                      <a:lnTo>
                        <a:pt x="112199" y="71756"/>
                      </a:lnTo>
                      <a:lnTo>
                        <a:pt x="110769" y="69527"/>
                      </a:lnTo>
                      <a:lnTo>
                        <a:pt x="109209" y="67905"/>
                      </a:lnTo>
                      <a:lnTo>
                        <a:pt x="107388" y="66689"/>
                      </a:lnTo>
                      <a:lnTo>
                        <a:pt x="105568" y="66081"/>
                      </a:lnTo>
                      <a:lnTo>
                        <a:pt x="103488" y="65472"/>
                      </a:lnTo>
                      <a:lnTo>
                        <a:pt x="103358" y="62432"/>
                      </a:lnTo>
                      <a:lnTo>
                        <a:pt x="103358" y="62432"/>
                      </a:lnTo>
                      <a:lnTo>
                        <a:pt x="103098" y="60202"/>
                      </a:lnTo>
                      <a:lnTo>
                        <a:pt x="102578" y="57770"/>
                      </a:lnTo>
                      <a:lnTo>
                        <a:pt x="101928" y="55743"/>
                      </a:lnTo>
                      <a:lnTo>
                        <a:pt x="101408" y="53716"/>
                      </a:lnTo>
                      <a:lnTo>
                        <a:pt x="100628" y="51891"/>
                      </a:lnTo>
                      <a:lnTo>
                        <a:pt x="99718" y="49864"/>
                      </a:lnTo>
                      <a:lnTo>
                        <a:pt x="98678" y="48243"/>
                      </a:lnTo>
                      <a:lnTo>
                        <a:pt x="97638" y="46824"/>
                      </a:lnTo>
                      <a:lnTo>
                        <a:pt x="96468" y="45405"/>
                      </a:lnTo>
                      <a:lnTo>
                        <a:pt x="95167" y="43986"/>
                      </a:lnTo>
                      <a:lnTo>
                        <a:pt x="93997" y="42972"/>
                      </a:lnTo>
                      <a:lnTo>
                        <a:pt x="92567" y="41959"/>
                      </a:lnTo>
                      <a:lnTo>
                        <a:pt x="91137" y="41351"/>
                      </a:lnTo>
                      <a:lnTo>
                        <a:pt x="89837" y="40743"/>
                      </a:lnTo>
                      <a:lnTo>
                        <a:pt x="88277" y="40540"/>
                      </a:lnTo>
                      <a:lnTo>
                        <a:pt x="86717" y="40337"/>
                      </a:lnTo>
                      <a:lnTo>
                        <a:pt x="84117" y="40337"/>
                      </a:lnTo>
                      <a:lnTo>
                        <a:pt x="83856" y="36891"/>
                      </a:lnTo>
                      <a:lnTo>
                        <a:pt x="83856" y="36891"/>
                      </a:lnTo>
                      <a:lnTo>
                        <a:pt x="83336" y="33851"/>
                      </a:lnTo>
                      <a:lnTo>
                        <a:pt x="82816" y="31013"/>
                      </a:lnTo>
                      <a:lnTo>
                        <a:pt x="82166" y="28175"/>
                      </a:lnTo>
                      <a:lnTo>
                        <a:pt x="81126" y="25540"/>
                      </a:lnTo>
                      <a:lnTo>
                        <a:pt x="80216" y="23108"/>
                      </a:lnTo>
                      <a:lnTo>
                        <a:pt x="79046" y="20675"/>
                      </a:lnTo>
                      <a:lnTo>
                        <a:pt x="77746" y="18445"/>
                      </a:lnTo>
                      <a:lnTo>
                        <a:pt x="76446" y="16418"/>
                      </a:lnTo>
                      <a:lnTo>
                        <a:pt x="74886" y="14594"/>
                      </a:lnTo>
                      <a:lnTo>
                        <a:pt x="73326" y="12972"/>
                      </a:lnTo>
                      <a:lnTo>
                        <a:pt x="71635" y="11554"/>
                      </a:lnTo>
                      <a:lnTo>
                        <a:pt x="69945" y="10337"/>
                      </a:lnTo>
                      <a:lnTo>
                        <a:pt x="68125" y="9527"/>
                      </a:lnTo>
                      <a:lnTo>
                        <a:pt x="66045" y="8918"/>
                      </a:lnTo>
                      <a:lnTo>
                        <a:pt x="64225" y="8310"/>
                      </a:lnTo>
                      <a:lnTo>
                        <a:pt x="62275" y="8108"/>
                      </a:lnTo>
                      <a:lnTo>
                        <a:pt x="62275" y="8108"/>
                      </a:lnTo>
                      <a:lnTo>
                        <a:pt x="60715" y="8310"/>
                      </a:lnTo>
                      <a:lnTo>
                        <a:pt x="59284" y="8716"/>
                      </a:lnTo>
                      <a:lnTo>
                        <a:pt x="57984" y="8918"/>
                      </a:lnTo>
                      <a:lnTo>
                        <a:pt x="56554" y="9324"/>
                      </a:lnTo>
                      <a:lnTo>
                        <a:pt x="53954" y="10743"/>
                      </a:lnTo>
                      <a:lnTo>
                        <a:pt x="51354" y="12770"/>
                      </a:lnTo>
                      <a:lnTo>
                        <a:pt x="49014" y="15202"/>
                      </a:lnTo>
                      <a:lnTo>
                        <a:pt x="46803" y="18040"/>
                      </a:lnTo>
                      <a:lnTo>
                        <a:pt x="45893" y="19662"/>
                      </a:lnTo>
                      <a:lnTo>
                        <a:pt x="44983" y="21283"/>
                      </a:lnTo>
                      <a:lnTo>
                        <a:pt x="44073" y="23108"/>
                      </a:lnTo>
                      <a:lnTo>
                        <a:pt x="43293" y="24932"/>
                      </a:lnTo>
                      <a:lnTo>
                        <a:pt x="42383" y="27567"/>
                      </a:lnTo>
                      <a:lnTo>
                        <a:pt x="40303" y="26959"/>
                      </a:lnTo>
                      <a:lnTo>
                        <a:pt x="40303" y="26959"/>
                      </a:lnTo>
                      <a:lnTo>
                        <a:pt x="38353" y="26351"/>
                      </a:lnTo>
                      <a:lnTo>
                        <a:pt x="36403" y="26148"/>
                      </a:lnTo>
                      <a:lnTo>
                        <a:pt x="36403" y="26148"/>
                      </a:lnTo>
                      <a:lnTo>
                        <a:pt x="34972" y="26148"/>
                      </a:lnTo>
                      <a:lnTo>
                        <a:pt x="33542" y="26351"/>
                      </a:lnTo>
                      <a:lnTo>
                        <a:pt x="32372" y="26959"/>
                      </a:lnTo>
                      <a:lnTo>
                        <a:pt x="30942" y="27567"/>
                      </a:lnTo>
                      <a:lnTo>
                        <a:pt x="29772" y="28378"/>
                      </a:lnTo>
                      <a:lnTo>
                        <a:pt x="28472" y="29189"/>
                      </a:lnTo>
                      <a:lnTo>
                        <a:pt x="27432" y="30202"/>
                      </a:lnTo>
                      <a:lnTo>
                        <a:pt x="26392" y="31418"/>
                      </a:lnTo>
                      <a:lnTo>
                        <a:pt x="25222" y="32635"/>
                      </a:lnTo>
                      <a:lnTo>
                        <a:pt x="24312" y="34054"/>
                      </a:lnTo>
                      <a:lnTo>
                        <a:pt x="23401" y="35675"/>
                      </a:lnTo>
                      <a:lnTo>
                        <a:pt x="22621" y="37297"/>
                      </a:lnTo>
                      <a:lnTo>
                        <a:pt x="21841" y="39121"/>
                      </a:lnTo>
                      <a:lnTo>
                        <a:pt x="21321" y="40743"/>
                      </a:lnTo>
                      <a:lnTo>
                        <a:pt x="20671" y="42972"/>
                      </a:lnTo>
                      <a:lnTo>
                        <a:pt x="20281" y="44797"/>
                      </a:lnTo>
                      <a:lnTo>
                        <a:pt x="19891" y="47027"/>
                      </a:lnTo>
                      <a:lnTo>
                        <a:pt x="18461" y="47837"/>
                      </a:lnTo>
                      <a:lnTo>
                        <a:pt x="18461" y="47837"/>
                      </a:lnTo>
                      <a:lnTo>
                        <a:pt x="17161" y="48445"/>
                      </a:lnTo>
                      <a:lnTo>
                        <a:pt x="15731" y="49459"/>
                      </a:lnTo>
                      <a:lnTo>
                        <a:pt x="14301" y="50472"/>
                      </a:lnTo>
                      <a:lnTo>
                        <a:pt x="13131" y="51689"/>
                      </a:lnTo>
                      <a:lnTo>
                        <a:pt x="11960" y="53108"/>
                      </a:lnTo>
                      <a:lnTo>
                        <a:pt x="10790" y="54729"/>
                      </a:lnTo>
                      <a:lnTo>
                        <a:pt x="9880" y="56148"/>
                      </a:lnTo>
                      <a:lnTo>
                        <a:pt x="8970" y="58175"/>
                      </a:lnTo>
                      <a:lnTo>
                        <a:pt x="8190" y="60000"/>
                      </a:lnTo>
                      <a:lnTo>
                        <a:pt x="7410" y="61824"/>
                      </a:lnTo>
                      <a:lnTo>
                        <a:pt x="6760" y="63851"/>
                      </a:lnTo>
                      <a:lnTo>
                        <a:pt x="6110" y="66081"/>
                      </a:lnTo>
                      <a:lnTo>
                        <a:pt x="5850" y="68310"/>
                      </a:lnTo>
                      <a:lnTo>
                        <a:pt x="5590" y="70540"/>
                      </a:lnTo>
                      <a:lnTo>
                        <a:pt x="5200" y="72972"/>
                      </a:lnTo>
                      <a:lnTo>
                        <a:pt x="5200" y="75405"/>
                      </a:lnTo>
                      <a:lnTo>
                        <a:pt x="5200" y="75405"/>
                      </a:lnTo>
                      <a:lnTo>
                        <a:pt x="5330" y="78243"/>
                      </a:lnTo>
                      <a:lnTo>
                        <a:pt x="5590" y="81081"/>
                      </a:lnTo>
                      <a:lnTo>
                        <a:pt x="5980" y="83716"/>
                      </a:lnTo>
                      <a:lnTo>
                        <a:pt x="6630" y="86351"/>
                      </a:lnTo>
                      <a:lnTo>
                        <a:pt x="7410" y="88986"/>
                      </a:lnTo>
                      <a:lnTo>
                        <a:pt x="8320" y="91216"/>
                      </a:lnTo>
                      <a:lnTo>
                        <a:pt x="9360" y="93648"/>
                      </a:lnTo>
                      <a:lnTo>
                        <a:pt x="10660" y="95472"/>
                      </a:lnTo>
                      <a:lnTo>
                        <a:pt x="11960" y="97500"/>
                      </a:lnTo>
                      <a:lnTo>
                        <a:pt x="13391" y="99121"/>
                      </a:lnTo>
                      <a:lnTo>
                        <a:pt x="14951" y="100540"/>
                      </a:lnTo>
                      <a:lnTo>
                        <a:pt x="16511" y="101756"/>
                      </a:lnTo>
                      <a:lnTo>
                        <a:pt x="18201" y="102770"/>
                      </a:lnTo>
                      <a:lnTo>
                        <a:pt x="20021" y="103378"/>
                      </a:lnTo>
                      <a:lnTo>
                        <a:pt x="21711" y="103986"/>
                      </a:lnTo>
                      <a:lnTo>
                        <a:pt x="23661" y="103986"/>
                      </a:lnTo>
                      <a:lnTo>
                        <a:pt x="23661" y="103986"/>
                      </a:lnTo>
                      <a:lnTo>
                        <a:pt x="26002" y="103581"/>
                      </a:lnTo>
                      <a:lnTo>
                        <a:pt x="28472" y="102972"/>
                      </a:lnTo>
                      <a:lnTo>
                        <a:pt x="29902" y="102567"/>
                      </a:lnTo>
                      <a:lnTo>
                        <a:pt x="30942" y="103986"/>
                      </a:lnTo>
                      <a:lnTo>
                        <a:pt x="30942" y="103986"/>
                      </a:lnTo>
                      <a:lnTo>
                        <a:pt x="31982" y="105405"/>
                      </a:lnTo>
                      <a:lnTo>
                        <a:pt x="33152" y="106621"/>
                      </a:lnTo>
                      <a:lnTo>
                        <a:pt x="34192" y="107837"/>
                      </a:lnTo>
                      <a:lnTo>
                        <a:pt x="35492" y="108445"/>
                      </a:lnTo>
                      <a:lnTo>
                        <a:pt x="36663" y="109256"/>
                      </a:lnTo>
                      <a:lnTo>
                        <a:pt x="37833" y="109662"/>
                      </a:lnTo>
                      <a:lnTo>
                        <a:pt x="39133" y="109864"/>
                      </a:lnTo>
                      <a:lnTo>
                        <a:pt x="40563" y="110067"/>
                      </a:lnTo>
                      <a:lnTo>
                        <a:pt x="40563" y="110067"/>
                      </a:lnTo>
                      <a:lnTo>
                        <a:pt x="41733" y="109864"/>
                      </a:lnTo>
                      <a:lnTo>
                        <a:pt x="43033" y="109662"/>
                      </a:lnTo>
                      <a:lnTo>
                        <a:pt x="44203" y="109256"/>
                      </a:lnTo>
                      <a:lnTo>
                        <a:pt x="45503" y="108445"/>
                      </a:lnTo>
                      <a:lnTo>
                        <a:pt x="46673" y="107837"/>
                      </a:lnTo>
                      <a:lnTo>
                        <a:pt x="47713" y="106824"/>
                      </a:lnTo>
                      <a:lnTo>
                        <a:pt x="48884" y="105608"/>
                      </a:lnTo>
                      <a:lnTo>
                        <a:pt x="49794" y="104391"/>
                      </a:lnTo>
                      <a:lnTo>
                        <a:pt x="51484" y="101756"/>
                      </a:lnTo>
                      <a:close/>
                    </a:path>
                  </a:pathLst>
                </a:custGeom>
                <a:grpFill/>
                <a:ln>
                  <a:noFill/>
                </a:ln>
              </p:spPr>
              <p:txBody>
                <a:bodyPr lIns="33595" tIns="16797" rIns="33595" bIns="16797" anchor="t" anchorCtr="0">
                  <a:noAutofit/>
                </a:bodyPr>
                <a:lstStyle/>
                <a:p>
                  <a:pPr defTabSz="914367">
                    <a:buClr>
                      <a:srgbClr val="000000"/>
                    </a:buClr>
                    <a:defRPr/>
                  </a:pPr>
                  <a:endParaRPr sz="1333" kern="0">
                    <a:latin typeface="Arial"/>
                    <a:ea typeface="Arial"/>
                    <a:cs typeface="Arial"/>
                    <a:sym typeface="Arial"/>
                  </a:endParaRPr>
                </a:p>
              </p:txBody>
            </p:sp>
          </p:grpSp>
        </p:grpSp>
        <p:sp>
          <p:nvSpPr>
            <p:cNvPr id="42" name="Shape 641">
              <a:extLst>
                <a:ext uri="{FF2B5EF4-FFF2-40B4-BE49-F238E27FC236}">
                  <a16:creationId xmlns:a16="http://schemas.microsoft.com/office/drawing/2014/main" id="{2C037B15-D702-4B22-8647-6DA138A08270}"/>
                </a:ext>
              </a:extLst>
            </p:cNvPr>
            <p:cNvSpPr/>
            <p:nvPr/>
          </p:nvSpPr>
          <p:spPr>
            <a:xfrm>
              <a:off x="2121350" y="2801613"/>
              <a:ext cx="363087" cy="266400"/>
            </a:xfrm>
            <a:prstGeom prst="rightArrow">
              <a:avLst>
                <a:gd name="adj1" fmla="val 50000"/>
                <a:gd name="adj2" fmla="val 50000"/>
              </a:avLst>
            </a:prstGeom>
            <a:solidFill>
              <a:schemeClr val="tx1"/>
            </a:solidFill>
            <a:ln>
              <a:noFill/>
            </a:ln>
          </p:spPr>
          <p:txBody>
            <a:bodyPr lIns="89621" tIns="44794" rIns="89621" bIns="44794" anchor="ctr" anchorCtr="0">
              <a:noAutofit/>
            </a:bodyPr>
            <a:lstStyle/>
            <a:p>
              <a:pPr algn="ctr" defTabSz="914367">
                <a:buClr>
                  <a:srgbClr val="353535"/>
                </a:buClr>
                <a:defRPr/>
              </a:pPr>
              <a:endParaRPr sz="1733" kern="0">
                <a:latin typeface="Arial"/>
                <a:ea typeface="Arial"/>
                <a:cs typeface="Arial"/>
                <a:sym typeface="Arial"/>
              </a:endParaRPr>
            </a:p>
          </p:txBody>
        </p:sp>
        <p:sp>
          <p:nvSpPr>
            <p:cNvPr id="44" name="Shape 643">
              <a:extLst>
                <a:ext uri="{FF2B5EF4-FFF2-40B4-BE49-F238E27FC236}">
                  <a16:creationId xmlns:a16="http://schemas.microsoft.com/office/drawing/2014/main" id="{420F7088-5FF2-4DCB-9EEB-0BB724408D2E}"/>
                </a:ext>
              </a:extLst>
            </p:cNvPr>
            <p:cNvSpPr/>
            <p:nvPr/>
          </p:nvSpPr>
          <p:spPr>
            <a:xfrm>
              <a:off x="6985542" y="2849492"/>
              <a:ext cx="363087" cy="266400"/>
            </a:xfrm>
            <a:prstGeom prst="rightArrow">
              <a:avLst>
                <a:gd name="adj1" fmla="val 50000"/>
                <a:gd name="adj2" fmla="val 50000"/>
              </a:avLst>
            </a:prstGeom>
            <a:solidFill>
              <a:schemeClr val="tx1"/>
            </a:solidFill>
            <a:ln>
              <a:noFill/>
            </a:ln>
          </p:spPr>
          <p:txBody>
            <a:bodyPr lIns="89621" tIns="44794" rIns="89621" bIns="44794" anchor="ctr" anchorCtr="0">
              <a:noAutofit/>
            </a:bodyPr>
            <a:lstStyle/>
            <a:p>
              <a:pPr algn="ctr" defTabSz="914367">
                <a:buClr>
                  <a:srgbClr val="353535"/>
                </a:buClr>
                <a:defRPr/>
              </a:pPr>
              <a:endParaRPr sz="1733" kern="0">
                <a:latin typeface="Arial"/>
                <a:ea typeface="Arial"/>
                <a:cs typeface="Arial"/>
                <a:sym typeface="Arial"/>
              </a:endParaRPr>
            </a:p>
          </p:txBody>
        </p:sp>
        <p:grpSp>
          <p:nvGrpSpPr>
            <p:cNvPr id="62" name="Group 61">
              <a:extLst>
                <a:ext uri="{FF2B5EF4-FFF2-40B4-BE49-F238E27FC236}">
                  <a16:creationId xmlns:a16="http://schemas.microsoft.com/office/drawing/2014/main" id="{785A81F0-C6F0-4D69-9B61-0574D0F85594}"/>
                </a:ext>
              </a:extLst>
            </p:cNvPr>
            <p:cNvGrpSpPr/>
            <p:nvPr/>
          </p:nvGrpSpPr>
          <p:grpSpPr>
            <a:xfrm>
              <a:off x="4978067" y="2583621"/>
              <a:ext cx="1469075" cy="3445397"/>
              <a:chOff x="4583220" y="2583621"/>
              <a:chExt cx="1469075" cy="3445397"/>
            </a:xfrm>
          </p:grpSpPr>
          <p:sp>
            <p:nvSpPr>
              <p:cNvPr id="45" name="Shape 592">
                <a:extLst>
                  <a:ext uri="{FF2B5EF4-FFF2-40B4-BE49-F238E27FC236}">
                    <a16:creationId xmlns:a16="http://schemas.microsoft.com/office/drawing/2014/main" id="{3C902DDB-EA12-488C-BDE0-CC27606CC65F}"/>
                  </a:ext>
                </a:extLst>
              </p:cNvPr>
              <p:cNvSpPr txBox="1"/>
              <p:nvPr/>
            </p:nvSpPr>
            <p:spPr>
              <a:xfrm>
                <a:off x="4583220" y="3809814"/>
                <a:ext cx="1469075" cy="2219204"/>
              </a:xfrm>
              <a:prstGeom prst="rect">
                <a:avLst/>
              </a:prstGeom>
              <a:noFill/>
              <a:ln>
                <a:noFill/>
              </a:ln>
            </p:spPr>
            <p:txBody>
              <a:bodyPr lIns="89621" tIns="89621" rIns="89621" bIns="89621" anchor="t" anchorCtr="0">
                <a:noAutofit/>
              </a:bodyPr>
              <a:lstStyle/>
              <a:p>
                <a:pPr algn="ctr" defTabSz="914367">
                  <a:buClr>
                    <a:srgbClr val="BAD80A"/>
                  </a:buClr>
                  <a:buSzPct val="25000"/>
                  <a:defRPr/>
                </a:pPr>
                <a:r>
                  <a:rPr lang="en-US" sz="1568" b="1" dirty="0">
                    <a:latin typeface="Segoe UI" panose="020B0502040204020203" pitchFamily="34" charset="0"/>
                    <a:ea typeface="Quattrocento Sans"/>
                    <a:cs typeface="Segoe UI" panose="020B0502040204020203" pitchFamily="34" charset="0"/>
                    <a:sym typeface="Quattrocento Sans"/>
                  </a:rPr>
                  <a:t>Containerize Applications</a:t>
                </a:r>
              </a:p>
              <a:p>
                <a:pPr algn="ctr" defTabSz="914367">
                  <a:buClr>
                    <a:srgbClr val="BAD80A"/>
                  </a:buClr>
                  <a:buSzPct val="25000"/>
                  <a:defRPr/>
                </a:pPr>
                <a:endParaRPr lang="en-US" sz="1568" b="1" dirty="0">
                  <a:latin typeface="Segoe UI" panose="020B0502040204020203" pitchFamily="34" charset="0"/>
                  <a:ea typeface="Quattrocento Sans"/>
                  <a:cs typeface="Segoe UI" panose="020B0502040204020203" pitchFamily="34" charset="0"/>
                  <a:sym typeface="Quattrocento Sans"/>
                </a:endParaRPr>
              </a:p>
              <a:p>
                <a:pPr algn="ctr" defTabSz="914367">
                  <a:buClr>
                    <a:srgbClr val="BAD80A"/>
                  </a:buClr>
                  <a:buSzPct val="25000"/>
                  <a:defRPr/>
                </a:pPr>
                <a:r>
                  <a:rPr lang="en-US" sz="1568" spc="29" dirty="0">
                    <a:latin typeface="Segoe UI" panose="020B0502040204020203" pitchFamily="34" charset="0"/>
                    <a:ea typeface="Quattrocento Sans"/>
                    <a:cs typeface="Segoe UI" panose="020B0502040204020203" pitchFamily="34" charset="0"/>
                    <a:sym typeface="Quattrocento Sans"/>
                  </a:rPr>
                  <a:t>Re-architect</a:t>
                </a:r>
                <a:r>
                  <a:rPr lang="en-US" sz="1568" dirty="0">
                    <a:latin typeface="Segoe UI" panose="020B0502040204020203" pitchFamily="34" charset="0"/>
                    <a:ea typeface="Quattrocento Sans"/>
                    <a:cs typeface="Segoe UI" panose="020B0502040204020203" pitchFamily="34" charset="0"/>
                    <a:sym typeface="Quattrocento Sans"/>
                  </a:rPr>
                  <a:t> apps for scale </a:t>
                </a:r>
                <a:r>
                  <a:rPr lang="en-US" sz="1568" spc="-59" dirty="0">
                    <a:latin typeface="Segoe UI" panose="020B0502040204020203" pitchFamily="34" charset="0"/>
                    <a:ea typeface="Quattrocento Sans"/>
                    <a:cs typeface="Segoe UI" panose="020B0502040204020203" pitchFamily="34" charset="0"/>
                    <a:sym typeface="Quattrocento Sans"/>
                  </a:rPr>
                  <a:t>with containers.</a:t>
                </a:r>
                <a:endParaRPr lang="en" sz="1568" spc="-59" dirty="0">
                  <a:latin typeface="Segoe UI" panose="020B0502040204020203" pitchFamily="34" charset="0"/>
                  <a:ea typeface="Quattrocento Sans"/>
                  <a:cs typeface="Segoe UI" panose="020B0502040204020203" pitchFamily="34" charset="0"/>
                  <a:sym typeface="Quattrocento Sans"/>
                </a:endParaRPr>
              </a:p>
            </p:txBody>
          </p:sp>
          <p:grpSp>
            <p:nvGrpSpPr>
              <p:cNvPr id="58" name="Group 57">
                <a:extLst>
                  <a:ext uri="{FF2B5EF4-FFF2-40B4-BE49-F238E27FC236}">
                    <a16:creationId xmlns:a16="http://schemas.microsoft.com/office/drawing/2014/main" id="{1ADC8ED8-6164-4F4F-9D58-E5C60FC445B6}"/>
                  </a:ext>
                </a:extLst>
              </p:cNvPr>
              <p:cNvGrpSpPr/>
              <p:nvPr/>
            </p:nvGrpSpPr>
            <p:grpSpPr>
              <a:xfrm>
                <a:off x="4931400" y="2583621"/>
                <a:ext cx="930911" cy="859132"/>
                <a:chOff x="4998342" y="2583621"/>
                <a:chExt cx="930911" cy="859132"/>
              </a:xfrm>
            </p:grpSpPr>
            <p:grpSp>
              <p:nvGrpSpPr>
                <p:cNvPr id="47" name="Shape 597">
                  <a:extLst>
                    <a:ext uri="{FF2B5EF4-FFF2-40B4-BE49-F238E27FC236}">
                      <a16:creationId xmlns:a16="http://schemas.microsoft.com/office/drawing/2014/main" id="{FF4AE0A5-94E0-499B-8632-EC37F3FE195F}"/>
                    </a:ext>
                  </a:extLst>
                </p:cNvPr>
                <p:cNvGrpSpPr/>
                <p:nvPr/>
              </p:nvGrpSpPr>
              <p:grpSpPr>
                <a:xfrm>
                  <a:off x="4998342" y="2583621"/>
                  <a:ext cx="772717" cy="758548"/>
                  <a:chOff x="-2859903" y="1164982"/>
                  <a:chExt cx="646200" cy="646200"/>
                </a:xfrm>
                <a:solidFill>
                  <a:srgbClr val="E6E6E6"/>
                </a:solidFill>
              </p:grpSpPr>
              <p:sp>
                <p:nvSpPr>
                  <p:cNvPr id="51" name="Shape 598">
                    <a:extLst>
                      <a:ext uri="{FF2B5EF4-FFF2-40B4-BE49-F238E27FC236}">
                        <a16:creationId xmlns:a16="http://schemas.microsoft.com/office/drawing/2014/main" id="{3CABFCFC-7BC7-4396-97F8-DC5CDCFD90E2}"/>
                      </a:ext>
                    </a:extLst>
                  </p:cNvPr>
                  <p:cNvSpPr/>
                  <p:nvPr/>
                </p:nvSpPr>
                <p:spPr>
                  <a:xfrm>
                    <a:off x="-2859903" y="1164982"/>
                    <a:ext cx="646200" cy="646200"/>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grpFill/>
                  <a:ln w="28575" cap="flat" cmpd="sng">
                    <a:solidFill>
                      <a:srgbClr val="0072C6"/>
                    </a:solidFill>
                    <a:prstDash val="solid"/>
                    <a:miter/>
                    <a:headEnd type="none" w="med" len="med"/>
                    <a:tailEnd type="none" w="med" len="med"/>
                  </a:ln>
                </p:spPr>
                <p:txBody>
                  <a:bodyPr lIns="89621" tIns="44794" rIns="89621" bIns="44794" anchor="t" anchorCtr="0">
                    <a:noAutofit/>
                  </a:bodyPr>
                  <a:lstStyle/>
                  <a:p>
                    <a:pPr>
                      <a:buClr>
                        <a:srgbClr val="000000"/>
                      </a:buClr>
                      <a:defRPr/>
                    </a:pPr>
                    <a:endParaRPr sz="1333" kern="0">
                      <a:latin typeface="Arial"/>
                      <a:ea typeface="Arial"/>
                      <a:cs typeface="Arial"/>
                      <a:sym typeface="Arial"/>
                    </a:endParaRPr>
                  </a:p>
                </p:txBody>
              </p:sp>
              <p:cxnSp>
                <p:nvCxnSpPr>
                  <p:cNvPr id="52" name="Shape 599">
                    <a:extLst>
                      <a:ext uri="{FF2B5EF4-FFF2-40B4-BE49-F238E27FC236}">
                        <a16:creationId xmlns:a16="http://schemas.microsoft.com/office/drawing/2014/main" id="{93944AA8-818E-4B73-98E9-57207887E624}"/>
                      </a:ext>
                    </a:extLst>
                  </p:cNvPr>
                  <p:cNvCxnSpPr/>
                  <p:nvPr/>
                </p:nvCxnSpPr>
                <p:spPr>
                  <a:xfrm rot="10800000">
                    <a:off x="-2682102" y="1320443"/>
                    <a:ext cx="0" cy="319200"/>
                  </a:xfrm>
                  <a:prstGeom prst="straightConnector1">
                    <a:avLst/>
                  </a:prstGeom>
                  <a:grpFill/>
                  <a:ln w="28575" cap="rnd" cmpd="sng">
                    <a:solidFill>
                      <a:srgbClr val="0072C6"/>
                    </a:solidFill>
                    <a:prstDash val="solid"/>
                    <a:round/>
                    <a:headEnd type="none" w="med" len="med"/>
                    <a:tailEnd type="none" w="med" len="med"/>
                  </a:ln>
                </p:spPr>
              </p:cxnSp>
              <p:cxnSp>
                <p:nvCxnSpPr>
                  <p:cNvPr id="53" name="Shape 600">
                    <a:extLst>
                      <a:ext uri="{FF2B5EF4-FFF2-40B4-BE49-F238E27FC236}">
                        <a16:creationId xmlns:a16="http://schemas.microsoft.com/office/drawing/2014/main" id="{BA8C5241-C61D-4A46-B511-0525F200CA60}"/>
                      </a:ext>
                    </a:extLst>
                  </p:cNvPr>
                  <p:cNvCxnSpPr/>
                  <p:nvPr/>
                </p:nvCxnSpPr>
                <p:spPr>
                  <a:xfrm rot="10800000">
                    <a:off x="-2588427" y="1320443"/>
                    <a:ext cx="0" cy="319200"/>
                  </a:xfrm>
                  <a:prstGeom prst="straightConnector1">
                    <a:avLst/>
                  </a:prstGeom>
                  <a:grpFill/>
                  <a:ln w="28575" cap="rnd" cmpd="sng">
                    <a:solidFill>
                      <a:srgbClr val="0072C6"/>
                    </a:solidFill>
                    <a:prstDash val="solid"/>
                    <a:round/>
                    <a:headEnd type="none" w="med" len="med"/>
                    <a:tailEnd type="none" w="med" len="med"/>
                  </a:ln>
                </p:spPr>
              </p:cxnSp>
              <p:cxnSp>
                <p:nvCxnSpPr>
                  <p:cNvPr id="54" name="Shape 601">
                    <a:extLst>
                      <a:ext uri="{FF2B5EF4-FFF2-40B4-BE49-F238E27FC236}">
                        <a16:creationId xmlns:a16="http://schemas.microsoft.com/office/drawing/2014/main" id="{E0AFAE39-E3C0-456E-9E6F-DBA00B264F6A}"/>
                      </a:ext>
                    </a:extLst>
                  </p:cNvPr>
                  <p:cNvCxnSpPr/>
                  <p:nvPr/>
                </p:nvCxnSpPr>
                <p:spPr>
                  <a:xfrm rot="10800000">
                    <a:off x="-2481314" y="1320443"/>
                    <a:ext cx="0" cy="319200"/>
                  </a:xfrm>
                  <a:prstGeom prst="straightConnector1">
                    <a:avLst/>
                  </a:prstGeom>
                  <a:grpFill/>
                  <a:ln w="28575" cap="rnd" cmpd="sng">
                    <a:solidFill>
                      <a:srgbClr val="0072C6"/>
                    </a:solidFill>
                    <a:prstDash val="solid"/>
                    <a:round/>
                    <a:headEnd type="none" w="med" len="med"/>
                    <a:tailEnd type="none" w="med" len="med"/>
                  </a:ln>
                </p:spPr>
              </p:cxnSp>
              <p:cxnSp>
                <p:nvCxnSpPr>
                  <p:cNvPr id="55" name="Shape 602">
                    <a:extLst>
                      <a:ext uri="{FF2B5EF4-FFF2-40B4-BE49-F238E27FC236}">
                        <a16:creationId xmlns:a16="http://schemas.microsoft.com/office/drawing/2014/main" id="{8672E453-C213-4F20-9CAF-3F501D9197DC}"/>
                      </a:ext>
                    </a:extLst>
                  </p:cNvPr>
                  <p:cNvCxnSpPr/>
                  <p:nvPr/>
                </p:nvCxnSpPr>
                <p:spPr>
                  <a:xfrm rot="10800000">
                    <a:off x="-2394759" y="1320443"/>
                    <a:ext cx="0" cy="319200"/>
                  </a:xfrm>
                  <a:prstGeom prst="straightConnector1">
                    <a:avLst/>
                  </a:prstGeom>
                  <a:grpFill/>
                  <a:ln w="28575" cap="rnd" cmpd="sng">
                    <a:solidFill>
                      <a:srgbClr val="0072C6"/>
                    </a:solidFill>
                    <a:prstDash val="solid"/>
                    <a:round/>
                    <a:headEnd type="none" w="med" len="med"/>
                    <a:tailEnd type="none" w="med" len="med"/>
                  </a:ln>
                </p:spPr>
              </p:cxnSp>
            </p:grpSp>
            <p:sp>
              <p:nvSpPr>
                <p:cNvPr id="49" name="Shape 604">
                  <a:extLst>
                    <a:ext uri="{FF2B5EF4-FFF2-40B4-BE49-F238E27FC236}">
                      <a16:creationId xmlns:a16="http://schemas.microsoft.com/office/drawing/2014/main" id="{449EEC33-CBF7-4C71-BE63-9166003CA8D3}"/>
                    </a:ext>
                  </a:extLst>
                </p:cNvPr>
                <p:cNvSpPr/>
                <p:nvPr/>
              </p:nvSpPr>
              <p:spPr>
                <a:xfrm>
                  <a:off x="5495029" y="3008462"/>
                  <a:ext cx="434224" cy="434291"/>
                </a:xfrm>
                <a:prstGeom prst="ellipse">
                  <a:avLst/>
                </a:prstGeom>
                <a:solidFill>
                  <a:srgbClr val="E6E6E6"/>
                </a:solidFill>
                <a:ln w="28575" cap="flat" cmpd="sng">
                  <a:solidFill>
                    <a:srgbClr val="0072C6"/>
                  </a:solidFill>
                  <a:prstDash val="solid"/>
                  <a:miter/>
                  <a:headEnd type="none" w="med" len="med"/>
                  <a:tailEnd type="none" w="med" len="med"/>
                </a:ln>
              </p:spPr>
              <p:txBody>
                <a:bodyPr lIns="89621" tIns="44794" rIns="89621" bIns="44794" anchor="ctr" anchorCtr="0">
                  <a:noAutofit/>
                </a:bodyPr>
                <a:lstStyle/>
                <a:p>
                  <a:pPr algn="ctr">
                    <a:buClr>
                      <a:srgbClr val="353535"/>
                    </a:buClr>
                    <a:defRPr/>
                  </a:pPr>
                  <a:endParaRPr sz="1733" kern="0">
                    <a:latin typeface="Arial"/>
                    <a:ea typeface="Arial"/>
                    <a:cs typeface="Arial"/>
                    <a:sym typeface="Arial"/>
                  </a:endParaRPr>
                </a:p>
              </p:txBody>
            </p:sp>
            <p:sp>
              <p:nvSpPr>
                <p:cNvPr id="50" name="Shape 605">
                  <a:extLst>
                    <a:ext uri="{FF2B5EF4-FFF2-40B4-BE49-F238E27FC236}">
                      <a16:creationId xmlns:a16="http://schemas.microsoft.com/office/drawing/2014/main" id="{F55E7C30-93B0-4E8C-A97E-74993BFF4D9C}"/>
                    </a:ext>
                  </a:extLst>
                </p:cNvPr>
                <p:cNvSpPr/>
                <p:nvPr/>
              </p:nvSpPr>
              <p:spPr>
                <a:xfrm>
                  <a:off x="5615584" y="3066281"/>
                  <a:ext cx="211483" cy="286310"/>
                </a:xfrm>
                <a:custGeom>
                  <a:avLst/>
                  <a:gdLst/>
                  <a:ahLst/>
                  <a:cxnLst/>
                  <a:rect l="0" t="0" r="0" b="0"/>
                  <a:pathLst>
                    <a:path w="120000" h="120000" extrusionOk="0">
                      <a:moveTo>
                        <a:pt x="106551" y="52919"/>
                      </a:moveTo>
                      <a:cubicBezTo>
                        <a:pt x="13448" y="52919"/>
                        <a:pt x="13448" y="52919"/>
                        <a:pt x="13448" y="52919"/>
                      </a:cubicBezTo>
                      <a:cubicBezTo>
                        <a:pt x="6206" y="52919"/>
                        <a:pt x="0" y="57142"/>
                        <a:pt x="0" y="62360"/>
                      </a:cubicBezTo>
                      <a:cubicBezTo>
                        <a:pt x="0" y="110310"/>
                        <a:pt x="0" y="110310"/>
                        <a:pt x="0" y="110310"/>
                      </a:cubicBezTo>
                      <a:cubicBezTo>
                        <a:pt x="0" y="115776"/>
                        <a:pt x="6206" y="120000"/>
                        <a:pt x="13448" y="120000"/>
                      </a:cubicBezTo>
                      <a:cubicBezTo>
                        <a:pt x="106551" y="120000"/>
                        <a:pt x="106551" y="120000"/>
                        <a:pt x="106551" y="120000"/>
                      </a:cubicBezTo>
                      <a:cubicBezTo>
                        <a:pt x="114137" y="120000"/>
                        <a:pt x="120000" y="115776"/>
                        <a:pt x="120000" y="110310"/>
                      </a:cubicBezTo>
                      <a:cubicBezTo>
                        <a:pt x="120000" y="62360"/>
                        <a:pt x="120000" y="62360"/>
                        <a:pt x="120000" y="62360"/>
                      </a:cubicBezTo>
                      <a:cubicBezTo>
                        <a:pt x="120000" y="57142"/>
                        <a:pt x="114137" y="52919"/>
                        <a:pt x="106551" y="52919"/>
                      </a:cubicBezTo>
                      <a:close/>
                      <a:moveTo>
                        <a:pt x="113448" y="110310"/>
                      </a:moveTo>
                      <a:cubicBezTo>
                        <a:pt x="113448" y="113043"/>
                        <a:pt x="110344" y="115279"/>
                        <a:pt x="106551" y="115279"/>
                      </a:cubicBezTo>
                      <a:cubicBezTo>
                        <a:pt x="13448" y="115279"/>
                        <a:pt x="13448" y="115279"/>
                        <a:pt x="13448" y="115279"/>
                      </a:cubicBezTo>
                      <a:cubicBezTo>
                        <a:pt x="9655" y="115279"/>
                        <a:pt x="6896" y="113043"/>
                        <a:pt x="6896" y="110310"/>
                      </a:cubicBezTo>
                      <a:cubicBezTo>
                        <a:pt x="6896" y="62360"/>
                        <a:pt x="6896" y="62360"/>
                        <a:pt x="6896" y="62360"/>
                      </a:cubicBezTo>
                      <a:cubicBezTo>
                        <a:pt x="6896" y="59875"/>
                        <a:pt x="9655" y="57639"/>
                        <a:pt x="13448" y="57639"/>
                      </a:cubicBezTo>
                      <a:cubicBezTo>
                        <a:pt x="106551" y="57639"/>
                        <a:pt x="106551" y="57639"/>
                        <a:pt x="106551" y="57639"/>
                      </a:cubicBezTo>
                      <a:cubicBezTo>
                        <a:pt x="110344" y="57639"/>
                        <a:pt x="113448" y="59875"/>
                        <a:pt x="113448" y="62360"/>
                      </a:cubicBezTo>
                      <a:lnTo>
                        <a:pt x="113448" y="110310"/>
                      </a:lnTo>
                      <a:close/>
                      <a:moveTo>
                        <a:pt x="23448" y="31304"/>
                      </a:moveTo>
                      <a:cubicBezTo>
                        <a:pt x="23448" y="16645"/>
                        <a:pt x="40000" y="4720"/>
                        <a:pt x="60000" y="4720"/>
                      </a:cubicBezTo>
                      <a:cubicBezTo>
                        <a:pt x="80344" y="4720"/>
                        <a:pt x="96551" y="16645"/>
                        <a:pt x="96551" y="31304"/>
                      </a:cubicBezTo>
                      <a:cubicBezTo>
                        <a:pt x="96551" y="47950"/>
                        <a:pt x="96551" y="47950"/>
                        <a:pt x="96551" y="47950"/>
                      </a:cubicBezTo>
                      <a:cubicBezTo>
                        <a:pt x="103448" y="47950"/>
                        <a:pt x="103448" y="47950"/>
                        <a:pt x="103448" y="47950"/>
                      </a:cubicBezTo>
                      <a:cubicBezTo>
                        <a:pt x="103448" y="31304"/>
                        <a:pt x="103448" y="31304"/>
                        <a:pt x="103448" y="31304"/>
                      </a:cubicBezTo>
                      <a:cubicBezTo>
                        <a:pt x="103448" y="13913"/>
                        <a:pt x="83793" y="0"/>
                        <a:pt x="60000" y="0"/>
                      </a:cubicBezTo>
                      <a:cubicBezTo>
                        <a:pt x="36206" y="0"/>
                        <a:pt x="16896" y="13913"/>
                        <a:pt x="16896" y="31304"/>
                      </a:cubicBezTo>
                      <a:cubicBezTo>
                        <a:pt x="16896" y="47950"/>
                        <a:pt x="16896" y="47950"/>
                        <a:pt x="16896" y="47950"/>
                      </a:cubicBezTo>
                      <a:cubicBezTo>
                        <a:pt x="23448" y="47950"/>
                        <a:pt x="23448" y="47950"/>
                        <a:pt x="23448" y="47950"/>
                      </a:cubicBezTo>
                      <a:lnTo>
                        <a:pt x="23448" y="31304"/>
                      </a:lnTo>
                      <a:close/>
                      <a:moveTo>
                        <a:pt x="60000" y="74285"/>
                      </a:moveTo>
                      <a:cubicBezTo>
                        <a:pt x="54482" y="74285"/>
                        <a:pt x="50000" y="77515"/>
                        <a:pt x="50000" y="81490"/>
                      </a:cubicBezTo>
                      <a:cubicBezTo>
                        <a:pt x="50000" y="84720"/>
                        <a:pt x="52758" y="87453"/>
                        <a:pt x="56551" y="88447"/>
                      </a:cubicBezTo>
                      <a:cubicBezTo>
                        <a:pt x="56551" y="103105"/>
                        <a:pt x="56551" y="103105"/>
                        <a:pt x="56551" y="103105"/>
                      </a:cubicBezTo>
                      <a:cubicBezTo>
                        <a:pt x="63448" y="103105"/>
                        <a:pt x="63448" y="103105"/>
                        <a:pt x="63448" y="103105"/>
                      </a:cubicBezTo>
                      <a:cubicBezTo>
                        <a:pt x="63448" y="88447"/>
                        <a:pt x="63448" y="88447"/>
                        <a:pt x="63448" y="88447"/>
                      </a:cubicBezTo>
                      <a:cubicBezTo>
                        <a:pt x="67241" y="87453"/>
                        <a:pt x="70000" y="84720"/>
                        <a:pt x="70000" y="81490"/>
                      </a:cubicBezTo>
                      <a:cubicBezTo>
                        <a:pt x="70000" y="77515"/>
                        <a:pt x="65517" y="74285"/>
                        <a:pt x="60000" y="74285"/>
                      </a:cubicBezTo>
                      <a:close/>
                    </a:path>
                  </a:pathLst>
                </a:custGeom>
                <a:solidFill>
                  <a:srgbClr val="E6E6E6"/>
                </a:solidFill>
                <a:ln w="28575" cap="flat" cmpd="sng">
                  <a:solidFill>
                    <a:srgbClr val="0072C6"/>
                  </a:solidFill>
                  <a:prstDash val="solid"/>
                  <a:round/>
                  <a:headEnd type="none" w="med" len="med"/>
                  <a:tailEnd type="none" w="med" len="med"/>
                </a:ln>
              </p:spPr>
              <p:txBody>
                <a:bodyPr lIns="89621" tIns="44794" rIns="89621" bIns="44794" anchor="t" anchorCtr="0">
                  <a:noAutofit/>
                </a:bodyPr>
                <a:lstStyle/>
                <a:p>
                  <a:pPr>
                    <a:buClr>
                      <a:srgbClr val="353535"/>
                    </a:buClr>
                    <a:defRPr/>
                  </a:pPr>
                  <a:endParaRPr sz="1733" kern="0">
                    <a:latin typeface="Arial"/>
                    <a:ea typeface="Arial"/>
                    <a:cs typeface="Arial"/>
                    <a:sym typeface="Arial"/>
                  </a:endParaRPr>
                </a:p>
              </p:txBody>
            </p:sp>
          </p:grpSp>
        </p:grpSp>
        <p:sp>
          <p:nvSpPr>
            <p:cNvPr id="56" name="Shape 640">
              <a:extLst>
                <a:ext uri="{FF2B5EF4-FFF2-40B4-BE49-F238E27FC236}">
                  <a16:creationId xmlns:a16="http://schemas.microsoft.com/office/drawing/2014/main" id="{6C61FB81-AA4D-4F7A-948F-5CB8CFABE21A}"/>
                </a:ext>
              </a:extLst>
            </p:cNvPr>
            <p:cNvSpPr/>
            <p:nvPr/>
          </p:nvSpPr>
          <p:spPr>
            <a:xfrm>
              <a:off x="4347220" y="2849491"/>
              <a:ext cx="363087" cy="266400"/>
            </a:xfrm>
            <a:prstGeom prst="rightArrow">
              <a:avLst>
                <a:gd name="adj1" fmla="val 50000"/>
                <a:gd name="adj2" fmla="val 50000"/>
              </a:avLst>
            </a:prstGeom>
            <a:solidFill>
              <a:schemeClr val="tx1"/>
            </a:solidFill>
            <a:ln>
              <a:noFill/>
            </a:ln>
          </p:spPr>
          <p:txBody>
            <a:bodyPr lIns="89621" tIns="44794" rIns="89621" bIns="44794" anchor="ctr" anchorCtr="0">
              <a:noAutofit/>
            </a:bodyPr>
            <a:lstStyle/>
            <a:p>
              <a:pPr algn="ctr" defTabSz="914367">
                <a:buClr>
                  <a:srgbClr val="353535"/>
                </a:buClr>
                <a:defRPr/>
              </a:pPr>
              <a:endParaRPr sz="1733" kern="0">
                <a:latin typeface="Arial"/>
                <a:ea typeface="Arial"/>
                <a:cs typeface="Arial"/>
                <a:sym typeface="Arial"/>
              </a:endParaRPr>
            </a:p>
          </p:txBody>
        </p:sp>
      </p:grpSp>
      <p:grpSp>
        <p:nvGrpSpPr>
          <p:cNvPr id="65" name="Group 64">
            <a:extLst>
              <a:ext uri="{FF2B5EF4-FFF2-40B4-BE49-F238E27FC236}">
                <a16:creationId xmlns:a16="http://schemas.microsoft.com/office/drawing/2014/main" id="{7557C8D2-414B-C84E-A762-9E77DF913C86}"/>
              </a:ext>
            </a:extLst>
          </p:cNvPr>
          <p:cNvGrpSpPr/>
          <p:nvPr/>
        </p:nvGrpSpPr>
        <p:grpSpPr>
          <a:xfrm>
            <a:off x="1356526" y="5099402"/>
            <a:ext cx="8889999" cy="1932699"/>
            <a:chOff x="112659" y="4498821"/>
            <a:chExt cx="11675872" cy="2668151"/>
          </a:xfrm>
        </p:grpSpPr>
        <p:grpSp>
          <p:nvGrpSpPr>
            <p:cNvPr id="66" name="Group 65">
              <a:extLst>
                <a:ext uri="{FF2B5EF4-FFF2-40B4-BE49-F238E27FC236}">
                  <a16:creationId xmlns:a16="http://schemas.microsoft.com/office/drawing/2014/main" id="{C7169894-5238-E542-A5FC-12FA89843260}"/>
                </a:ext>
              </a:extLst>
            </p:cNvPr>
            <p:cNvGrpSpPr/>
            <p:nvPr/>
          </p:nvGrpSpPr>
          <p:grpSpPr>
            <a:xfrm>
              <a:off x="457200" y="5650428"/>
              <a:ext cx="11284010" cy="236696"/>
              <a:chOff x="457200" y="5650428"/>
              <a:chExt cx="11284010" cy="236696"/>
            </a:xfrm>
          </p:grpSpPr>
          <p:cxnSp>
            <p:nvCxnSpPr>
              <p:cNvPr id="141" name="Straight Connector 140">
                <a:extLst>
                  <a:ext uri="{FF2B5EF4-FFF2-40B4-BE49-F238E27FC236}">
                    <a16:creationId xmlns:a16="http://schemas.microsoft.com/office/drawing/2014/main" id="{F09FDC55-0D93-F24F-8513-8557DB2FC036}"/>
                  </a:ext>
                </a:extLst>
              </p:cNvPr>
              <p:cNvCxnSpPr>
                <a:cxnSpLocks/>
              </p:cNvCxnSpPr>
              <p:nvPr/>
            </p:nvCxnSpPr>
            <p:spPr>
              <a:xfrm flipH="1">
                <a:off x="457200" y="5768776"/>
                <a:ext cx="11211632" cy="0"/>
              </a:xfrm>
              <a:prstGeom prst="line">
                <a:avLst/>
              </a:prstGeom>
              <a:noFill/>
              <a:ln w="57150" cap="rnd">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42" name="Arrow: Chevron 31">
                <a:extLst>
                  <a:ext uri="{FF2B5EF4-FFF2-40B4-BE49-F238E27FC236}">
                    <a16:creationId xmlns:a16="http://schemas.microsoft.com/office/drawing/2014/main" id="{9A41F4FA-B5C5-D844-8BFE-B4241D88F27D}"/>
                  </a:ext>
                </a:extLst>
              </p:cNvPr>
              <p:cNvSpPr/>
              <p:nvPr/>
            </p:nvSpPr>
            <p:spPr bwMode="auto">
              <a:xfrm>
                <a:off x="11596453" y="5650428"/>
                <a:ext cx="144757" cy="236696"/>
              </a:xfrm>
              <a:prstGeom prst="chevron">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spcBef>
                    <a:spcPct val="0"/>
                  </a:spcBef>
                  <a:spcAft>
                    <a:spcPct val="0"/>
                  </a:spcAft>
                  <a:defRPr/>
                </a:pPr>
                <a:endParaRPr lang="en-US" sz="1599"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7" name="TextBox 66">
              <a:extLst>
                <a:ext uri="{FF2B5EF4-FFF2-40B4-BE49-F238E27FC236}">
                  <a16:creationId xmlns:a16="http://schemas.microsoft.com/office/drawing/2014/main" id="{17A52F9B-BE62-924D-AFC7-787C1C9D12E8}"/>
                </a:ext>
              </a:extLst>
            </p:cNvPr>
            <p:cNvSpPr txBox="1"/>
            <p:nvPr/>
          </p:nvSpPr>
          <p:spPr>
            <a:xfrm>
              <a:off x="4880493" y="5766866"/>
              <a:ext cx="1945968" cy="1142351"/>
            </a:xfrm>
            <a:prstGeom prst="rect">
              <a:avLst/>
            </a:prstGeom>
            <a:noFill/>
          </p:spPr>
          <p:txBody>
            <a:bodyPr wrap="none" lIns="182802" tIns="146241" rIns="182802" bIns="146241" rtlCol="0" anchor="t">
              <a:spAutoFit/>
            </a:bodyPr>
            <a:lstStyle/>
            <a:p>
              <a:pPr algn="ctr" defTabSz="913873">
                <a:spcAft>
                  <a:spcPts val="600"/>
                </a:spcAft>
                <a:defRPr/>
              </a:pPr>
              <a:r>
                <a:rPr lang="en-US" sz="1836" kern="0" dirty="0">
                  <a:latin typeface="Segoe UI Semilight"/>
                </a:rPr>
                <a:t>Containers</a:t>
              </a:r>
            </a:p>
            <a:p>
              <a:pPr algn="ctr" defTabSz="913873">
                <a:spcAft>
                  <a:spcPts val="600"/>
                </a:spcAft>
                <a:defRPr/>
              </a:pPr>
              <a:r>
                <a:rPr lang="en-US" sz="1122" i="1" kern="0" dirty="0">
                  <a:latin typeface="Segoe UI Semilight"/>
                </a:rPr>
                <a:t>Container Platform</a:t>
              </a:r>
            </a:p>
          </p:txBody>
        </p:sp>
        <p:sp>
          <p:nvSpPr>
            <p:cNvPr id="68" name="TextBox 67">
              <a:extLst>
                <a:ext uri="{FF2B5EF4-FFF2-40B4-BE49-F238E27FC236}">
                  <a16:creationId xmlns:a16="http://schemas.microsoft.com/office/drawing/2014/main" id="{21597AE6-029C-1044-B334-BCF702988F06}"/>
                </a:ext>
              </a:extLst>
            </p:cNvPr>
            <p:cNvSpPr txBox="1"/>
            <p:nvPr/>
          </p:nvSpPr>
          <p:spPr>
            <a:xfrm>
              <a:off x="112659" y="5766866"/>
              <a:ext cx="2327204" cy="1156976"/>
            </a:xfrm>
            <a:prstGeom prst="rect">
              <a:avLst/>
            </a:prstGeom>
            <a:noFill/>
          </p:spPr>
          <p:txBody>
            <a:bodyPr wrap="none" lIns="182802" tIns="146241" rIns="182802" bIns="146241" rtlCol="0" anchor="t">
              <a:spAutoFit/>
            </a:bodyPr>
            <a:lstStyle/>
            <a:p>
              <a:pPr algn="ctr" defTabSz="913873">
                <a:spcAft>
                  <a:spcPts val="600"/>
                </a:spcAft>
                <a:defRPr/>
              </a:pPr>
              <a:r>
                <a:rPr lang="en-US" sz="1836" kern="0" dirty="0">
                  <a:latin typeface="Segoe UI Semilight"/>
                </a:rPr>
                <a:t>On-Premises</a:t>
              </a:r>
            </a:p>
            <a:p>
              <a:pPr algn="ctr" defTabSz="913873">
                <a:spcAft>
                  <a:spcPts val="600"/>
                </a:spcAft>
                <a:defRPr/>
              </a:pPr>
              <a:r>
                <a:rPr lang="en-US" sz="1122" i="1" kern="0" dirty="0">
                  <a:latin typeface="Segoe UI Semilight"/>
                </a:rPr>
                <a:t>Infrastructure Platform</a:t>
              </a:r>
            </a:p>
          </p:txBody>
        </p:sp>
        <p:grpSp>
          <p:nvGrpSpPr>
            <p:cNvPr id="69" name="Group 68">
              <a:extLst>
                <a:ext uri="{FF2B5EF4-FFF2-40B4-BE49-F238E27FC236}">
                  <a16:creationId xmlns:a16="http://schemas.microsoft.com/office/drawing/2014/main" id="{9BA01799-8A4D-8147-9BBD-1ECEFD302D51}"/>
                </a:ext>
              </a:extLst>
            </p:cNvPr>
            <p:cNvGrpSpPr/>
            <p:nvPr/>
          </p:nvGrpSpPr>
          <p:grpSpPr>
            <a:xfrm>
              <a:off x="900663" y="4767941"/>
              <a:ext cx="751196" cy="801630"/>
              <a:chOff x="2084593" y="2157479"/>
              <a:chExt cx="958326" cy="1022668"/>
            </a:xfrm>
          </p:grpSpPr>
          <p:grpSp>
            <p:nvGrpSpPr>
              <p:cNvPr id="124" name="Group 4">
                <a:extLst>
                  <a:ext uri="{FF2B5EF4-FFF2-40B4-BE49-F238E27FC236}">
                    <a16:creationId xmlns:a16="http://schemas.microsoft.com/office/drawing/2014/main" id="{0EBF0668-E947-4844-9936-6B2B7A8BC491}"/>
                  </a:ext>
                </a:extLst>
              </p:cNvPr>
              <p:cNvGrpSpPr>
                <a:grpSpLocks noChangeAspect="1"/>
              </p:cNvGrpSpPr>
              <p:nvPr/>
            </p:nvGrpSpPr>
            <p:grpSpPr bwMode="auto">
              <a:xfrm>
                <a:off x="2084593" y="2157479"/>
                <a:ext cx="475727" cy="1022668"/>
                <a:chOff x="7" y="12"/>
                <a:chExt cx="167" cy="359"/>
              </a:xfrm>
            </p:grpSpPr>
            <p:sp>
              <p:nvSpPr>
                <p:cNvPr id="132" name="Rectangle 5">
                  <a:extLst>
                    <a:ext uri="{FF2B5EF4-FFF2-40B4-BE49-F238E27FC236}">
                      <a16:creationId xmlns:a16="http://schemas.microsoft.com/office/drawing/2014/main" id="{918B884B-ABBA-D646-8077-1D0A6ADCDF84}"/>
                    </a:ext>
                  </a:extLst>
                </p:cNvPr>
                <p:cNvSpPr>
                  <a:spLocks noChangeArrowheads="1"/>
                </p:cNvSpPr>
                <p:nvPr/>
              </p:nvSpPr>
              <p:spPr bwMode="auto">
                <a:xfrm>
                  <a:off x="7" y="45"/>
                  <a:ext cx="167" cy="32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33" name="Freeform 6">
                  <a:extLst>
                    <a:ext uri="{FF2B5EF4-FFF2-40B4-BE49-F238E27FC236}">
                      <a16:creationId xmlns:a16="http://schemas.microsoft.com/office/drawing/2014/main" id="{9EC353E8-6A0F-E44E-AA25-8EBE04F025DC}"/>
                    </a:ext>
                  </a:extLst>
                </p:cNvPr>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34" name="Rectangle 7">
                  <a:extLst>
                    <a:ext uri="{FF2B5EF4-FFF2-40B4-BE49-F238E27FC236}">
                      <a16:creationId xmlns:a16="http://schemas.microsoft.com/office/drawing/2014/main" id="{B0D94B0A-A7CD-DE4F-9F05-C835FED4825D}"/>
                    </a:ext>
                  </a:extLst>
                </p:cNvPr>
                <p:cNvSpPr>
                  <a:spLocks noChangeArrowheads="1"/>
                </p:cNvSpPr>
                <p:nvPr/>
              </p:nvSpPr>
              <p:spPr bwMode="auto">
                <a:xfrm>
                  <a:off x="42" y="232"/>
                  <a:ext cx="25"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35" name="Rectangle 8">
                  <a:extLst>
                    <a:ext uri="{FF2B5EF4-FFF2-40B4-BE49-F238E27FC236}">
                      <a16:creationId xmlns:a16="http://schemas.microsoft.com/office/drawing/2014/main" id="{502D99CB-38CA-F74F-93C1-1D41C08A0DAC}"/>
                    </a:ext>
                  </a:extLst>
                </p:cNvPr>
                <p:cNvSpPr>
                  <a:spLocks noChangeArrowheads="1"/>
                </p:cNvSpPr>
                <p:nvPr/>
              </p:nvSpPr>
              <p:spPr bwMode="auto">
                <a:xfrm>
                  <a:off x="114" y="232"/>
                  <a:ext cx="26"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36" name="Rectangle 9">
                  <a:extLst>
                    <a:ext uri="{FF2B5EF4-FFF2-40B4-BE49-F238E27FC236}">
                      <a16:creationId xmlns:a16="http://schemas.microsoft.com/office/drawing/2014/main" id="{0A09AE6A-2359-CC40-B183-B789CCF08CE1}"/>
                    </a:ext>
                  </a:extLst>
                </p:cNvPr>
                <p:cNvSpPr>
                  <a:spLocks noChangeArrowheads="1"/>
                </p:cNvSpPr>
                <p:nvPr/>
              </p:nvSpPr>
              <p:spPr bwMode="auto">
                <a:xfrm>
                  <a:off x="42" y="164"/>
                  <a:ext cx="25"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37" name="Rectangle 10">
                  <a:extLst>
                    <a:ext uri="{FF2B5EF4-FFF2-40B4-BE49-F238E27FC236}">
                      <a16:creationId xmlns:a16="http://schemas.microsoft.com/office/drawing/2014/main" id="{78435F4C-3A0C-D44B-91DF-73917881026E}"/>
                    </a:ext>
                  </a:extLst>
                </p:cNvPr>
                <p:cNvSpPr>
                  <a:spLocks noChangeArrowheads="1"/>
                </p:cNvSpPr>
                <p:nvPr/>
              </p:nvSpPr>
              <p:spPr bwMode="auto">
                <a:xfrm>
                  <a:off x="114" y="164"/>
                  <a:ext cx="26" cy="2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38" name="Rectangle 11">
                  <a:extLst>
                    <a:ext uri="{FF2B5EF4-FFF2-40B4-BE49-F238E27FC236}">
                      <a16:creationId xmlns:a16="http://schemas.microsoft.com/office/drawing/2014/main" id="{080FF68D-6B13-3549-89D9-8E1662C90049}"/>
                    </a:ext>
                  </a:extLst>
                </p:cNvPr>
                <p:cNvSpPr>
                  <a:spLocks noChangeArrowheads="1"/>
                </p:cNvSpPr>
                <p:nvPr/>
              </p:nvSpPr>
              <p:spPr bwMode="auto">
                <a:xfrm>
                  <a:off x="42" y="98"/>
                  <a:ext cx="25" cy="24"/>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39" name="Rectangle 12">
                  <a:extLst>
                    <a:ext uri="{FF2B5EF4-FFF2-40B4-BE49-F238E27FC236}">
                      <a16:creationId xmlns:a16="http://schemas.microsoft.com/office/drawing/2014/main" id="{914ECE29-D218-7349-AE6B-BB461B20D852}"/>
                    </a:ext>
                  </a:extLst>
                </p:cNvPr>
                <p:cNvSpPr>
                  <a:spLocks noChangeArrowheads="1"/>
                </p:cNvSpPr>
                <p:nvPr/>
              </p:nvSpPr>
              <p:spPr bwMode="auto">
                <a:xfrm>
                  <a:off x="114" y="98"/>
                  <a:ext cx="26" cy="24"/>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40" name="Rectangle 13">
                  <a:extLst>
                    <a:ext uri="{FF2B5EF4-FFF2-40B4-BE49-F238E27FC236}">
                      <a16:creationId xmlns:a16="http://schemas.microsoft.com/office/drawing/2014/main" id="{348EAD7E-22E4-AF47-AA2D-E8244B156891}"/>
                    </a:ext>
                  </a:extLst>
                </p:cNvPr>
                <p:cNvSpPr>
                  <a:spLocks noChangeArrowheads="1"/>
                </p:cNvSpPr>
                <p:nvPr/>
              </p:nvSpPr>
              <p:spPr bwMode="auto">
                <a:xfrm>
                  <a:off x="31" y="12"/>
                  <a:ext cx="47" cy="33"/>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grpSp>
          <p:grpSp>
            <p:nvGrpSpPr>
              <p:cNvPr id="125" name="Group 124">
                <a:extLst>
                  <a:ext uri="{FF2B5EF4-FFF2-40B4-BE49-F238E27FC236}">
                    <a16:creationId xmlns:a16="http://schemas.microsoft.com/office/drawing/2014/main" id="{00F8F1EF-278C-C44D-96A0-403FBC319A92}"/>
                  </a:ext>
                </a:extLst>
              </p:cNvPr>
              <p:cNvGrpSpPr/>
              <p:nvPr/>
            </p:nvGrpSpPr>
            <p:grpSpPr>
              <a:xfrm>
                <a:off x="2561534" y="2758439"/>
                <a:ext cx="475727" cy="421466"/>
                <a:chOff x="2779974" y="2727959"/>
                <a:chExt cx="475727" cy="421466"/>
              </a:xfrm>
            </p:grpSpPr>
            <p:sp>
              <p:nvSpPr>
                <p:cNvPr id="127" name="Rectangle 5">
                  <a:extLst>
                    <a:ext uri="{FF2B5EF4-FFF2-40B4-BE49-F238E27FC236}">
                      <a16:creationId xmlns:a16="http://schemas.microsoft.com/office/drawing/2014/main" id="{36E29FAC-DE7C-1D47-9565-5431DDA0AA11}"/>
                    </a:ext>
                  </a:extLst>
                </p:cNvPr>
                <p:cNvSpPr>
                  <a:spLocks noChangeArrowheads="1"/>
                </p:cNvSpPr>
                <p:nvPr/>
              </p:nvSpPr>
              <p:spPr bwMode="auto">
                <a:xfrm>
                  <a:off x="2779974" y="2727959"/>
                  <a:ext cx="475727" cy="421465"/>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28" name="Freeform 6">
                  <a:extLst>
                    <a:ext uri="{FF2B5EF4-FFF2-40B4-BE49-F238E27FC236}">
                      <a16:creationId xmlns:a16="http://schemas.microsoft.com/office/drawing/2014/main" id="{5FC2424D-7146-CE43-A997-1548A4FA95B1}"/>
                    </a:ext>
                  </a:extLst>
                </p:cNvPr>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29" name="Rectangle 7">
                  <a:extLst>
                    <a:ext uri="{FF2B5EF4-FFF2-40B4-BE49-F238E27FC236}">
                      <a16:creationId xmlns:a16="http://schemas.microsoft.com/office/drawing/2014/main" id="{E731B049-B7F9-5840-9B1C-96FAABE20496}"/>
                    </a:ext>
                  </a:extLst>
                </p:cNvPr>
                <p:cNvSpPr>
                  <a:spLocks noChangeArrowheads="1"/>
                </p:cNvSpPr>
                <p:nvPr/>
              </p:nvSpPr>
              <p:spPr bwMode="auto">
                <a:xfrm>
                  <a:off x="2879677" y="2829662"/>
                  <a:ext cx="71217" cy="7121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30" name="Rectangle 8">
                  <a:extLst>
                    <a:ext uri="{FF2B5EF4-FFF2-40B4-BE49-F238E27FC236}">
                      <a16:creationId xmlns:a16="http://schemas.microsoft.com/office/drawing/2014/main" id="{8BDFD8DB-2DDA-C349-B9B6-1167C2200982}"/>
                    </a:ext>
                  </a:extLst>
                </p:cNvPr>
                <p:cNvSpPr>
                  <a:spLocks noChangeArrowheads="1"/>
                </p:cNvSpPr>
                <p:nvPr/>
              </p:nvSpPr>
              <p:spPr bwMode="auto">
                <a:xfrm>
                  <a:off x="3084781" y="2829662"/>
                  <a:ext cx="74065" cy="7121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sp>
              <p:nvSpPr>
                <p:cNvPr id="131" name="Rectangle 9">
                  <a:extLst>
                    <a:ext uri="{FF2B5EF4-FFF2-40B4-BE49-F238E27FC236}">
                      <a16:creationId xmlns:a16="http://schemas.microsoft.com/office/drawing/2014/main" id="{2A6A6FD3-0C5C-0649-A55D-ADE8ECDADAF1}"/>
                    </a:ext>
                  </a:extLst>
                </p:cNvPr>
                <p:cNvSpPr>
                  <a:spLocks noChangeArrowheads="1"/>
                </p:cNvSpPr>
                <p:nvPr/>
              </p:nvSpPr>
              <p:spPr bwMode="auto">
                <a:xfrm>
                  <a:off x="2879677" y="3004253"/>
                  <a:ext cx="71217" cy="71216"/>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a:solidFill>
                      <a:srgbClr val="353535"/>
                    </a:solidFill>
                    <a:latin typeface="Segoe UI Semilight"/>
                  </a:endParaRPr>
                </a:p>
              </p:txBody>
            </p:sp>
          </p:grpSp>
          <p:sp>
            <p:nvSpPr>
              <p:cNvPr id="126" name="Isosceles Triangle 37">
                <a:extLst>
                  <a:ext uri="{FF2B5EF4-FFF2-40B4-BE49-F238E27FC236}">
                    <a16:creationId xmlns:a16="http://schemas.microsoft.com/office/drawing/2014/main" id="{8DD6B84D-DB85-1545-BD81-50CB4FA7628D}"/>
                  </a:ext>
                </a:extLst>
              </p:cNvPr>
              <p:cNvSpPr/>
              <p:nvPr/>
            </p:nvSpPr>
            <p:spPr bwMode="auto">
              <a:xfrm>
                <a:off x="2560320" y="2537142"/>
                <a:ext cx="482599" cy="221297"/>
              </a:xfrm>
              <a:prstGeom prst="triangle">
                <a:avLst>
                  <a:gd name="adj" fmla="val 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2384">
                  <a:defRPr/>
                </a:pPr>
                <a:endParaRPr lang="en-US" err="1">
                  <a:solidFill>
                    <a:srgbClr val="353535"/>
                  </a:solidFill>
                  <a:latin typeface="Segoe UI Semilight"/>
                </a:endParaRPr>
              </a:p>
            </p:txBody>
          </p:sp>
        </p:grpSp>
        <p:grpSp>
          <p:nvGrpSpPr>
            <p:cNvPr id="70" name="Group 16">
              <a:extLst>
                <a:ext uri="{FF2B5EF4-FFF2-40B4-BE49-F238E27FC236}">
                  <a16:creationId xmlns:a16="http://schemas.microsoft.com/office/drawing/2014/main" id="{77F43C80-340E-5947-8187-A1DED7A4FDCD}"/>
                </a:ext>
              </a:extLst>
            </p:cNvPr>
            <p:cNvGrpSpPr>
              <a:grpSpLocks noChangeAspect="1"/>
            </p:cNvGrpSpPr>
            <p:nvPr/>
          </p:nvGrpSpPr>
          <p:grpSpPr bwMode="auto">
            <a:xfrm>
              <a:off x="7894239" y="4871065"/>
              <a:ext cx="603878" cy="698506"/>
              <a:chOff x="13" y="7"/>
              <a:chExt cx="351" cy="406"/>
            </a:xfrm>
          </p:grpSpPr>
          <p:sp>
            <p:nvSpPr>
              <p:cNvPr id="112" name="Freeform 17">
                <a:extLst>
                  <a:ext uri="{FF2B5EF4-FFF2-40B4-BE49-F238E27FC236}">
                    <a16:creationId xmlns:a16="http://schemas.microsoft.com/office/drawing/2014/main" id="{1C268531-72ED-6841-ADB2-DEA79EED99BB}"/>
                  </a:ext>
                </a:extLst>
              </p:cNvPr>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13" name="Freeform 18">
                <a:extLst>
                  <a:ext uri="{FF2B5EF4-FFF2-40B4-BE49-F238E27FC236}">
                    <a16:creationId xmlns:a16="http://schemas.microsoft.com/office/drawing/2014/main" id="{0FE3E1CC-186F-4545-BF66-EA2BEBA7793F}"/>
                  </a:ext>
                </a:extLst>
              </p:cNvPr>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14" name="Line 19">
                <a:extLst>
                  <a:ext uri="{FF2B5EF4-FFF2-40B4-BE49-F238E27FC236}">
                    <a16:creationId xmlns:a16="http://schemas.microsoft.com/office/drawing/2014/main" id="{70201596-E716-6140-B358-947434C4BDA2}"/>
                  </a:ext>
                </a:extLst>
              </p:cNvPr>
              <p:cNvSpPr>
                <a:spLocks noChangeShapeType="1"/>
              </p:cNvSpPr>
              <p:nvPr/>
            </p:nvSpPr>
            <p:spPr bwMode="auto">
              <a:xfrm>
                <a:off x="288" y="282"/>
                <a:ext cx="0" cy="93"/>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15" name="Freeform 20">
                <a:extLst>
                  <a:ext uri="{FF2B5EF4-FFF2-40B4-BE49-F238E27FC236}">
                    <a16:creationId xmlns:a16="http://schemas.microsoft.com/office/drawing/2014/main" id="{CD22596E-EE88-4442-9747-BF4DD156282F}"/>
                  </a:ext>
                </a:extLst>
              </p:cNvPr>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16" name="Freeform 21">
                <a:extLst>
                  <a:ext uri="{FF2B5EF4-FFF2-40B4-BE49-F238E27FC236}">
                    <a16:creationId xmlns:a16="http://schemas.microsoft.com/office/drawing/2014/main" id="{D54D1CA7-723B-8244-AC14-0F5D6FC270C3}"/>
                  </a:ext>
                </a:extLst>
              </p:cNvPr>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17" name="Line 22">
                <a:extLst>
                  <a:ext uri="{FF2B5EF4-FFF2-40B4-BE49-F238E27FC236}">
                    <a16:creationId xmlns:a16="http://schemas.microsoft.com/office/drawing/2014/main" id="{EFF64BBF-0453-F54A-9842-9CB8FFF6A989}"/>
                  </a:ext>
                </a:extLst>
              </p:cNvPr>
              <p:cNvSpPr>
                <a:spLocks noChangeShapeType="1"/>
              </p:cNvSpPr>
              <p:nvPr/>
            </p:nvSpPr>
            <p:spPr bwMode="auto">
              <a:xfrm>
                <a:off x="89" y="282"/>
                <a:ext cx="0" cy="93"/>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18" name="Freeform 23">
                <a:extLst>
                  <a:ext uri="{FF2B5EF4-FFF2-40B4-BE49-F238E27FC236}">
                    <a16:creationId xmlns:a16="http://schemas.microsoft.com/office/drawing/2014/main" id="{4351DA52-7156-0242-86AF-456036DB1C90}"/>
                  </a:ext>
                </a:extLst>
              </p:cNvPr>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19" name="Freeform 24">
                <a:extLst>
                  <a:ext uri="{FF2B5EF4-FFF2-40B4-BE49-F238E27FC236}">
                    <a16:creationId xmlns:a16="http://schemas.microsoft.com/office/drawing/2014/main" id="{A4E5D275-52F4-104D-A918-46419D8626AE}"/>
                  </a:ext>
                </a:extLst>
              </p:cNvPr>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20" name="Freeform 25">
                <a:extLst>
                  <a:ext uri="{FF2B5EF4-FFF2-40B4-BE49-F238E27FC236}">
                    <a16:creationId xmlns:a16="http://schemas.microsoft.com/office/drawing/2014/main" id="{DEB0656C-BF8C-C145-86C8-3F93696573D5}"/>
                  </a:ext>
                </a:extLst>
              </p:cNvPr>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21" name="Line 26">
                <a:extLst>
                  <a:ext uri="{FF2B5EF4-FFF2-40B4-BE49-F238E27FC236}">
                    <a16:creationId xmlns:a16="http://schemas.microsoft.com/office/drawing/2014/main" id="{1DEA4C98-98EE-7E4F-B4C8-6BA4C79FFD39}"/>
                  </a:ext>
                </a:extLst>
              </p:cNvPr>
              <p:cNvSpPr>
                <a:spLocks noChangeShapeType="1"/>
              </p:cNvSpPr>
              <p:nvPr/>
            </p:nvSpPr>
            <p:spPr bwMode="auto">
              <a:xfrm>
                <a:off x="189" y="96"/>
                <a:ext cx="0" cy="87"/>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22" name="Freeform 27">
                <a:extLst>
                  <a:ext uri="{FF2B5EF4-FFF2-40B4-BE49-F238E27FC236}">
                    <a16:creationId xmlns:a16="http://schemas.microsoft.com/office/drawing/2014/main" id="{DE4A99C8-6240-3D45-A3C7-6BCDF24EC94E}"/>
                  </a:ext>
                </a:extLst>
              </p:cNvPr>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23" name="Freeform 28">
                <a:extLst>
                  <a:ext uri="{FF2B5EF4-FFF2-40B4-BE49-F238E27FC236}">
                    <a16:creationId xmlns:a16="http://schemas.microsoft.com/office/drawing/2014/main" id="{8F20D247-790F-DD4A-8D5D-499B77EB1B63}"/>
                  </a:ext>
                </a:extLst>
              </p:cNvPr>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grpSp>
        <p:grpSp>
          <p:nvGrpSpPr>
            <p:cNvPr id="71" name="Group 31">
              <a:extLst>
                <a:ext uri="{FF2B5EF4-FFF2-40B4-BE49-F238E27FC236}">
                  <a16:creationId xmlns:a16="http://schemas.microsoft.com/office/drawing/2014/main" id="{FD0EACF2-CF05-094C-A0A3-2C0E6C12F885}"/>
                </a:ext>
              </a:extLst>
            </p:cNvPr>
            <p:cNvGrpSpPr>
              <a:grpSpLocks noChangeAspect="1"/>
            </p:cNvGrpSpPr>
            <p:nvPr/>
          </p:nvGrpSpPr>
          <p:grpSpPr bwMode="auto">
            <a:xfrm>
              <a:off x="3261005" y="5002225"/>
              <a:ext cx="542786" cy="567346"/>
              <a:chOff x="12" y="7"/>
              <a:chExt cx="221" cy="231"/>
            </a:xfrm>
          </p:grpSpPr>
          <p:sp>
            <p:nvSpPr>
              <p:cNvPr id="97" name="Rectangle 32">
                <a:extLst>
                  <a:ext uri="{FF2B5EF4-FFF2-40B4-BE49-F238E27FC236}">
                    <a16:creationId xmlns:a16="http://schemas.microsoft.com/office/drawing/2014/main" id="{C9A18583-19F5-0343-8FE6-2F228A1BCE14}"/>
                  </a:ext>
                </a:extLst>
              </p:cNvPr>
              <p:cNvSpPr>
                <a:spLocks noChangeArrowheads="1"/>
              </p:cNvSpPr>
              <p:nvPr/>
            </p:nvSpPr>
            <p:spPr bwMode="auto">
              <a:xfrm>
                <a:off x="12" y="7"/>
                <a:ext cx="221" cy="60"/>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98" name="Line 33">
                <a:extLst>
                  <a:ext uri="{FF2B5EF4-FFF2-40B4-BE49-F238E27FC236}">
                    <a16:creationId xmlns:a16="http://schemas.microsoft.com/office/drawing/2014/main" id="{28D9B908-4BD9-B541-8F1A-8B2ACFC13D8F}"/>
                  </a:ext>
                </a:extLst>
              </p:cNvPr>
              <p:cNvSpPr>
                <a:spLocks noChangeShapeType="1"/>
              </p:cNvSpPr>
              <p:nvPr/>
            </p:nvSpPr>
            <p:spPr bwMode="auto">
              <a:xfrm flipH="1">
                <a:off x="191" y="37"/>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99" name="Line 34">
                <a:extLst>
                  <a:ext uri="{FF2B5EF4-FFF2-40B4-BE49-F238E27FC236}">
                    <a16:creationId xmlns:a16="http://schemas.microsoft.com/office/drawing/2014/main" id="{7F1EC3F9-023E-2B47-AFBD-FC95EDD967EC}"/>
                  </a:ext>
                </a:extLst>
              </p:cNvPr>
              <p:cNvSpPr>
                <a:spLocks noChangeShapeType="1"/>
              </p:cNvSpPr>
              <p:nvPr/>
            </p:nvSpPr>
            <p:spPr bwMode="auto">
              <a:xfrm flipH="1">
                <a:off x="157" y="37"/>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0" name="Line 35">
                <a:extLst>
                  <a:ext uri="{FF2B5EF4-FFF2-40B4-BE49-F238E27FC236}">
                    <a16:creationId xmlns:a16="http://schemas.microsoft.com/office/drawing/2014/main" id="{E74BB65C-36B5-8444-8D77-4A7567CBD848}"/>
                  </a:ext>
                </a:extLst>
              </p:cNvPr>
              <p:cNvSpPr>
                <a:spLocks noChangeShapeType="1"/>
              </p:cNvSpPr>
              <p:nvPr/>
            </p:nvSpPr>
            <p:spPr bwMode="auto">
              <a:xfrm flipH="1">
                <a:off x="54" y="37"/>
                <a:ext cx="69"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1" name="Rectangle 36">
                <a:extLst>
                  <a:ext uri="{FF2B5EF4-FFF2-40B4-BE49-F238E27FC236}">
                    <a16:creationId xmlns:a16="http://schemas.microsoft.com/office/drawing/2014/main" id="{C52BBFDD-EA95-F842-BDA5-4FA04FD30668}"/>
                  </a:ext>
                </a:extLst>
              </p:cNvPr>
              <p:cNvSpPr>
                <a:spLocks noChangeArrowheads="1"/>
              </p:cNvSpPr>
              <p:nvPr/>
            </p:nvSpPr>
            <p:spPr bwMode="auto">
              <a:xfrm>
                <a:off x="12" y="93"/>
                <a:ext cx="221" cy="59"/>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2" name="Line 37">
                <a:extLst>
                  <a:ext uri="{FF2B5EF4-FFF2-40B4-BE49-F238E27FC236}">
                    <a16:creationId xmlns:a16="http://schemas.microsoft.com/office/drawing/2014/main" id="{8EFA0670-EE9F-3D4E-9E94-30530B90B8BB}"/>
                  </a:ext>
                </a:extLst>
              </p:cNvPr>
              <p:cNvSpPr>
                <a:spLocks noChangeShapeType="1"/>
              </p:cNvSpPr>
              <p:nvPr/>
            </p:nvSpPr>
            <p:spPr bwMode="auto">
              <a:xfrm flipH="1">
                <a:off x="191" y="123"/>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3" name="Line 38">
                <a:extLst>
                  <a:ext uri="{FF2B5EF4-FFF2-40B4-BE49-F238E27FC236}">
                    <a16:creationId xmlns:a16="http://schemas.microsoft.com/office/drawing/2014/main" id="{D3EED248-7A71-5D49-8E5C-5D99C497F12A}"/>
                  </a:ext>
                </a:extLst>
              </p:cNvPr>
              <p:cNvSpPr>
                <a:spLocks noChangeShapeType="1"/>
              </p:cNvSpPr>
              <p:nvPr/>
            </p:nvSpPr>
            <p:spPr bwMode="auto">
              <a:xfrm flipH="1">
                <a:off x="157" y="123"/>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4" name="Line 39">
                <a:extLst>
                  <a:ext uri="{FF2B5EF4-FFF2-40B4-BE49-F238E27FC236}">
                    <a16:creationId xmlns:a16="http://schemas.microsoft.com/office/drawing/2014/main" id="{0C7791F4-E9AF-2544-9C04-DBA868E638FF}"/>
                  </a:ext>
                </a:extLst>
              </p:cNvPr>
              <p:cNvSpPr>
                <a:spLocks noChangeShapeType="1"/>
              </p:cNvSpPr>
              <p:nvPr/>
            </p:nvSpPr>
            <p:spPr bwMode="auto">
              <a:xfrm flipH="1">
                <a:off x="54" y="123"/>
                <a:ext cx="69"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5" name="Rectangle 40">
                <a:extLst>
                  <a:ext uri="{FF2B5EF4-FFF2-40B4-BE49-F238E27FC236}">
                    <a16:creationId xmlns:a16="http://schemas.microsoft.com/office/drawing/2014/main" id="{2D3C21BE-5D37-6141-9860-65A4C9539A2A}"/>
                  </a:ext>
                </a:extLst>
              </p:cNvPr>
              <p:cNvSpPr>
                <a:spLocks noChangeArrowheads="1"/>
              </p:cNvSpPr>
              <p:nvPr/>
            </p:nvSpPr>
            <p:spPr bwMode="auto">
              <a:xfrm>
                <a:off x="12" y="178"/>
                <a:ext cx="221" cy="60"/>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6" name="Line 41">
                <a:extLst>
                  <a:ext uri="{FF2B5EF4-FFF2-40B4-BE49-F238E27FC236}">
                    <a16:creationId xmlns:a16="http://schemas.microsoft.com/office/drawing/2014/main" id="{2F9DAE53-B51A-7841-91A3-0EEF7FACE6A7}"/>
                  </a:ext>
                </a:extLst>
              </p:cNvPr>
              <p:cNvSpPr>
                <a:spLocks noChangeShapeType="1"/>
              </p:cNvSpPr>
              <p:nvPr/>
            </p:nvSpPr>
            <p:spPr bwMode="auto">
              <a:xfrm flipH="1">
                <a:off x="191" y="208"/>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7" name="Line 42">
                <a:extLst>
                  <a:ext uri="{FF2B5EF4-FFF2-40B4-BE49-F238E27FC236}">
                    <a16:creationId xmlns:a16="http://schemas.microsoft.com/office/drawing/2014/main" id="{F937EA28-99C5-964F-B91E-24805EAA3E4C}"/>
                  </a:ext>
                </a:extLst>
              </p:cNvPr>
              <p:cNvSpPr>
                <a:spLocks noChangeShapeType="1"/>
              </p:cNvSpPr>
              <p:nvPr/>
            </p:nvSpPr>
            <p:spPr bwMode="auto">
              <a:xfrm flipH="1">
                <a:off x="157" y="208"/>
                <a:ext cx="17"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8" name="Line 43">
                <a:extLst>
                  <a:ext uri="{FF2B5EF4-FFF2-40B4-BE49-F238E27FC236}">
                    <a16:creationId xmlns:a16="http://schemas.microsoft.com/office/drawing/2014/main" id="{C72C4FDD-8A85-CB41-AF7C-190022241D14}"/>
                  </a:ext>
                </a:extLst>
              </p:cNvPr>
              <p:cNvSpPr>
                <a:spLocks noChangeShapeType="1"/>
              </p:cNvSpPr>
              <p:nvPr/>
            </p:nvSpPr>
            <p:spPr bwMode="auto">
              <a:xfrm flipH="1">
                <a:off x="54" y="208"/>
                <a:ext cx="69"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09" name="Line 44">
                <a:extLst>
                  <a:ext uri="{FF2B5EF4-FFF2-40B4-BE49-F238E27FC236}">
                    <a16:creationId xmlns:a16="http://schemas.microsoft.com/office/drawing/2014/main" id="{6A73A4AB-3C42-D243-BCBD-68D9E0D1435C}"/>
                  </a:ext>
                </a:extLst>
              </p:cNvPr>
              <p:cNvSpPr>
                <a:spLocks noChangeShapeType="1"/>
              </p:cNvSpPr>
              <p:nvPr/>
            </p:nvSpPr>
            <p:spPr bwMode="auto">
              <a:xfrm flipV="1">
                <a:off x="165" y="127"/>
                <a:ext cx="0" cy="25"/>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10" name="Line 45">
                <a:extLst>
                  <a:ext uri="{FF2B5EF4-FFF2-40B4-BE49-F238E27FC236}">
                    <a16:creationId xmlns:a16="http://schemas.microsoft.com/office/drawing/2014/main" id="{729071A2-B2A8-9E4A-8DAC-4170FAD1C622}"/>
                  </a:ext>
                </a:extLst>
              </p:cNvPr>
              <p:cNvSpPr>
                <a:spLocks noChangeShapeType="1"/>
              </p:cNvSpPr>
              <p:nvPr/>
            </p:nvSpPr>
            <p:spPr bwMode="auto">
              <a:xfrm flipV="1">
                <a:off x="165" y="42"/>
                <a:ext cx="0" cy="25"/>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111" name="Line 46">
                <a:extLst>
                  <a:ext uri="{FF2B5EF4-FFF2-40B4-BE49-F238E27FC236}">
                    <a16:creationId xmlns:a16="http://schemas.microsoft.com/office/drawing/2014/main" id="{F3F2D82B-A3B7-8147-9924-FE93377A9C4D}"/>
                  </a:ext>
                </a:extLst>
              </p:cNvPr>
              <p:cNvSpPr>
                <a:spLocks noChangeShapeType="1"/>
              </p:cNvSpPr>
              <p:nvPr/>
            </p:nvSpPr>
            <p:spPr bwMode="auto">
              <a:xfrm flipV="1">
                <a:off x="165" y="212"/>
                <a:ext cx="0" cy="26"/>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grpSp>
        <p:sp>
          <p:nvSpPr>
            <p:cNvPr id="72" name="Right Brace 71">
              <a:extLst>
                <a:ext uri="{FF2B5EF4-FFF2-40B4-BE49-F238E27FC236}">
                  <a16:creationId xmlns:a16="http://schemas.microsoft.com/office/drawing/2014/main" id="{F04E3A81-805D-2145-A7D1-4536F17353E0}"/>
                </a:ext>
              </a:extLst>
            </p:cNvPr>
            <p:cNvSpPr/>
            <p:nvPr/>
          </p:nvSpPr>
          <p:spPr>
            <a:xfrm rot="16200000">
              <a:off x="7057926" y="-35809"/>
              <a:ext cx="195975" cy="9265235"/>
            </a:xfrm>
            <a:prstGeom prst="rightBrace">
              <a:avLst>
                <a:gd name="adj1" fmla="val 146892"/>
                <a:gd name="adj2" fmla="val 5000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94" name="Right Brace 93">
              <a:extLst>
                <a:ext uri="{FF2B5EF4-FFF2-40B4-BE49-F238E27FC236}">
                  <a16:creationId xmlns:a16="http://schemas.microsoft.com/office/drawing/2014/main" id="{C5FB5C2F-CE5E-824E-98FC-29333E59D961}"/>
                </a:ext>
              </a:extLst>
            </p:cNvPr>
            <p:cNvSpPr/>
            <p:nvPr/>
          </p:nvSpPr>
          <p:spPr>
            <a:xfrm flipH="1">
              <a:off x="10123297" y="4930327"/>
              <a:ext cx="211232" cy="696971"/>
            </a:xfrm>
            <a:prstGeom prst="rightBrace">
              <a:avLst>
                <a:gd name="adj1" fmla="val 80466"/>
                <a:gd name="adj2" fmla="val 5000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75" name="TextBox 74">
              <a:extLst>
                <a:ext uri="{FF2B5EF4-FFF2-40B4-BE49-F238E27FC236}">
                  <a16:creationId xmlns:a16="http://schemas.microsoft.com/office/drawing/2014/main" id="{89BA44E9-3CC8-C74E-9C46-68BEA1C6C4B3}"/>
                </a:ext>
              </a:extLst>
            </p:cNvPr>
            <p:cNvSpPr txBox="1"/>
            <p:nvPr/>
          </p:nvSpPr>
          <p:spPr>
            <a:xfrm>
              <a:off x="7164246" y="5766866"/>
              <a:ext cx="2063868" cy="1142351"/>
            </a:xfrm>
            <a:prstGeom prst="rect">
              <a:avLst/>
            </a:prstGeom>
            <a:noFill/>
          </p:spPr>
          <p:txBody>
            <a:bodyPr wrap="none" lIns="182802" tIns="146241" rIns="182802" bIns="146241" rtlCol="0" anchor="t">
              <a:spAutoFit/>
            </a:bodyPr>
            <a:lstStyle/>
            <a:p>
              <a:pPr algn="ctr" defTabSz="913873">
                <a:spcAft>
                  <a:spcPts val="600"/>
                </a:spcAft>
                <a:defRPr/>
              </a:pPr>
              <a:r>
                <a:rPr lang="en-US" sz="1836" kern="0" dirty="0">
                  <a:latin typeface="Segoe UI Semilight"/>
                </a:rPr>
                <a:t>PaaS</a:t>
              </a:r>
            </a:p>
            <a:p>
              <a:pPr algn="ctr" defTabSz="913873">
                <a:spcAft>
                  <a:spcPts val="600"/>
                </a:spcAft>
                <a:defRPr/>
              </a:pPr>
              <a:r>
                <a:rPr lang="en-US" sz="1122" i="1" kern="0" dirty="0">
                  <a:latin typeface="Segoe UI Semilight"/>
                </a:rPr>
                <a:t>Application Platform</a:t>
              </a:r>
            </a:p>
          </p:txBody>
        </p:sp>
        <p:sp>
          <p:nvSpPr>
            <p:cNvPr id="76" name="TextBox 75">
              <a:extLst>
                <a:ext uri="{FF2B5EF4-FFF2-40B4-BE49-F238E27FC236}">
                  <a16:creationId xmlns:a16="http://schemas.microsoft.com/office/drawing/2014/main" id="{DA56FEA8-F3FA-0E42-8DA3-EABD0092CE6D}"/>
                </a:ext>
              </a:extLst>
            </p:cNvPr>
            <p:cNvSpPr txBox="1"/>
            <p:nvPr/>
          </p:nvSpPr>
          <p:spPr>
            <a:xfrm>
              <a:off x="9691962" y="5766865"/>
              <a:ext cx="1809594" cy="797742"/>
            </a:xfrm>
            <a:prstGeom prst="rect">
              <a:avLst/>
            </a:prstGeom>
            <a:noFill/>
          </p:spPr>
          <p:txBody>
            <a:bodyPr wrap="none" lIns="182802" tIns="146241" rIns="182802" bIns="146241" rtlCol="0" anchor="t">
              <a:spAutoFit/>
            </a:bodyPr>
            <a:lstStyle/>
            <a:p>
              <a:pPr algn="ctr" defTabSz="913873">
                <a:spcAft>
                  <a:spcPts val="600"/>
                </a:spcAft>
                <a:defRPr/>
              </a:pPr>
              <a:r>
                <a:rPr lang="en-US" sz="1836" kern="0" dirty="0" err="1">
                  <a:latin typeface="Segoe UI Semilight"/>
                </a:rPr>
                <a:t>Serverless</a:t>
              </a:r>
              <a:endParaRPr lang="en-US" sz="1836" kern="0" dirty="0">
                <a:latin typeface="Segoe UI Semilight"/>
              </a:endParaRPr>
            </a:p>
          </p:txBody>
        </p:sp>
        <p:grpSp>
          <p:nvGrpSpPr>
            <p:cNvPr id="77" name="Group 76">
              <a:extLst>
                <a:ext uri="{FF2B5EF4-FFF2-40B4-BE49-F238E27FC236}">
                  <a16:creationId xmlns:a16="http://schemas.microsoft.com/office/drawing/2014/main" id="{934E43C2-D5BA-2548-9502-21851CF3C090}"/>
                </a:ext>
              </a:extLst>
            </p:cNvPr>
            <p:cNvGrpSpPr/>
            <p:nvPr/>
          </p:nvGrpSpPr>
          <p:grpSpPr>
            <a:xfrm>
              <a:off x="5495049" y="4996083"/>
              <a:ext cx="716856" cy="573488"/>
              <a:chOff x="5395286" y="2674311"/>
              <a:chExt cx="914389" cy="731512"/>
            </a:xfrm>
          </p:grpSpPr>
          <p:grpSp>
            <p:nvGrpSpPr>
              <p:cNvPr id="79" name="Group 78">
                <a:extLst>
                  <a:ext uri="{FF2B5EF4-FFF2-40B4-BE49-F238E27FC236}">
                    <a16:creationId xmlns:a16="http://schemas.microsoft.com/office/drawing/2014/main" id="{0342ED8D-B1D4-5449-9DBB-E89184BDB08D}"/>
                  </a:ext>
                </a:extLst>
              </p:cNvPr>
              <p:cNvGrpSpPr/>
              <p:nvPr/>
            </p:nvGrpSpPr>
            <p:grpSpPr>
              <a:xfrm>
                <a:off x="5395286" y="2674311"/>
                <a:ext cx="914389" cy="457195"/>
                <a:chOff x="5303847" y="2765750"/>
                <a:chExt cx="914389" cy="457195"/>
              </a:xfrm>
            </p:grpSpPr>
            <p:sp>
              <p:nvSpPr>
                <p:cNvPr id="85" name="Rectangle 32">
                  <a:extLst>
                    <a:ext uri="{FF2B5EF4-FFF2-40B4-BE49-F238E27FC236}">
                      <a16:creationId xmlns:a16="http://schemas.microsoft.com/office/drawing/2014/main" id="{F607C079-E1A8-4D4F-9795-B81051C1EB5A}"/>
                    </a:ext>
                  </a:extLst>
                </p:cNvPr>
                <p:cNvSpPr>
                  <a:spLocks noChangeArrowheads="1"/>
                </p:cNvSpPr>
                <p:nvPr/>
              </p:nvSpPr>
              <p:spPr bwMode="auto">
                <a:xfrm>
                  <a:off x="5303847" y="3131506"/>
                  <a:ext cx="914389" cy="91439"/>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86" name="Rectangle 32">
                  <a:extLst>
                    <a:ext uri="{FF2B5EF4-FFF2-40B4-BE49-F238E27FC236}">
                      <a16:creationId xmlns:a16="http://schemas.microsoft.com/office/drawing/2014/main" id="{CAA96B8A-AD67-3E46-8740-450B4FA32F4D}"/>
                    </a:ext>
                  </a:extLst>
                </p:cNvPr>
                <p:cNvSpPr>
                  <a:spLocks noChangeArrowheads="1"/>
                </p:cNvSpPr>
                <p:nvPr/>
              </p:nvSpPr>
              <p:spPr bwMode="auto">
                <a:xfrm>
                  <a:off x="5395286" y="2948628"/>
                  <a:ext cx="182878" cy="182878"/>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87" name="Rectangle 32">
                  <a:extLst>
                    <a:ext uri="{FF2B5EF4-FFF2-40B4-BE49-F238E27FC236}">
                      <a16:creationId xmlns:a16="http://schemas.microsoft.com/office/drawing/2014/main" id="{F3D2D0AD-2864-C34B-92AC-8641C8C1EB6A}"/>
                    </a:ext>
                  </a:extLst>
                </p:cNvPr>
                <p:cNvSpPr>
                  <a:spLocks noChangeArrowheads="1"/>
                </p:cNvSpPr>
                <p:nvPr/>
              </p:nvSpPr>
              <p:spPr bwMode="auto">
                <a:xfrm>
                  <a:off x="5578164" y="2948628"/>
                  <a:ext cx="182878" cy="182878"/>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88" name="Rectangle 32">
                  <a:extLst>
                    <a:ext uri="{FF2B5EF4-FFF2-40B4-BE49-F238E27FC236}">
                      <a16:creationId xmlns:a16="http://schemas.microsoft.com/office/drawing/2014/main" id="{4A566C6A-8C9C-0841-BBCE-B261F87FDB7E}"/>
                    </a:ext>
                  </a:extLst>
                </p:cNvPr>
                <p:cNvSpPr>
                  <a:spLocks noChangeArrowheads="1"/>
                </p:cNvSpPr>
                <p:nvPr/>
              </p:nvSpPr>
              <p:spPr bwMode="auto">
                <a:xfrm>
                  <a:off x="5943920" y="2948628"/>
                  <a:ext cx="182878" cy="182878"/>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89" name="Rectangle 32">
                  <a:extLst>
                    <a:ext uri="{FF2B5EF4-FFF2-40B4-BE49-F238E27FC236}">
                      <a16:creationId xmlns:a16="http://schemas.microsoft.com/office/drawing/2014/main" id="{AF1B5B01-1E40-9B42-BB5F-D2A003E12C7E}"/>
                    </a:ext>
                  </a:extLst>
                </p:cNvPr>
                <p:cNvSpPr>
                  <a:spLocks noChangeArrowheads="1"/>
                </p:cNvSpPr>
                <p:nvPr/>
              </p:nvSpPr>
              <p:spPr bwMode="auto">
                <a:xfrm>
                  <a:off x="5669603" y="2765750"/>
                  <a:ext cx="182878" cy="182878"/>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90" name="Rectangle 32">
                  <a:extLst>
                    <a:ext uri="{FF2B5EF4-FFF2-40B4-BE49-F238E27FC236}">
                      <a16:creationId xmlns:a16="http://schemas.microsoft.com/office/drawing/2014/main" id="{3B8A0EEA-C6D5-0049-9EC5-5347DE6C653A}"/>
                    </a:ext>
                  </a:extLst>
                </p:cNvPr>
                <p:cNvSpPr>
                  <a:spLocks noChangeArrowheads="1"/>
                </p:cNvSpPr>
                <p:nvPr/>
              </p:nvSpPr>
              <p:spPr bwMode="auto">
                <a:xfrm>
                  <a:off x="5852481" y="2765750"/>
                  <a:ext cx="182878" cy="182878"/>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grpSp>
          <p:sp>
            <p:nvSpPr>
              <p:cNvPr id="80" name="Rectangle 32">
                <a:extLst>
                  <a:ext uri="{FF2B5EF4-FFF2-40B4-BE49-F238E27FC236}">
                    <a16:creationId xmlns:a16="http://schemas.microsoft.com/office/drawing/2014/main" id="{F7C9C134-8EA7-E54F-8B95-44AC2709452D}"/>
                  </a:ext>
                </a:extLst>
              </p:cNvPr>
              <p:cNvSpPr>
                <a:spLocks noChangeArrowheads="1"/>
              </p:cNvSpPr>
              <p:nvPr/>
            </p:nvSpPr>
            <p:spPr bwMode="auto">
              <a:xfrm>
                <a:off x="5486725" y="3217854"/>
                <a:ext cx="692354" cy="187969"/>
              </a:xfrm>
              <a:prstGeom prst="rect">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81" name="Line 33">
                <a:extLst>
                  <a:ext uri="{FF2B5EF4-FFF2-40B4-BE49-F238E27FC236}">
                    <a16:creationId xmlns:a16="http://schemas.microsoft.com/office/drawing/2014/main" id="{0B2AF43E-5886-B049-970E-4CC5EE86EAC8}"/>
                  </a:ext>
                </a:extLst>
              </p:cNvPr>
              <p:cNvSpPr>
                <a:spLocks noChangeShapeType="1"/>
              </p:cNvSpPr>
              <p:nvPr/>
            </p:nvSpPr>
            <p:spPr bwMode="auto">
              <a:xfrm flipH="1">
                <a:off x="6047500" y="3311839"/>
                <a:ext cx="53258"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82" name="Line 34">
                <a:extLst>
                  <a:ext uri="{FF2B5EF4-FFF2-40B4-BE49-F238E27FC236}">
                    <a16:creationId xmlns:a16="http://schemas.microsoft.com/office/drawing/2014/main" id="{12ABD94A-DEA6-754C-87D5-334A1C125F10}"/>
                  </a:ext>
                </a:extLst>
              </p:cNvPr>
              <p:cNvSpPr>
                <a:spLocks noChangeShapeType="1"/>
              </p:cNvSpPr>
              <p:nvPr/>
            </p:nvSpPr>
            <p:spPr bwMode="auto">
              <a:xfrm flipH="1">
                <a:off x="5940984" y="3311839"/>
                <a:ext cx="53258"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83" name="Line 35">
                <a:extLst>
                  <a:ext uri="{FF2B5EF4-FFF2-40B4-BE49-F238E27FC236}">
                    <a16:creationId xmlns:a16="http://schemas.microsoft.com/office/drawing/2014/main" id="{6034559B-D9E7-D946-B9F4-D2C888EC6359}"/>
                  </a:ext>
                </a:extLst>
              </p:cNvPr>
              <p:cNvSpPr>
                <a:spLocks noChangeShapeType="1"/>
              </p:cNvSpPr>
              <p:nvPr/>
            </p:nvSpPr>
            <p:spPr bwMode="auto">
              <a:xfrm flipH="1">
                <a:off x="5618304" y="3311839"/>
                <a:ext cx="216165" cy="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sp>
            <p:nvSpPr>
              <p:cNvPr id="84" name="Line 45">
                <a:extLst>
                  <a:ext uri="{FF2B5EF4-FFF2-40B4-BE49-F238E27FC236}">
                    <a16:creationId xmlns:a16="http://schemas.microsoft.com/office/drawing/2014/main" id="{3F5BEA4E-6C2C-A349-A517-C37798059606}"/>
                  </a:ext>
                </a:extLst>
              </p:cNvPr>
              <p:cNvSpPr>
                <a:spLocks noChangeShapeType="1"/>
              </p:cNvSpPr>
              <p:nvPr/>
            </p:nvSpPr>
            <p:spPr bwMode="auto">
              <a:xfrm flipV="1">
                <a:off x="5966047" y="3327503"/>
                <a:ext cx="0" cy="78320"/>
              </a:xfrm>
              <a:prstGeom prst="line">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grpSp>
        <p:sp>
          <p:nvSpPr>
            <p:cNvPr id="78" name="TextBox 77">
              <a:extLst>
                <a:ext uri="{FF2B5EF4-FFF2-40B4-BE49-F238E27FC236}">
                  <a16:creationId xmlns:a16="http://schemas.microsoft.com/office/drawing/2014/main" id="{918EED77-E717-A345-9569-3DAFB9DDF574}"/>
                </a:ext>
              </a:extLst>
            </p:cNvPr>
            <p:cNvSpPr txBox="1"/>
            <p:nvPr/>
          </p:nvSpPr>
          <p:spPr>
            <a:xfrm>
              <a:off x="2368795" y="5766867"/>
              <a:ext cx="2327204" cy="1400105"/>
            </a:xfrm>
            <a:prstGeom prst="rect">
              <a:avLst/>
            </a:prstGeom>
            <a:noFill/>
          </p:spPr>
          <p:txBody>
            <a:bodyPr wrap="none" lIns="182802" tIns="146241" rIns="182802" bIns="146241" rtlCol="0" anchor="t">
              <a:spAutoFit/>
            </a:bodyPr>
            <a:lstStyle/>
            <a:p>
              <a:pPr algn="ctr" defTabSz="913873">
                <a:spcAft>
                  <a:spcPts val="600"/>
                </a:spcAft>
                <a:defRPr/>
              </a:pPr>
              <a:r>
                <a:rPr lang="en-US" sz="1836" kern="0" dirty="0">
                  <a:latin typeface="Segoe UI Semilight"/>
                </a:rPr>
                <a:t>IaaS</a:t>
              </a:r>
            </a:p>
            <a:p>
              <a:pPr algn="ctr" defTabSz="913873">
                <a:defRPr/>
              </a:pPr>
              <a:r>
                <a:rPr lang="en-US" sz="1122" i="1" kern="0" dirty="0">
                  <a:latin typeface="Segoe UI Semilight"/>
                </a:rPr>
                <a:t>Infrastructure Platform</a:t>
              </a:r>
            </a:p>
            <a:p>
              <a:pPr algn="ctr" defTabSz="932597">
                <a:spcAft>
                  <a:spcPts val="612"/>
                </a:spcAft>
                <a:defRPr/>
              </a:pPr>
              <a:r>
                <a:rPr lang="en-US" sz="1122" dirty="0">
                  <a:latin typeface="Segoe UI Semilight"/>
                </a:rPr>
                <a:t>“lift &amp; shift”</a:t>
              </a:r>
            </a:p>
          </p:txBody>
        </p:sp>
      </p:grpSp>
      <p:sp>
        <p:nvSpPr>
          <p:cNvPr id="143" name="Right Brace 142">
            <a:extLst>
              <a:ext uri="{FF2B5EF4-FFF2-40B4-BE49-F238E27FC236}">
                <a16:creationId xmlns:a16="http://schemas.microsoft.com/office/drawing/2014/main" id="{C0993902-54EC-3F46-A050-DA01BBA0C944}"/>
              </a:ext>
            </a:extLst>
          </p:cNvPr>
          <p:cNvSpPr/>
          <p:nvPr/>
        </p:nvSpPr>
        <p:spPr>
          <a:xfrm rot="10800000" flipH="1">
            <a:off x="9540521" y="5427342"/>
            <a:ext cx="160832" cy="504857"/>
          </a:xfrm>
          <a:prstGeom prst="rightBrace">
            <a:avLst>
              <a:gd name="adj1" fmla="val 80466"/>
              <a:gd name="adj2" fmla="val 50000"/>
            </a:avLst>
          </a:pr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14" tIns="45706" rIns="91414" bIns="45706" numCol="1" spcCol="0" rtlCol="0" fromWordArt="0" anchor="t" anchorCtr="0" forceAA="0" compatLnSpc="1">
            <a:prstTxWarp prst="textNoShape">
              <a:avLst/>
            </a:prstTxWarp>
            <a:noAutofit/>
          </a:bodyPr>
          <a:lstStyle/>
          <a:p>
            <a:pPr defTabSz="932384">
              <a:defRPr/>
            </a:pPr>
            <a:endParaRPr lang="en-US">
              <a:solidFill>
                <a:srgbClr val="353535"/>
              </a:solidFill>
              <a:latin typeface="Segoe UI Semilight"/>
            </a:endParaRPr>
          </a:p>
        </p:txBody>
      </p:sp>
      <p:cxnSp>
        <p:nvCxnSpPr>
          <p:cNvPr id="144" name="Shape 625">
            <a:extLst>
              <a:ext uri="{FF2B5EF4-FFF2-40B4-BE49-F238E27FC236}">
                <a16:creationId xmlns:a16="http://schemas.microsoft.com/office/drawing/2014/main" id="{20150450-D38A-9645-8832-D787E6B5933B}"/>
              </a:ext>
            </a:extLst>
          </p:cNvPr>
          <p:cNvCxnSpPr/>
          <p:nvPr/>
        </p:nvCxnSpPr>
        <p:spPr>
          <a:xfrm rot="10800000">
            <a:off x="9503696" y="1926726"/>
            <a:ext cx="0" cy="195518"/>
          </a:xfrm>
          <a:prstGeom prst="straightConnector1">
            <a:avLst/>
          </a:prstGeom>
          <a:noFill/>
          <a:ln w="28575" cap="rnd" cmpd="sng">
            <a:solidFill>
              <a:srgbClr val="0072C6"/>
            </a:solidFill>
            <a:prstDash val="solid"/>
            <a:round/>
            <a:headEnd type="none" w="med" len="med"/>
            <a:tailEnd type="none" w="med" len="med"/>
          </a:ln>
        </p:spPr>
      </p:cxnSp>
    </p:spTree>
    <p:custDataLst>
      <p:tags r:id="rId2"/>
    </p:custDataLst>
    <p:extLst>
      <p:ext uri="{BB962C8B-B14F-4D97-AF65-F5344CB8AC3E}">
        <p14:creationId xmlns:p14="http://schemas.microsoft.com/office/powerpoint/2010/main" val="39947927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DE2964-FEF5-46C3-BB68-8543E596B9EF}"/>
              </a:ext>
            </a:extLst>
          </p:cNvPr>
          <p:cNvSpPr>
            <a:spLocks noGrp="1"/>
          </p:cNvSpPr>
          <p:nvPr>
            <p:ph type="title"/>
          </p:nvPr>
        </p:nvSpPr>
        <p:spPr>
          <a:xfrm>
            <a:off x="268928" y="369815"/>
            <a:ext cx="11655840" cy="899537"/>
          </a:xfrm>
        </p:spPr>
        <p:txBody>
          <a:bodyPr/>
          <a:lstStyle/>
          <a:p>
            <a:pPr algn="ctr"/>
            <a:r>
              <a:rPr lang="en-US" sz="4705" dirty="0">
                <a:solidFill>
                  <a:schemeClr val="tx1"/>
                </a:solidFill>
              </a:rPr>
              <a:t>What is a </a:t>
            </a:r>
            <a:r>
              <a:rPr lang="en-US" sz="4705" dirty="0">
                <a:solidFill>
                  <a:schemeClr val="accent1"/>
                </a:solidFill>
                <a:latin typeface="Segoe UI Semibold" panose="020B0702040204020203" pitchFamily="34" charset="0"/>
                <a:cs typeface="Segoe UI Semibold" panose="020B0702040204020203" pitchFamily="34" charset="0"/>
              </a:rPr>
              <a:t>container</a:t>
            </a:r>
            <a:r>
              <a:rPr lang="en-US" sz="4705" dirty="0">
                <a:solidFill>
                  <a:schemeClr val="tx1"/>
                </a:solidFill>
              </a:rPr>
              <a:t>?</a:t>
            </a:r>
          </a:p>
        </p:txBody>
      </p:sp>
      <p:grpSp>
        <p:nvGrpSpPr>
          <p:cNvPr id="2" name="Group 1">
            <a:extLst>
              <a:ext uri="{FF2B5EF4-FFF2-40B4-BE49-F238E27FC236}">
                <a16:creationId xmlns:a16="http://schemas.microsoft.com/office/drawing/2014/main" id="{9BCFAF07-EE90-6A4E-B89D-FB05B6C26BD7}"/>
              </a:ext>
            </a:extLst>
          </p:cNvPr>
          <p:cNvGrpSpPr/>
          <p:nvPr/>
        </p:nvGrpSpPr>
        <p:grpSpPr>
          <a:xfrm>
            <a:off x="571327" y="2238930"/>
            <a:ext cx="5091572" cy="2452746"/>
            <a:chOff x="894937" y="1408267"/>
            <a:chExt cx="5091572" cy="2452746"/>
          </a:xfrm>
        </p:grpSpPr>
        <p:sp>
          <p:nvSpPr>
            <p:cNvPr id="3" name="Rectangle: Rounded Corners 2">
              <a:extLst>
                <a:ext uri="{FF2B5EF4-FFF2-40B4-BE49-F238E27FC236}">
                  <a16:creationId xmlns:a16="http://schemas.microsoft.com/office/drawing/2014/main" id="{AA4733D6-E5B2-4C92-AF02-997A1DB2ECBB}"/>
                </a:ext>
              </a:extLst>
            </p:cNvPr>
            <p:cNvSpPr/>
            <p:nvPr/>
          </p:nvSpPr>
          <p:spPr bwMode="auto">
            <a:xfrm>
              <a:off x="894937" y="1807910"/>
              <a:ext cx="5091572" cy="2053103"/>
            </a:xfrm>
            <a:prstGeom prst="roundRect">
              <a:avLst>
                <a:gd name="adj" fmla="val 703"/>
              </a:avLst>
            </a:prstGeom>
            <a:solidFill>
              <a:schemeClr val="accent5">
                <a:lumMod val="75000"/>
                <a:lumOff val="25000"/>
                <a:alpha val="2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a:solidFill>
                  <a:srgbClr val="505050"/>
                </a:solidFill>
                <a:latin typeface="Segoe UI"/>
                <a:cs typeface="Segoe UI" pitchFamily="34" charset="0"/>
              </a:endParaRPr>
            </a:p>
          </p:txBody>
        </p:sp>
        <p:sp>
          <p:nvSpPr>
            <p:cNvPr id="21" name="TextBox 20">
              <a:extLst>
                <a:ext uri="{FF2B5EF4-FFF2-40B4-BE49-F238E27FC236}">
                  <a16:creationId xmlns:a16="http://schemas.microsoft.com/office/drawing/2014/main" id="{7A7B0BDF-BB72-4CCE-ADAD-0E4C6CDDD26B}"/>
                </a:ext>
              </a:extLst>
            </p:cNvPr>
            <p:cNvSpPr txBox="1"/>
            <p:nvPr/>
          </p:nvSpPr>
          <p:spPr>
            <a:xfrm>
              <a:off x="894937" y="1408267"/>
              <a:ext cx="5091572" cy="211209"/>
            </a:xfrm>
            <a:prstGeom prst="rect">
              <a:avLst/>
            </a:prstGeom>
            <a:noFill/>
          </p:spPr>
          <p:txBody>
            <a:bodyPr wrap="square" lIns="0" tIns="0" rIns="0" bIns="0" rtlCol="0">
              <a:spAutoFit/>
            </a:bodyPr>
            <a:lstStyle/>
            <a:p>
              <a:pPr defTabSz="914367">
                <a:spcAft>
                  <a:spcPts val="2353"/>
                </a:spcAft>
              </a:pPr>
              <a:r>
                <a:rPr lang="en-US" sz="1372" dirty="0">
                  <a:solidFill>
                    <a:srgbClr val="0072C6"/>
                  </a:solidFill>
                  <a:latin typeface="Segoe UI Semibold" panose="020B0702040204020203" pitchFamily="34" charset="0"/>
                  <a:cs typeface="Segoe UI Semibold" panose="020B0702040204020203" pitchFamily="34" charset="0"/>
                </a:rPr>
                <a:t>Containers</a:t>
              </a:r>
              <a:r>
                <a:rPr lang="en-US" sz="1372" dirty="0">
                  <a:solidFill>
                    <a:srgbClr val="505050"/>
                  </a:solidFill>
                  <a:latin typeface="Segoe UI Semibold" panose="020B0702040204020203" pitchFamily="34" charset="0"/>
                  <a:cs typeface="Segoe UI Semibold" panose="020B0702040204020203" pitchFamily="34" charset="0"/>
                </a:rPr>
                <a:t> = operating system virtualization</a:t>
              </a:r>
            </a:p>
          </p:txBody>
        </p:sp>
        <p:sp>
          <p:nvSpPr>
            <p:cNvPr id="27" name="Rectangle: Rounded Corners 26">
              <a:extLst>
                <a:ext uri="{FF2B5EF4-FFF2-40B4-BE49-F238E27FC236}">
                  <a16:creationId xmlns:a16="http://schemas.microsoft.com/office/drawing/2014/main" id="{4D6A6962-97DE-4BCD-9D4C-CFE695A2ECCE}"/>
                </a:ext>
              </a:extLst>
            </p:cNvPr>
            <p:cNvSpPr/>
            <p:nvPr/>
          </p:nvSpPr>
          <p:spPr bwMode="auto">
            <a:xfrm>
              <a:off x="1123090" y="1985427"/>
              <a:ext cx="4635263" cy="1195575"/>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OS</a:t>
              </a:r>
              <a:endParaRPr lang="en-US" sz="2353" dirty="0">
                <a:solidFill>
                  <a:srgbClr val="505050"/>
                </a:solidFill>
                <a:latin typeface="Segoe UI"/>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7C362033-601D-4384-B785-9BD47725CCCD}"/>
                </a:ext>
              </a:extLst>
            </p:cNvPr>
            <p:cNvSpPr/>
            <p:nvPr/>
          </p:nvSpPr>
          <p:spPr bwMode="auto">
            <a:xfrm>
              <a:off x="2591229" y="2618527"/>
              <a:ext cx="2986526"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itchFamily="34" charset="0"/>
                </a:rPr>
                <a:t>Kernel</a:t>
              </a:r>
            </a:p>
          </p:txBody>
        </p:sp>
        <p:sp>
          <p:nvSpPr>
            <p:cNvPr id="29" name="Rectangle: Rounded Corners 28">
              <a:extLst>
                <a:ext uri="{FF2B5EF4-FFF2-40B4-BE49-F238E27FC236}">
                  <a16:creationId xmlns:a16="http://schemas.microsoft.com/office/drawing/2014/main" id="{CEC6B2ED-4455-4BAF-AC73-D88753574AF4}"/>
                </a:ext>
              </a:extLst>
            </p:cNvPr>
            <p:cNvSpPr/>
            <p:nvPr/>
          </p:nvSpPr>
          <p:spPr bwMode="auto">
            <a:xfrm>
              <a:off x="2591230" y="2110120"/>
              <a:ext cx="1291317"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2" tIns="143428" rIns="89642"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dirty="0">
                  <a:solidFill>
                    <a:srgbClr val="505050"/>
                  </a:solidFill>
                  <a:latin typeface="Segoe UI"/>
                  <a:cs typeface="Segoe UI" pitchFamily="34" charset="0"/>
                </a:rPr>
                <a:t>Applications</a:t>
              </a:r>
            </a:p>
          </p:txBody>
        </p:sp>
        <p:sp>
          <p:nvSpPr>
            <p:cNvPr id="30" name="Rectangle: Rounded Corners 29">
              <a:extLst>
                <a:ext uri="{FF2B5EF4-FFF2-40B4-BE49-F238E27FC236}">
                  <a16:creationId xmlns:a16="http://schemas.microsoft.com/office/drawing/2014/main" id="{C6E79E17-736A-439F-88B1-1F6B352F7CA8}"/>
                </a:ext>
              </a:extLst>
            </p:cNvPr>
            <p:cNvSpPr/>
            <p:nvPr/>
          </p:nvSpPr>
          <p:spPr bwMode="auto">
            <a:xfrm>
              <a:off x="3950564" y="2110120"/>
              <a:ext cx="497051"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686" dirty="0">
                  <a:solidFill>
                    <a:srgbClr val="505050"/>
                  </a:solidFill>
                  <a:latin typeface="Segoe UI"/>
                  <a:cs typeface="Segoe UI" pitchFamily="34" charset="0"/>
                </a:rPr>
                <a:t>Container</a:t>
              </a:r>
            </a:p>
          </p:txBody>
        </p:sp>
        <p:sp>
          <p:nvSpPr>
            <p:cNvPr id="34" name="Rectangle: Rounded Corners 33">
              <a:extLst>
                <a:ext uri="{FF2B5EF4-FFF2-40B4-BE49-F238E27FC236}">
                  <a16:creationId xmlns:a16="http://schemas.microsoft.com/office/drawing/2014/main" id="{F509314F-77D5-42D3-9C4B-341F248E8230}"/>
                </a:ext>
              </a:extLst>
            </p:cNvPr>
            <p:cNvSpPr/>
            <p:nvPr/>
          </p:nvSpPr>
          <p:spPr bwMode="auto">
            <a:xfrm>
              <a:off x="4515635" y="2110120"/>
              <a:ext cx="497051"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686" dirty="0">
                  <a:solidFill>
                    <a:srgbClr val="505050"/>
                  </a:solidFill>
                  <a:latin typeface="Segoe UI"/>
                  <a:cs typeface="Segoe UI" pitchFamily="34" charset="0"/>
                </a:rPr>
                <a:t>Container</a:t>
              </a:r>
            </a:p>
          </p:txBody>
        </p:sp>
        <p:sp>
          <p:nvSpPr>
            <p:cNvPr id="35" name="Rectangle: Rounded Corners 34">
              <a:extLst>
                <a:ext uri="{FF2B5EF4-FFF2-40B4-BE49-F238E27FC236}">
                  <a16:creationId xmlns:a16="http://schemas.microsoft.com/office/drawing/2014/main" id="{B0774E70-818F-4224-8F32-6A89874F0B00}"/>
                </a:ext>
              </a:extLst>
            </p:cNvPr>
            <p:cNvSpPr/>
            <p:nvPr/>
          </p:nvSpPr>
          <p:spPr bwMode="auto">
            <a:xfrm>
              <a:off x="5080704" y="2110120"/>
              <a:ext cx="497051"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686" dirty="0">
                  <a:solidFill>
                    <a:srgbClr val="505050"/>
                  </a:solidFill>
                  <a:latin typeface="Segoe UI"/>
                  <a:cs typeface="Segoe UI" pitchFamily="34" charset="0"/>
                </a:rPr>
                <a:t>Container</a:t>
              </a:r>
            </a:p>
          </p:txBody>
        </p:sp>
        <p:sp>
          <p:nvSpPr>
            <p:cNvPr id="26" name="Rectangle: Rounded Corners 25">
              <a:extLst>
                <a:ext uri="{FF2B5EF4-FFF2-40B4-BE49-F238E27FC236}">
                  <a16:creationId xmlns:a16="http://schemas.microsoft.com/office/drawing/2014/main" id="{57D670EF-8F1E-43D3-8F01-27D64F4D9A7C}"/>
                </a:ext>
              </a:extLst>
            </p:cNvPr>
            <p:cNvSpPr/>
            <p:nvPr/>
          </p:nvSpPr>
          <p:spPr bwMode="auto">
            <a:xfrm>
              <a:off x="1123090" y="3262832"/>
              <a:ext cx="4635263" cy="420665"/>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Hardware</a:t>
              </a:r>
              <a:endParaRPr lang="en-US" sz="2353" dirty="0">
                <a:solidFill>
                  <a:srgbClr val="505050"/>
                </a:solidFill>
                <a:latin typeface="Segoe UI"/>
                <a:ea typeface="Segoe UI" pitchFamily="34" charset="0"/>
                <a:cs typeface="Segoe UI" pitchFamily="34" charset="0"/>
              </a:endParaRPr>
            </a:p>
          </p:txBody>
        </p:sp>
        <p:grpSp>
          <p:nvGrpSpPr>
            <p:cNvPr id="168" name="Group 167">
              <a:extLst>
                <a:ext uri="{FF2B5EF4-FFF2-40B4-BE49-F238E27FC236}">
                  <a16:creationId xmlns:a16="http://schemas.microsoft.com/office/drawing/2014/main" id="{A241511F-24B3-43F1-9CC5-D228FAC2E68C}"/>
                </a:ext>
              </a:extLst>
            </p:cNvPr>
            <p:cNvGrpSpPr/>
            <p:nvPr/>
          </p:nvGrpSpPr>
          <p:grpSpPr>
            <a:xfrm>
              <a:off x="2696652" y="2703732"/>
              <a:ext cx="254081" cy="259187"/>
              <a:chOff x="893763" y="-434975"/>
              <a:chExt cx="869950" cy="869950"/>
            </a:xfrm>
          </p:grpSpPr>
          <p:sp>
            <p:nvSpPr>
              <p:cNvPr id="169" name="Freeform 12">
                <a:extLst>
                  <a:ext uri="{FF2B5EF4-FFF2-40B4-BE49-F238E27FC236}">
                    <a16:creationId xmlns:a16="http://schemas.microsoft.com/office/drawing/2014/main" id="{68C5B4CE-E4FE-4C2E-9671-5926F6E1D9D9}"/>
                  </a:ext>
                </a:extLst>
              </p:cNvPr>
              <p:cNvSpPr>
                <a:spLocks/>
              </p:cNvSpPr>
              <p:nvPr/>
            </p:nvSpPr>
            <p:spPr bwMode="auto">
              <a:xfrm>
                <a:off x="1158142" y="-179534"/>
                <a:ext cx="345953" cy="359073"/>
              </a:xfrm>
              <a:custGeom>
                <a:avLst/>
                <a:gdLst>
                  <a:gd name="T0" fmla="*/ 125 w 142"/>
                  <a:gd name="T1" fmla="*/ 146 h 146"/>
                  <a:gd name="T2" fmla="*/ 18 w 142"/>
                  <a:gd name="T3" fmla="*/ 146 h 146"/>
                  <a:gd name="T4" fmla="*/ 0 w 142"/>
                  <a:gd name="T5" fmla="*/ 128 h 146"/>
                  <a:gd name="T6" fmla="*/ 0 w 142"/>
                  <a:gd name="T7" fmla="*/ 19 h 146"/>
                  <a:gd name="T8" fmla="*/ 18 w 142"/>
                  <a:gd name="T9" fmla="*/ 0 h 146"/>
                  <a:gd name="T10" fmla="*/ 125 w 142"/>
                  <a:gd name="T11" fmla="*/ 0 h 146"/>
                  <a:gd name="T12" fmla="*/ 142 w 142"/>
                  <a:gd name="T13" fmla="*/ 19 h 146"/>
                  <a:gd name="T14" fmla="*/ 142 w 142"/>
                  <a:gd name="T15" fmla="*/ 128 h 146"/>
                  <a:gd name="T16" fmla="*/ 125 w 142"/>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6">
                    <a:moveTo>
                      <a:pt x="125" y="146"/>
                    </a:moveTo>
                    <a:cubicBezTo>
                      <a:pt x="18" y="146"/>
                      <a:pt x="18" y="146"/>
                      <a:pt x="18" y="146"/>
                    </a:cubicBezTo>
                    <a:cubicBezTo>
                      <a:pt x="8" y="146"/>
                      <a:pt x="0" y="138"/>
                      <a:pt x="0" y="128"/>
                    </a:cubicBezTo>
                    <a:cubicBezTo>
                      <a:pt x="0" y="19"/>
                      <a:pt x="0" y="19"/>
                      <a:pt x="0" y="19"/>
                    </a:cubicBezTo>
                    <a:cubicBezTo>
                      <a:pt x="0" y="9"/>
                      <a:pt x="8" y="0"/>
                      <a:pt x="18" y="0"/>
                    </a:cubicBezTo>
                    <a:cubicBezTo>
                      <a:pt x="125" y="0"/>
                      <a:pt x="125" y="0"/>
                      <a:pt x="125" y="0"/>
                    </a:cubicBezTo>
                    <a:cubicBezTo>
                      <a:pt x="134" y="0"/>
                      <a:pt x="142" y="9"/>
                      <a:pt x="142" y="19"/>
                    </a:cubicBezTo>
                    <a:cubicBezTo>
                      <a:pt x="142" y="128"/>
                      <a:pt x="142" y="128"/>
                      <a:pt x="142" y="128"/>
                    </a:cubicBezTo>
                    <a:cubicBezTo>
                      <a:pt x="142" y="138"/>
                      <a:pt x="134" y="146"/>
                      <a:pt x="125" y="146"/>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0" name="Rectangle 13">
                <a:extLst>
                  <a:ext uri="{FF2B5EF4-FFF2-40B4-BE49-F238E27FC236}">
                    <a16:creationId xmlns:a16="http://schemas.microsoft.com/office/drawing/2014/main" id="{46EBC802-8C1E-4DB9-A80F-D3A6E710BC78}"/>
                  </a:ext>
                </a:extLst>
              </p:cNvPr>
              <p:cNvSpPr>
                <a:spLocks noChangeArrowheads="1"/>
              </p:cNvSpPr>
              <p:nvPr/>
            </p:nvSpPr>
            <p:spPr bwMode="auto">
              <a:xfrm>
                <a:off x="1006475" y="-325438"/>
                <a:ext cx="641350" cy="650876"/>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1" name="Line 14">
                <a:extLst>
                  <a:ext uri="{FF2B5EF4-FFF2-40B4-BE49-F238E27FC236}">
                    <a16:creationId xmlns:a16="http://schemas.microsoft.com/office/drawing/2014/main" id="{EEF3816F-65D4-4F35-B9EA-6253851B2025}"/>
                  </a:ext>
                </a:extLst>
              </p:cNvPr>
              <p:cNvSpPr>
                <a:spLocks noChangeShapeType="1"/>
              </p:cNvSpPr>
              <p:nvPr/>
            </p:nvSpPr>
            <p:spPr bwMode="auto">
              <a:xfrm flipV="1">
                <a:off x="111918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2" name="Line 15">
                <a:extLst>
                  <a:ext uri="{FF2B5EF4-FFF2-40B4-BE49-F238E27FC236}">
                    <a16:creationId xmlns:a16="http://schemas.microsoft.com/office/drawing/2014/main" id="{99527B1A-A21D-4013-B147-CE77490F1CA1}"/>
                  </a:ext>
                </a:extLst>
              </p:cNvPr>
              <p:cNvSpPr>
                <a:spLocks noChangeShapeType="1"/>
              </p:cNvSpPr>
              <p:nvPr/>
            </p:nvSpPr>
            <p:spPr bwMode="auto">
              <a:xfrm flipV="1">
                <a:off x="1325563"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3" name="Line 16">
                <a:extLst>
                  <a:ext uri="{FF2B5EF4-FFF2-40B4-BE49-F238E27FC236}">
                    <a16:creationId xmlns:a16="http://schemas.microsoft.com/office/drawing/2014/main" id="{7BE68B0A-B2DC-4E9B-9071-1004E094BFE4}"/>
                  </a:ext>
                </a:extLst>
              </p:cNvPr>
              <p:cNvSpPr>
                <a:spLocks noChangeShapeType="1"/>
              </p:cNvSpPr>
              <p:nvPr/>
            </p:nvSpPr>
            <p:spPr bwMode="auto">
              <a:xfrm flipV="1">
                <a:off x="153193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4" name="Line 17">
                <a:extLst>
                  <a:ext uri="{FF2B5EF4-FFF2-40B4-BE49-F238E27FC236}">
                    <a16:creationId xmlns:a16="http://schemas.microsoft.com/office/drawing/2014/main" id="{E3C82854-DD56-4095-8DE6-101B06269BEC}"/>
                  </a:ext>
                </a:extLst>
              </p:cNvPr>
              <p:cNvSpPr>
                <a:spLocks noChangeShapeType="1"/>
              </p:cNvSpPr>
              <p:nvPr/>
            </p:nvSpPr>
            <p:spPr bwMode="auto">
              <a:xfrm flipV="1">
                <a:off x="111918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5" name="Line 18">
                <a:extLst>
                  <a:ext uri="{FF2B5EF4-FFF2-40B4-BE49-F238E27FC236}">
                    <a16:creationId xmlns:a16="http://schemas.microsoft.com/office/drawing/2014/main" id="{888F2497-117B-4E09-9FC8-48FFC9408EEF}"/>
                  </a:ext>
                </a:extLst>
              </p:cNvPr>
              <p:cNvSpPr>
                <a:spLocks noChangeShapeType="1"/>
              </p:cNvSpPr>
              <p:nvPr/>
            </p:nvSpPr>
            <p:spPr bwMode="auto">
              <a:xfrm flipV="1">
                <a:off x="1325563"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6" name="Line 19">
                <a:extLst>
                  <a:ext uri="{FF2B5EF4-FFF2-40B4-BE49-F238E27FC236}">
                    <a16:creationId xmlns:a16="http://schemas.microsoft.com/office/drawing/2014/main" id="{90257D77-D4B6-4F3D-A9E9-261BFB6F2E80}"/>
                  </a:ext>
                </a:extLst>
              </p:cNvPr>
              <p:cNvSpPr>
                <a:spLocks noChangeShapeType="1"/>
              </p:cNvSpPr>
              <p:nvPr/>
            </p:nvSpPr>
            <p:spPr bwMode="auto">
              <a:xfrm flipV="1">
                <a:off x="153193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7" name="Line 20">
                <a:extLst>
                  <a:ext uri="{FF2B5EF4-FFF2-40B4-BE49-F238E27FC236}">
                    <a16:creationId xmlns:a16="http://schemas.microsoft.com/office/drawing/2014/main" id="{C2ED882D-21A0-4034-A7DB-51D5062D5A66}"/>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8" name="Line 22">
                <a:extLst>
                  <a:ext uri="{FF2B5EF4-FFF2-40B4-BE49-F238E27FC236}">
                    <a16:creationId xmlns:a16="http://schemas.microsoft.com/office/drawing/2014/main" id="{9A39EB23-DEC3-4A91-A262-B84E039DC878}"/>
                  </a:ext>
                </a:extLst>
              </p:cNvPr>
              <p:cNvSpPr>
                <a:spLocks noChangeShapeType="1"/>
              </p:cNvSpPr>
              <p:nvPr/>
            </p:nvSpPr>
            <p:spPr bwMode="auto">
              <a:xfrm>
                <a:off x="1662113" y="0"/>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9" name="Line 23">
                <a:extLst>
                  <a:ext uri="{FF2B5EF4-FFF2-40B4-BE49-F238E27FC236}">
                    <a16:creationId xmlns:a16="http://schemas.microsoft.com/office/drawing/2014/main" id="{898BEF5F-060E-4476-A087-F8D2007A0EDC}"/>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80" name="Line 24">
                <a:extLst>
                  <a:ext uri="{FF2B5EF4-FFF2-40B4-BE49-F238E27FC236}">
                    <a16:creationId xmlns:a16="http://schemas.microsoft.com/office/drawing/2014/main" id="{A990858B-955C-4DF8-AD20-043E48C8B9EF}"/>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81" name="Line 25">
                <a:extLst>
                  <a:ext uri="{FF2B5EF4-FFF2-40B4-BE49-F238E27FC236}">
                    <a16:creationId xmlns:a16="http://schemas.microsoft.com/office/drawing/2014/main" id="{76134822-0AA5-4C4A-B174-409BD3BCD77D}"/>
                  </a:ext>
                </a:extLst>
              </p:cNvPr>
              <p:cNvSpPr>
                <a:spLocks noChangeShapeType="1"/>
              </p:cNvSpPr>
              <p:nvPr/>
            </p:nvSpPr>
            <p:spPr bwMode="auto">
              <a:xfrm>
                <a:off x="893763" y="0"/>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82" name="Line 26">
                <a:extLst>
                  <a:ext uri="{FF2B5EF4-FFF2-40B4-BE49-F238E27FC236}">
                    <a16:creationId xmlns:a16="http://schemas.microsoft.com/office/drawing/2014/main" id="{05603068-005A-47E4-AB91-428774B577E7}"/>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183" name="Group 182">
              <a:extLst>
                <a:ext uri="{FF2B5EF4-FFF2-40B4-BE49-F238E27FC236}">
                  <a16:creationId xmlns:a16="http://schemas.microsoft.com/office/drawing/2014/main" id="{03C4CA92-8D40-427E-9600-82B9926C0A3D}"/>
                </a:ext>
              </a:extLst>
            </p:cNvPr>
            <p:cNvGrpSpPr/>
            <p:nvPr/>
          </p:nvGrpSpPr>
          <p:grpSpPr>
            <a:xfrm>
              <a:off x="4119372" y="2285592"/>
              <a:ext cx="159438" cy="174483"/>
              <a:chOff x="-159879" y="3757361"/>
              <a:chExt cx="777240" cy="850583"/>
            </a:xfrm>
          </p:grpSpPr>
          <p:sp>
            <p:nvSpPr>
              <p:cNvPr id="184" name="Freeform: Shape 183">
                <a:extLst>
                  <a:ext uri="{FF2B5EF4-FFF2-40B4-BE49-F238E27FC236}">
                    <a16:creationId xmlns:a16="http://schemas.microsoft.com/office/drawing/2014/main" id="{1509B89E-0300-4646-AB5A-379DAC29C555}"/>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pPr defTabSz="914367"/>
                <a:endParaRPr lang="en-US" sz="1765" dirty="0">
                  <a:solidFill>
                    <a:srgbClr val="505050"/>
                  </a:solidFill>
                  <a:latin typeface="Segoe UI"/>
                </a:endParaRPr>
              </a:p>
            </p:txBody>
          </p:sp>
          <p:sp>
            <p:nvSpPr>
              <p:cNvPr id="185" name="Freeform: Shape 184">
                <a:extLst>
                  <a:ext uri="{FF2B5EF4-FFF2-40B4-BE49-F238E27FC236}">
                    <a16:creationId xmlns:a16="http://schemas.microsoft.com/office/drawing/2014/main" id="{FAD857DC-5248-4AEA-BE5C-8AB506D39887}"/>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pPr defTabSz="914367"/>
                <a:endParaRPr lang="en-US" sz="1765" dirty="0">
                  <a:solidFill>
                    <a:srgbClr val="505050"/>
                  </a:solidFill>
                  <a:latin typeface="Segoe UI"/>
                </a:endParaRPr>
              </a:p>
            </p:txBody>
          </p:sp>
          <p:sp>
            <p:nvSpPr>
              <p:cNvPr id="186" name="Freeform: Shape 185">
                <a:extLst>
                  <a:ext uri="{FF2B5EF4-FFF2-40B4-BE49-F238E27FC236}">
                    <a16:creationId xmlns:a16="http://schemas.microsoft.com/office/drawing/2014/main" id="{E6CB25B5-2BDD-41D0-9743-11B4B7DC197A}"/>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pPr defTabSz="914367"/>
                <a:endParaRPr lang="en-US" sz="1765" dirty="0">
                  <a:solidFill>
                    <a:srgbClr val="505050"/>
                  </a:solidFill>
                  <a:latin typeface="Segoe UI"/>
                </a:endParaRPr>
              </a:p>
            </p:txBody>
          </p:sp>
        </p:grpSp>
        <p:grpSp>
          <p:nvGrpSpPr>
            <p:cNvPr id="187" name="Group 186">
              <a:extLst>
                <a:ext uri="{FF2B5EF4-FFF2-40B4-BE49-F238E27FC236}">
                  <a16:creationId xmlns:a16="http://schemas.microsoft.com/office/drawing/2014/main" id="{EF0B1F6D-9565-4ABA-AB14-9858DEECAB4F}"/>
                </a:ext>
              </a:extLst>
            </p:cNvPr>
            <p:cNvGrpSpPr/>
            <p:nvPr/>
          </p:nvGrpSpPr>
          <p:grpSpPr>
            <a:xfrm>
              <a:off x="4684441" y="2285592"/>
              <a:ext cx="159438" cy="174483"/>
              <a:chOff x="-159879" y="3757361"/>
              <a:chExt cx="777240" cy="850583"/>
            </a:xfrm>
          </p:grpSpPr>
          <p:sp>
            <p:nvSpPr>
              <p:cNvPr id="188" name="Freeform: Shape 187">
                <a:extLst>
                  <a:ext uri="{FF2B5EF4-FFF2-40B4-BE49-F238E27FC236}">
                    <a16:creationId xmlns:a16="http://schemas.microsoft.com/office/drawing/2014/main" id="{F91C8301-9097-4FB8-80F9-7AB1AEE648F1}"/>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pPr defTabSz="914367"/>
                <a:endParaRPr lang="en-US" sz="1765" dirty="0">
                  <a:solidFill>
                    <a:srgbClr val="505050"/>
                  </a:solidFill>
                  <a:latin typeface="Segoe UI"/>
                </a:endParaRPr>
              </a:p>
            </p:txBody>
          </p:sp>
          <p:sp>
            <p:nvSpPr>
              <p:cNvPr id="189" name="Freeform: Shape 188">
                <a:extLst>
                  <a:ext uri="{FF2B5EF4-FFF2-40B4-BE49-F238E27FC236}">
                    <a16:creationId xmlns:a16="http://schemas.microsoft.com/office/drawing/2014/main" id="{2F6372DA-CE74-43F6-93F4-F6AFE63FC7CB}"/>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pPr defTabSz="914367"/>
                <a:endParaRPr lang="en-US" sz="1765" dirty="0">
                  <a:solidFill>
                    <a:srgbClr val="505050"/>
                  </a:solidFill>
                  <a:latin typeface="Segoe UI"/>
                </a:endParaRPr>
              </a:p>
            </p:txBody>
          </p:sp>
          <p:sp>
            <p:nvSpPr>
              <p:cNvPr id="190" name="Freeform: Shape 189">
                <a:extLst>
                  <a:ext uri="{FF2B5EF4-FFF2-40B4-BE49-F238E27FC236}">
                    <a16:creationId xmlns:a16="http://schemas.microsoft.com/office/drawing/2014/main" id="{2D077A1B-A45C-487B-B03D-0F92FA785870}"/>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pPr defTabSz="914367"/>
                <a:endParaRPr lang="en-US" sz="1765" dirty="0">
                  <a:solidFill>
                    <a:srgbClr val="505050"/>
                  </a:solidFill>
                  <a:latin typeface="Segoe UI"/>
                </a:endParaRPr>
              </a:p>
            </p:txBody>
          </p:sp>
        </p:grpSp>
        <p:grpSp>
          <p:nvGrpSpPr>
            <p:cNvPr id="191" name="Group 190">
              <a:extLst>
                <a:ext uri="{FF2B5EF4-FFF2-40B4-BE49-F238E27FC236}">
                  <a16:creationId xmlns:a16="http://schemas.microsoft.com/office/drawing/2014/main" id="{12CE5A20-CDDE-47EA-B204-A91F994D8C1D}"/>
                </a:ext>
              </a:extLst>
            </p:cNvPr>
            <p:cNvGrpSpPr/>
            <p:nvPr/>
          </p:nvGrpSpPr>
          <p:grpSpPr>
            <a:xfrm>
              <a:off x="5246098" y="2285592"/>
              <a:ext cx="159438" cy="174483"/>
              <a:chOff x="-159879" y="3757361"/>
              <a:chExt cx="777240" cy="850583"/>
            </a:xfrm>
          </p:grpSpPr>
          <p:sp>
            <p:nvSpPr>
              <p:cNvPr id="192" name="Freeform: Shape 191">
                <a:extLst>
                  <a:ext uri="{FF2B5EF4-FFF2-40B4-BE49-F238E27FC236}">
                    <a16:creationId xmlns:a16="http://schemas.microsoft.com/office/drawing/2014/main" id="{7636F483-A14E-4B93-87CA-6C12DC48CBFD}"/>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pPr defTabSz="914367"/>
                <a:endParaRPr lang="en-US" sz="1765" dirty="0">
                  <a:solidFill>
                    <a:srgbClr val="505050"/>
                  </a:solidFill>
                  <a:latin typeface="Segoe UI"/>
                </a:endParaRPr>
              </a:p>
            </p:txBody>
          </p:sp>
          <p:sp>
            <p:nvSpPr>
              <p:cNvPr id="193" name="Freeform: Shape 192">
                <a:extLst>
                  <a:ext uri="{FF2B5EF4-FFF2-40B4-BE49-F238E27FC236}">
                    <a16:creationId xmlns:a16="http://schemas.microsoft.com/office/drawing/2014/main" id="{F410D409-8CD3-4CB8-9D08-C26050B43090}"/>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pPr defTabSz="914367"/>
                <a:endParaRPr lang="en-US" sz="1765" dirty="0">
                  <a:solidFill>
                    <a:srgbClr val="505050"/>
                  </a:solidFill>
                  <a:latin typeface="Segoe UI"/>
                </a:endParaRPr>
              </a:p>
            </p:txBody>
          </p:sp>
          <p:sp>
            <p:nvSpPr>
              <p:cNvPr id="194" name="Freeform: Shape 193">
                <a:extLst>
                  <a:ext uri="{FF2B5EF4-FFF2-40B4-BE49-F238E27FC236}">
                    <a16:creationId xmlns:a16="http://schemas.microsoft.com/office/drawing/2014/main" id="{FEEB0ED3-6D1B-4C3C-A970-E7B7378C0BCF}"/>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pPr defTabSz="914367"/>
                <a:endParaRPr lang="en-US" sz="1765" dirty="0">
                  <a:solidFill>
                    <a:srgbClr val="505050"/>
                  </a:solidFill>
                  <a:latin typeface="Segoe UI"/>
                </a:endParaRPr>
              </a:p>
            </p:txBody>
          </p:sp>
        </p:grpSp>
        <p:grpSp>
          <p:nvGrpSpPr>
            <p:cNvPr id="233" name="Group 232">
              <a:extLst>
                <a:ext uri="{FF2B5EF4-FFF2-40B4-BE49-F238E27FC236}">
                  <a16:creationId xmlns:a16="http://schemas.microsoft.com/office/drawing/2014/main" id="{A8435B0D-CDB0-4D24-BA5B-1F8753FDAE99}"/>
                </a:ext>
              </a:extLst>
            </p:cNvPr>
            <p:cNvGrpSpPr/>
            <p:nvPr/>
          </p:nvGrpSpPr>
          <p:grpSpPr>
            <a:xfrm>
              <a:off x="1274186" y="2479938"/>
              <a:ext cx="277856" cy="206552"/>
              <a:chOff x="11622088" y="3221038"/>
              <a:chExt cx="958850" cy="712788"/>
            </a:xfrm>
          </p:grpSpPr>
          <p:sp>
            <p:nvSpPr>
              <p:cNvPr id="234" name="Rectangle 39">
                <a:extLst>
                  <a:ext uri="{FF2B5EF4-FFF2-40B4-BE49-F238E27FC236}">
                    <a16:creationId xmlns:a16="http://schemas.microsoft.com/office/drawing/2014/main" id="{C9973977-B23C-4F8E-AB97-BFE5C0C58EAC}"/>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35" name="Line 40">
                <a:extLst>
                  <a:ext uri="{FF2B5EF4-FFF2-40B4-BE49-F238E27FC236}">
                    <a16:creationId xmlns:a16="http://schemas.microsoft.com/office/drawing/2014/main" id="{81652571-31CF-40C6-B38D-EA931F243836}"/>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36" name="Line 41">
                <a:extLst>
                  <a:ext uri="{FF2B5EF4-FFF2-40B4-BE49-F238E27FC236}">
                    <a16:creationId xmlns:a16="http://schemas.microsoft.com/office/drawing/2014/main" id="{A7E4E774-DD22-4B8E-BF27-07DF61949E38}"/>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45" name="Group 244">
              <a:extLst>
                <a:ext uri="{FF2B5EF4-FFF2-40B4-BE49-F238E27FC236}">
                  <a16:creationId xmlns:a16="http://schemas.microsoft.com/office/drawing/2014/main" id="{6D95307F-050E-4F19-BFCF-B391CCB651DE}"/>
                </a:ext>
              </a:extLst>
            </p:cNvPr>
            <p:cNvGrpSpPr/>
            <p:nvPr/>
          </p:nvGrpSpPr>
          <p:grpSpPr>
            <a:xfrm>
              <a:off x="2683086" y="2221503"/>
              <a:ext cx="258662" cy="204439"/>
              <a:chOff x="11757025" y="2832101"/>
              <a:chExt cx="461963" cy="365125"/>
            </a:xfrm>
          </p:grpSpPr>
          <p:sp>
            <p:nvSpPr>
              <p:cNvPr id="246" name="Freeform 30">
                <a:extLst>
                  <a:ext uri="{FF2B5EF4-FFF2-40B4-BE49-F238E27FC236}">
                    <a16:creationId xmlns:a16="http://schemas.microsoft.com/office/drawing/2014/main" id="{C24FCAB9-CBF8-4B27-B1E6-2FCBC7A9A444}"/>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47" name="Line 31">
                <a:extLst>
                  <a:ext uri="{FF2B5EF4-FFF2-40B4-BE49-F238E27FC236}">
                    <a16:creationId xmlns:a16="http://schemas.microsoft.com/office/drawing/2014/main" id="{6B7EAFE1-8EEF-401F-8243-920633218659}"/>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48" name="Oval 32">
                <a:extLst>
                  <a:ext uri="{FF2B5EF4-FFF2-40B4-BE49-F238E27FC236}">
                    <a16:creationId xmlns:a16="http://schemas.microsoft.com/office/drawing/2014/main" id="{7380DF2B-C5C8-4FE3-B928-A0EF77C84843}"/>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49" name="Oval 33">
                <a:extLst>
                  <a:ext uri="{FF2B5EF4-FFF2-40B4-BE49-F238E27FC236}">
                    <a16:creationId xmlns:a16="http://schemas.microsoft.com/office/drawing/2014/main" id="{D568CEDD-128D-4BAF-AC61-8A86BBC2638E}"/>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50" name="Oval 34">
                <a:extLst>
                  <a:ext uri="{FF2B5EF4-FFF2-40B4-BE49-F238E27FC236}">
                    <a16:creationId xmlns:a16="http://schemas.microsoft.com/office/drawing/2014/main" id="{A0AE1B40-1509-46F9-BC43-3A54B43A6B6E}"/>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51" name="Line 35">
                <a:extLst>
                  <a:ext uri="{FF2B5EF4-FFF2-40B4-BE49-F238E27FC236}">
                    <a16:creationId xmlns:a16="http://schemas.microsoft.com/office/drawing/2014/main" id="{DB10F781-BB21-4E8E-880F-F9D680285989}"/>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73" name="Group 272">
              <a:extLst>
                <a:ext uri="{FF2B5EF4-FFF2-40B4-BE49-F238E27FC236}">
                  <a16:creationId xmlns:a16="http://schemas.microsoft.com/office/drawing/2014/main" id="{E5F3D612-C066-40D0-AC67-FAA6D14010AB}"/>
                </a:ext>
              </a:extLst>
            </p:cNvPr>
            <p:cNvGrpSpPr/>
            <p:nvPr/>
          </p:nvGrpSpPr>
          <p:grpSpPr>
            <a:xfrm>
              <a:off x="1245424" y="3392885"/>
              <a:ext cx="325277" cy="159390"/>
              <a:chOff x="92603" y="44698"/>
              <a:chExt cx="851960" cy="353283"/>
            </a:xfrm>
          </p:grpSpPr>
          <p:sp>
            <p:nvSpPr>
              <p:cNvPr id="267" name="Oval 32">
                <a:extLst>
                  <a:ext uri="{FF2B5EF4-FFF2-40B4-BE49-F238E27FC236}">
                    <a16:creationId xmlns:a16="http://schemas.microsoft.com/office/drawing/2014/main" id="{AA44AA35-1E6B-4B19-A03D-CE3C52504FBF}"/>
                  </a:ext>
                </a:extLst>
              </p:cNvPr>
              <p:cNvSpPr>
                <a:spLocks noChangeArrowheads="1"/>
              </p:cNvSpPr>
              <p:nvPr/>
            </p:nvSpPr>
            <p:spPr bwMode="auto">
              <a:xfrm>
                <a:off x="605203"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68" name="Oval 33">
                <a:extLst>
                  <a:ext uri="{FF2B5EF4-FFF2-40B4-BE49-F238E27FC236}">
                    <a16:creationId xmlns:a16="http://schemas.microsoft.com/office/drawing/2014/main" id="{E2E70034-9050-4396-8FD7-97DAED3A4552}"/>
                  </a:ext>
                </a:extLst>
              </p:cNvPr>
              <p:cNvSpPr>
                <a:spLocks noChangeArrowheads="1"/>
              </p:cNvSpPr>
              <p:nvPr/>
            </p:nvSpPr>
            <p:spPr bwMode="auto">
              <a:xfrm>
                <a:off x="702439"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69" name="Oval 34">
                <a:extLst>
                  <a:ext uri="{FF2B5EF4-FFF2-40B4-BE49-F238E27FC236}">
                    <a16:creationId xmlns:a16="http://schemas.microsoft.com/office/drawing/2014/main" id="{8652CD93-9F2D-45E0-98CF-807E5C151FA7}"/>
                  </a:ext>
                </a:extLst>
              </p:cNvPr>
              <p:cNvSpPr>
                <a:spLocks noChangeArrowheads="1"/>
              </p:cNvSpPr>
              <p:nvPr/>
            </p:nvSpPr>
            <p:spPr bwMode="auto">
              <a:xfrm>
                <a:off x="796396"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71" name="Rectangle: Rounded Corners 270">
                <a:extLst>
                  <a:ext uri="{FF2B5EF4-FFF2-40B4-BE49-F238E27FC236}">
                    <a16:creationId xmlns:a16="http://schemas.microsoft.com/office/drawing/2014/main" id="{2DA5A93A-D2ED-4B50-A894-7104C5443472}"/>
                  </a:ext>
                </a:extLst>
              </p:cNvPr>
              <p:cNvSpPr/>
              <p:nvPr/>
            </p:nvSpPr>
            <p:spPr bwMode="auto">
              <a:xfrm>
                <a:off x="92603" y="44698"/>
                <a:ext cx="851960" cy="353283"/>
              </a:xfrm>
              <a:prstGeom prst="roundRect">
                <a:avLst>
                  <a:gd name="adj" fmla="val 5112"/>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2" name="Rectangle: Rounded Corners 271">
                <a:extLst>
                  <a:ext uri="{FF2B5EF4-FFF2-40B4-BE49-F238E27FC236}">
                    <a16:creationId xmlns:a16="http://schemas.microsoft.com/office/drawing/2014/main" id="{AC03EE4E-A25C-48BB-8357-2B7FF9960601}"/>
                  </a:ext>
                </a:extLst>
              </p:cNvPr>
              <p:cNvSpPr/>
              <p:nvPr/>
            </p:nvSpPr>
            <p:spPr bwMode="auto">
              <a:xfrm>
                <a:off x="196192" y="173038"/>
                <a:ext cx="297827" cy="99345"/>
              </a:xfrm>
              <a:prstGeom prst="roundRect">
                <a:avLst>
                  <a:gd name="adj" fmla="val 11824"/>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4" name="Group 3">
            <a:extLst>
              <a:ext uri="{FF2B5EF4-FFF2-40B4-BE49-F238E27FC236}">
                <a16:creationId xmlns:a16="http://schemas.microsoft.com/office/drawing/2014/main" id="{F3DD4E60-F972-A741-A08D-DDF6EBECF7C3}"/>
              </a:ext>
            </a:extLst>
          </p:cNvPr>
          <p:cNvGrpSpPr/>
          <p:nvPr/>
        </p:nvGrpSpPr>
        <p:grpSpPr>
          <a:xfrm>
            <a:off x="6430953" y="2238930"/>
            <a:ext cx="5091573" cy="2452746"/>
            <a:chOff x="6205491" y="1408267"/>
            <a:chExt cx="5091573" cy="2452746"/>
          </a:xfrm>
        </p:grpSpPr>
        <p:sp>
          <p:nvSpPr>
            <p:cNvPr id="16" name="Rectangle: Rounded Corners 15">
              <a:extLst>
                <a:ext uri="{FF2B5EF4-FFF2-40B4-BE49-F238E27FC236}">
                  <a16:creationId xmlns:a16="http://schemas.microsoft.com/office/drawing/2014/main" id="{6F287BAD-B082-4F79-9EA5-26B8E0906307}"/>
                </a:ext>
              </a:extLst>
            </p:cNvPr>
            <p:cNvSpPr/>
            <p:nvPr/>
          </p:nvSpPr>
          <p:spPr bwMode="auto">
            <a:xfrm>
              <a:off x="6205492" y="1807910"/>
              <a:ext cx="5091572" cy="2053103"/>
            </a:xfrm>
            <a:prstGeom prst="roundRect">
              <a:avLst>
                <a:gd name="adj" fmla="val 703"/>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a:solidFill>
                  <a:srgbClr val="505050"/>
                </a:solidFill>
                <a:latin typeface="Segoe UI"/>
                <a:cs typeface="Segoe UI" pitchFamily="34" charset="0"/>
              </a:endParaRPr>
            </a:p>
          </p:txBody>
        </p:sp>
        <p:sp>
          <p:nvSpPr>
            <p:cNvPr id="22" name="TextBox 21">
              <a:extLst>
                <a:ext uri="{FF2B5EF4-FFF2-40B4-BE49-F238E27FC236}">
                  <a16:creationId xmlns:a16="http://schemas.microsoft.com/office/drawing/2014/main" id="{58CD8594-DF79-4270-86F2-B7DFBF1F7C57}"/>
                </a:ext>
              </a:extLst>
            </p:cNvPr>
            <p:cNvSpPr txBox="1"/>
            <p:nvPr/>
          </p:nvSpPr>
          <p:spPr>
            <a:xfrm>
              <a:off x="6205491" y="1408267"/>
              <a:ext cx="5091572" cy="211209"/>
            </a:xfrm>
            <a:prstGeom prst="rect">
              <a:avLst/>
            </a:prstGeom>
            <a:noFill/>
          </p:spPr>
          <p:txBody>
            <a:bodyPr wrap="square" lIns="0" tIns="0" rIns="0" bIns="0" rtlCol="0">
              <a:spAutoFit/>
            </a:bodyPr>
            <a:lstStyle/>
            <a:p>
              <a:pPr defTabSz="914367">
                <a:spcAft>
                  <a:spcPts val="2353"/>
                </a:spcAft>
              </a:pPr>
              <a:r>
                <a:rPr lang="en-US" sz="1372" dirty="0">
                  <a:solidFill>
                    <a:srgbClr val="505050"/>
                  </a:solidFill>
                  <a:latin typeface="Segoe UI Semibold" panose="020B0702040204020203" pitchFamily="34" charset="0"/>
                  <a:cs typeface="Segoe UI Semibold" panose="020B0702040204020203" pitchFamily="34" charset="0"/>
                </a:rPr>
                <a:t>Traditional virtual machines = hardware virtualization</a:t>
              </a:r>
            </a:p>
          </p:txBody>
        </p:sp>
        <p:sp>
          <p:nvSpPr>
            <p:cNvPr id="90" name="Rectangle: Rounded Corners 89">
              <a:extLst>
                <a:ext uri="{FF2B5EF4-FFF2-40B4-BE49-F238E27FC236}">
                  <a16:creationId xmlns:a16="http://schemas.microsoft.com/office/drawing/2014/main" id="{748E60AC-117B-4FCC-8CF2-B30DA0EA5104}"/>
                </a:ext>
              </a:extLst>
            </p:cNvPr>
            <p:cNvSpPr/>
            <p:nvPr/>
          </p:nvSpPr>
          <p:spPr bwMode="auto">
            <a:xfrm>
              <a:off x="6433645" y="3176491"/>
              <a:ext cx="4635263" cy="507006"/>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Hardware</a:t>
              </a:r>
              <a:endParaRPr lang="en-US" sz="2353" dirty="0">
                <a:solidFill>
                  <a:srgbClr val="505050"/>
                </a:solidFill>
                <a:latin typeface="Segoe UI"/>
                <a:ea typeface="Segoe UI" pitchFamily="34" charset="0"/>
                <a:cs typeface="Segoe UI" pitchFamily="34" charset="0"/>
              </a:endParaRPr>
            </a:p>
          </p:txBody>
        </p:sp>
        <p:sp>
          <p:nvSpPr>
            <p:cNvPr id="93" name="Rectangle: Rounded Corners 92">
              <a:extLst>
                <a:ext uri="{FF2B5EF4-FFF2-40B4-BE49-F238E27FC236}">
                  <a16:creationId xmlns:a16="http://schemas.microsoft.com/office/drawing/2014/main" id="{E268CD5D-A926-422F-8E59-4EDA848D4E20}"/>
                </a:ext>
              </a:extLst>
            </p:cNvPr>
            <p:cNvSpPr/>
            <p:nvPr/>
          </p:nvSpPr>
          <p:spPr bwMode="auto">
            <a:xfrm>
              <a:off x="6433645" y="2580960"/>
              <a:ext cx="1524481" cy="507006"/>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OS</a:t>
              </a:r>
              <a:endParaRPr lang="en-US" sz="2353" dirty="0">
                <a:solidFill>
                  <a:srgbClr val="505050"/>
                </a:solidFill>
                <a:latin typeface="Segoe UI"/>
                <a:ea typeface="Segoe UI" pitchFamily="34" charset="0"/>
                <a:cs typeface="Segoe UI" pitchFamily="34" charset="0"/>
              </a:endParaRPr>
            </a:p>
          </p:txBody>
        </p:sp>
        <p:sp>
          <p:nvSpPr>
            <p:cNvPr id="96" name="Rectangle: Rounded Corners 95">
              <a:extLst>
                <a:ext uri="{FF2B5EF4-FFF2-40B4-BE49-F238E27FC236}">
                  <a16:creationId xmlns:a16="http://schemas.microsoft.com/office/drawing/2014/main" id="{8E0CD7D9-56CB-4445-836A-34DDE1FC1E1B}"/>
                </a:ext>
              </a:extLst>
            </p:cNvPr>
            <p:cNvSpPr/>
            <p:nvPr/>
          </p:nvSpPr>
          <p:spPr bwMode="auto">
            <a:xfrm>
              <a:off x="6433645" y="1985427"/>
              <a:ext cx="1524481" cy="507006"/>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Application</a:t>
              </a:r>
              <a:endParaRPr lang="en-US" sz="2353" dirty="0">
                <a:solidFill>
                  <a:srgbClr val="505050"/>
                </a:solidFill>
                <a:latin typeface="Segoe UI"/>
                <a:ea typeface="Segoe UI" pitchFamily="34" charset="0"/>
                <a:cs typeface="Segoe UI" pitchFamily="34" charset="0"/>
              </a:endParaRPr>
            </a:p>
          </p:txBody>
        </p:sp>
        <p:sp>
          <p:nvSpPr>
            <p:cNvPr id="104" name="Rectangle: Rounded Corners 103">
              <a:extLst>
                <a:ext uri="{FF2B5EF4-FFF2-40B4-BE49-F238E27FC236}">
                  <a16:creationId xmlns:a16="http://schemas.microsoft.com/office/drawing/2014/main" id="{BEF1D284-3066-499A-8EB8-44957256D947}"/>
                </a:ext>
              </a:extLst>
            </p:cNvPr>
            <p:cNvSpPr/>
            <p:nvPr/>
          </p:nvSpPr>
          <p:spPr bwMode="auto">
            <a:xfrm>
              <a:off x="8027360" y="2003575"/>
              <a:ext cx="964362" cy="1084392"/>
            </a:xfrm>
            <a:prstGeom prst="roundRect">
              <a:avLst>
                <a:gd name="adj" fmla="val 2210"/>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980" dirty="0">
                  <a:solidFill>
                    <a:srgbClr val="505050"/>
                  </a:solidFill>
                  <a:latin typeface="Segoe UI"/>
                  <a:cs typeface="Segoe UI" pitchFamily="34" charset="0"/>
                </a:rPr>
                <a:t>VM</a:t>
              </a:r>
            </a:p>
          </p:txBody>
        </p:sp>
        <p:sp>
          <p:nvSpPr>
            <p:cNvPr id="105" name="Rectangle: Rounded Corners 104">
              <a:extLst>
                <a:ext uri="{FF2B5EF4-FFF2-40B4-BE49-F238E27FC236}">
                  <a16:creationId xmlns:a16="http://schemas.microsoft.com/office/drawing/2014/main" id="{772B933D-6EC0-41D0-89EC-EFF4882E7139}"/>
                </a:ext>
              </a:extLst>
            </p:cNvPr>
            <p:cNvSpPr/>
            <p:nvPr/>
          </p:nvSpPr>
          <p:spPr bwMode="auto">
            <a:xfrm>
              <a:off x="9065954" y="2003575"/>
              <a:ext cx="964362" cy="1084392"/>
            </a:xfrm>
            <a:prstGeom prst="roundRect">
              <a:avLst>
                <a:gd name="adj" fmla="val 2210"/>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980" dirty="0">
                  <a:solidFill>
                    <a:srgbClr val="505050"/>
                  </a:solidFill>
                  <a:latin typeface="Segoe UI"/>
                  <a:cs typeface="Segoe UI" pitchFamily="34" charset="0"/>
                </a:rPr>
                <a:t>VM</a:t>
              </a:r>
            </a:p>
          </p:txBody>
        </p:sp>
        <p:sp>
          <p:nvSpPr>
            <p:cNvPr id="106" name="Rectangle: Rounded Corners 105">
              <a:extLst>
                <a:ext uri="{FF2B5EF4-FFF2-40B4-BE49-F238E27FC236}">
                  <a16:creationId xmlns:a16="http://schemas.microsoft.com/office/drawing/2014/main" id="{353DFD21-8508-4AAA-A691-92DC55D52EC7}"/>
                </a:ext>
              </a:extLst>
            </p:cNvPr>
            <p:cNvSpPr/>
            <p:nvPr/>
          </p:nvSpPr>
          <p:spPr bwMode="auto">
            <a:xfrm>
              <a:off x="10104547" y="2003575"/>
              <a:ext cx="964362" cy="1084392"/>
            </a:xfrm>
            <a:prstGeom prst="roundRect">
              <a:avLst>
                <a:gd name="adj" fmla="val 2210"/>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980" dirty="0">
                  <a:solidFill>
                    <a:srgbClr val="505050"/>
                  </a:solidFill>
                  <a:latin typeface="Segoe UI"/>
                  <a:cs typeface="Segoe UI" pitchFamily="34" charset="0"/>
                </a:rPr>
                <a:t>VM</a:t>
              </a:r>
            </a:p>
          </p:txBody>
        </p:sp>
        <p:sp>
          <p:nvSpPr>
            <p:cNvPr id="108" name="Rectangle: Rounded Corners 107">
              <a:extLst>
                <a:ext uri="{FF2B5EF4-FFF2-40B4-BE49-F238E27FC236}">
                  <a16:creationId xmlns:a16="http://schemas.microsoft.com/office/drawing/2014/main" id="{26675C0B-EFED-4C13-A9B8-1E0268AF54F7}"/>
                </a:ext>
              </a:extLst>
            </p:cNvPr>
            <p:cNvSpPr/>
            <p:nvPr/>
          </p:nvSpPr>
          <p:spPr bwMode="auto">
            <a:xfrm>
              <a:off x="8139196" y="230108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dirty="0">
                  <a:solidFill>
                    <a:srgbClr val="505050"/>
                  </a:solidFill>
                  <a:latin typeface="Segoe UI"/>
                  <a:cs typeface="Segoe UI" pitchFamily="34" charset="0"/>
                </a:rPr>
                <a:t>App</a:t>
              </a:r>
              <a:endParaRPr lang="en-US" sz="1176" dirty="0">
                <a:solidFill>
                  <a:srgbClr val="505050"/>
                </a:solidFill>
                <a:latin typeface="Segoe UI"/>
                <a:cs typeface="Segoe UI" pitchFamily="34" charset="0"/>
              </a:endParaRPr>
            </a:p>
          </p:txBody>
        </p:sp>
        <p:sp>
          <p:nvSpPr>
            <p:cNvPr id="109" name="Rectangle: Rounded Corners 108">
              <a:extLst>
                <a:ext uri="{FF2B5EF4-FFF2-40B4-BE49-F238E27FC236}">
                  <a16:creationId xmlns:a16="http://schemas.microsoft.com/office/drawing/2014/main" id="{A655010B-19C6-470C-B985-88EA0AAAAF43}"/>
                </a:ext>
              </a:extLst>
            </p:cNvPr>
            <p:cNvSpPr/>
            <p:nvPr/>
          </p:nvSpPr>
          <p:spPr bwMode="auto">
            <a:xfrm>
              <a:off x="8139196" y="268713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dirty="0">
                  <a:solidFill>
                    <a:srgbClr val="505050"/>
                  </a:solidFill>
                  <a:latin typeface="Segoe UI"/>
                  <a:cs typeface="Segoe UI" pitchFamily="34" charset="0"/>
                </a:rPr>
                <a:t>OS</a:t>
              </a:r>
              <a:endParaRPr lang="en-US" sz="1176" dirty="0">
                <a:solidFill>
                  <a:srgbClr val="505050"/>
                </a:solidFill>
                <a:latin typeface="Segoe UI"/>
                <a:cs typeface="Segoe UI" pitchFamily="34" charset="0"/>
              </a:endParaRPr>
            </a:p>
          </p:txBody>
        </p:sp>
        <p:sp>
          <p:nvSpPr>
            <p:cNvPr id="112" name="Rectangle: Rounded Corners 111">
              <a:extLst>
                <a:ext uri="{FF2B5EF4-FFF2-40B4-BE49-F238E27FC236}">
                  <a16:creationId xmlns:a16="http://schemas.microsoft.com/office/drawing/2014/main" id="{92E9FC46-AF60-4F37-99A4-4EA99DA1A41A}"/>
                </a:ext>
              </a:extLst>
            </p:cNvPr>
            <p:cNvSpPr/>
            <p:nvPr/>
          </p:nvSpPr>
          <p:spPr bwMode="auto">
            <a:xfrm>
              <a:off x="9158308" y="230108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dirty="0">
                  <a:solidFill>
                    <a:srgbClr val="505050"/>
                  </a:solidFill>
                  <a:latin typeface="Segoe UI"/>
                  <a:cs typeface="Segoe UI" pitchFamily="34" charset="0"/>
                </a:rPr>
                <a:t>App</a:t>
              </a:r>
              <a:endParaRPr lang="en-US" sz="1176" dirty="0">
                <a:solidFill>
                  <a:srgbClr val="505050"/>
                </a:solidFill>
                <a:latin typeface="Segoe UI"/>
                <a:cs typeface="Segoe UI" pitchFamily="34" charset="0"/>
              </a:endParaRPr>
            </a:p>
          </p:txBody>
        </p:sp>
        <p:sp>
          <p:nvSpPr>
            <p:cNvPr id="113" name="Rectangle: Rounded Corners 112">
              <a:extLst>
                <a:ext uri="{FF2B5EF4-FFF2-40B4-BE49-F238E27FC236}">
                  <a16:creationId xmlns:a16="http://schemas.microsoft.com/office/drawing/2014/main" id="{D3872705-6BCC-40AD-A5C6-B1D95DE5E689}"/>
                </a:ext>
              </a:extLst>
            </p:cNvPr>
            <p:cNvSpPr/>
            <p:nvPr/>
          </p:nvSpPr>
          <p:spPr bwMode="auto">
            <a:xfrm>
              <a:off x="9158308" y="268713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dirty="0">
                  <a:solidFill>
                    <a:srgbClr val="505050"/>
                  </a:solidFill>
                  <a:latin typeface="Segoe UI"/>
                  <a:cs typeface="Segoe UI" pitchFamily="34" charset="0"/>
                </a:rPr>
                <a:t>OS</a:t>
              </a:r>
              <a:endParaRPr lang="en-US" sz="1176" dirty="0">
                <a:solidFill>
                  <a:srgbClr val="505050"/>
                </a:solidFill>
                <a:latin typeface="Segoe UI"/>
                <a:cs typeface="Segoe UI" pitchFamily="34" charset="0"/>
              </a:endParaRPr>
            </a:p>
          </p:txBody>
        </p:sp>
        <p:sp>
          <p:nvSpPr>
            <p:cNvPr id="115" name="Rectangle: Rounded Corners 114">
              <a:extLst>
                <a:ext uri="{FF2B5EF4-FFF2-40B4-BE49-F238E27FC236}">
                  <a16:creationId xmlns:a16="http://schemas.microsoft.com/office/drawing/2014/main" id="{BF0208AD-E0D5-4B6F-A8E4-14ADA84F7443}"/>
                </a:ext>
              </a:extLst>
            </p:cNvPr>
            <p:cNvSpPr/>
            <p:nvPr/>
          </p:nvSpPr>
          <p:spPr bwMode="auto">
            <a:xfrm>
              <a:off x="10200606" y="230108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dirty="0">
                  <a:solidFill>
                    <a:srgbClr val="505050"/>
                  </a:solidFill>
                  <a:latin typeface="Segoe UI"/>
                  <a:cs typeface="Segoe UI" pitchFamily="34" charset="0"/>
                </a:rPr>
                <a:t>App</a:t>
              </a:r>
              <a:endParaRPr lang="en-US" sz="1176" dirty="0">
                <a:solidFill>
                  <a:srgbClr val="505050"/>
                </a:solidFill>
                <a:latin typeface="Segoe UI"/>
                <a:cs typeface="Segoe UI" pitchFamily="34" charset="0"/>
              </a:endParaRPr>
            </a:p>
          </p:txBody>
        </p:sp>
        <p:sp>
          <p:nvSpPr>
            <p:cNvPr id="116" name="Rectangle: Rounded Corners 115">
              <a:extLst>
                <a:ext uri="{FF2B5EF4-FFF2-40B4-BE49-F238E27FC236}">
                  <a16:creationId xmlns:a16="http://schemas.microsoft.com/office/drawing/2014/main" id="{8564E020-BC1F-4FB3-87F4-A998F0A4C4F9}"/>
                </a:ext>
              </a:extLst>
            </p:cNvPr>
            <p:cNvSpPr/>
            <p:nvPr/>
          </p:nvSpPr>
          <p:spPr bwMode="auto">
            <a:xfrm>
              <a:off x="10200606" y="268713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dirty="0">
                  <a:solidFill>
                    <a:srgbClr val="505050"/>
                  </a:solidFill>
                  <a:latin typeface="Segoe UI"/>
                  <a:cs typeface="Segoe UI" pitchFamily="34" charset="0"/>
                </a:rPr>
                <a:t>OS</a:t>
              </a:r>
              <a:endParaRPr lang="en-US" sz="1176" dirty="0">
                <a:solidFill>
                  <a:srgbClr val="505050"/>
                </a:solidFill>
                <a:latin typeface="Segoe UI"/>
                <a:cs typeface="Segoe UI" pitchFamily="34" charset="0"/>
              </a:endParaRPr>
            </a:p>
          </p:txBody>
        </p:sp>
        <p:grpSp>
          <p:nvGrpSpPr>
            <p:cNvPr id="204" name="Group 203">
              <a:extLst>
                <a:ext uri="{FF2B5EF4-FFF2-40B4-BE49-F238E27FC236}">
                  <a16:creationId xmlns:a16="http://schemas.microsoft.com/office/drawing/2014/main" id="{FAB59069-2D0A-43A4-904F-13532EFBD0E5}"/>
                </a:ext>
              </a:extLst>
            </p:cNvPr>
            <p:cNvGrpSpPr/>
            <p:nvPr/>
          </p:nvGrpSpPr>
          <p:grpSpPr>
            <a:xfrm>
              <a:off x="8209910" y="2385490"/>
              <a:ext cx="178398" cy="141002"/>
              <a:chOff x="11757025" y="2832101"/>
              <a:chExt cx="461963" cy="365125"/>
            </a:xfrm>
          </p:grpSpPr>
          <p:sp>
            <p:nvSpPr>
              <p:cNvPr id="198" name="Freeform 30">
                <a:extLst>
                  <a:ext uri="{FF2B5EF4-FFF2-40B4-BE49-F238E27FC236}">
                    <a16:creationId xmlns:a16="http://schemas.microsoft.com/office/drawing/2014/main" id="{F9569A1D-EEF9-442C-A11B-D37B3368078A}"/>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99" name="Line 31">
                <a:extLst>
                  <a:ext uri="{FF2B5EF4-FFF2-40B4-BE49-F238E27FC236}">
                    <a16:creationId xmlns:a16="http://schemas.microsoft.com/office/drawing/2014/main" id="{D08E60C0-DB74-4354-BF57-17DBCEDB7F2D}"/>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00" name="Oval 32">
                <a:extLst>
                  <a:ext uri="{FF2B5EF4-FFF2-40B4-BE49-F238E27FC236}">
                    <a16:creationId xmlns:a16="http://schemas.microsoft.com/office/drawing/2014/main" id="{A0028707-0CD3-4019-901C-1A4CF956D405}"/>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01" name="Oval 33">
                <a:extLst>
                  <a:ext uri="{FF2B5EF4-FFF2-40B4-BE49-F238E27FC236}">
                    <a16:creationId xmlns:a16="http://schemas.microsoft.com/office/drawing/2014/main" id="{AE03687D-5207-42E9-9E9A-D1E1894C68AC}"/>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02" name="Oval 34">
                <a:extLst>
                  <a:ext uri="{FF2B5EF4-FFF2-40B4-BE49-F238E27FC236}">
                    <a16:creationId xmlns:a16="http://schemas.microsoft.com/office/drawing/2014/main" id="{3D092A5E-EA4F-44DB-8499-639562B71D23}"/>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03" name="Line 35">
                <a:extLst>
                  <a:ext uri="{FF2B5EF4-FFF2-40B4-BE49-F238E27FC236}">
                    <a16:creationId xmlns:a16="http://schemas.microsoft.com/office/drawing/2014/main" id="{4BAF6ED3-5B73-437D-928F-81A93767524D}"/>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05" name="Group 204">
              <a:extLst>
                <a:ext uri="{FF2B5EF4-FFF2-40B4-BE49-F238E27FC236}">
                  <a16:creationId xmlns:a16="http://schemas.microsoft.com/office/drawing/2014/main" id="{54492DB2-FB5A-44C2-AE1F-1B454978C4CA}"/>
                </a:ext>
              </a:extLst>
            </p:cNvPr>
            <p:cNvGrpSpPr/>
            <p:nvPr/>
          </p:nvGrpSpPr>
          <p:grpSpPr>
            <a:xfrm>
              <a:off x="9234728" y="2385490"/>
              <a:ext cx="178398" cy="141002"/>
              <a:chOff x="11757025" y="2832101"/>
              <a:chExt cx="461963" cy="365125"/>
            </a:xfrm>
          </p:grpSpPr>
          <p:sp>
            <p:nvSpPr>
              <p:cNvPr id="206" name="Freeform 30">
                <a:extLst>
                  <a:ext uri="{FF2B5EF4-FFF2-40B4-BE49-F238E27FC236}">
                    <a16:creationId xmlns:a16="http://schemas.microsoft.com/office/drawing/2014/main" id="{14BC03B3-CC84-48FC-AE55-E9ED93163A1C}"/>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07" name="Line 31">
                <a:extLst>
                  <a:ext uri="{FF2B5EF4-FFF2-40B4-BE49-F238E27FC236}">
                    <a16:creationId xmlns:a16="http://schemas.microsoft.com/office/drawing/2014/main" id="{5FCCBB4F-759D-4EAF-A319-93EA85998C5C}"/>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08" name="Oval 32">
                <a:extLst>
                  <a:ext uri="{FF2B5EF4-FFF2-40B4-BE49-F238E27FC236}">
                    <a16:creationId xmlns:a16="http://schemas.microsoft.com/office/drawing/2014/main" id="{2703CDE2-8E3A-46E4-9ABD-96DA88F35456}"/>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09" name="Oval 33">
                <a:extLst>
                  <a:ext uri="{FF2B5EF4-FFF2-40B4-BE49-F238E27FC236}">
                    <a16:creationId xmlns:a16="http://schemas.microsoft.com/office/drawing/2014/main" id="{1FD4A593-6CA8-45C2-842A-64977A638F05}"/>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10" name="Oval 34">
                <a:extLst>
                  <a:ext uri="{FF2B5EF4-FFF2-40B4-BE49-F238E27FC236}">
                    <a16:creationId xmlns:a16="http://schemas.microsoft.com/office/drawing/2014/main" id="{C2E1D9D1-BD11-4C91-9503-1F23EC68DFC2}"/>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11" name="Line 35">
                <a:extLst>
                  <a:ext uri="{FF2B5EF4-FFF2-40B4-BE49-F238E27FC236}">
                    <a16:creationId xmlns:a16="http://schemas.microsoft.com/office/drawing/2014/main" id="{FD300B83-9EC3-41FE-BA6F-F6CEA8291161}"/>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12" name="Group 211">
              <a:extLst>
                <a:ext uri="{FF2B5EF4-FFF2-40B4-BE49-F238E27FC236}">
                  <a16:creationId xmlns:a16="http://schemas.microsoft.com/office/drawing/2014/main" id="{3C2F77E7-ECFE-4BB1-A0E6-F938F52AF472}"/>
                </a:ext>
              </a:extLst>
            </p:cNvPr>
            <p:cNvGrpSpPr/>
            <p:nvPr/>
          </p:nvGrpSpPr>
          <p:grpSpPr>
            <a:xfrm>
              <a:off x="10282891" y="2385490"/>
              <a:ext cx="178398" cy="141002"/>
              <a:chOff x="11757025" y="2832101"/>
              <a:chExt cx="461963" cy="365125"/>
            </a:xfrm>
          </p:grpSpPr>
          <p:sp>
            <p:nvSpPr>
              <p:cNvPr id="213" name="Freeform 30">
                <a:extLst>
                  <a:ext uri="{FF2B5EF4-FFF2-40B4-BE49-F238E27FC236}">
                    <a16:creationId xmlns:a16="http://schemas.microsoft.com/office/drawing/2014/main" id="{8E4E4286-A77D-4CF3-90C4-82F72565E91B}"/>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14" name="Line 31">
                <a:extLst>
                  <a:ext uri="{FF2B5EF4-FFF2-40B4-BE49-F238E27FC236}">
                    <a16:creationId xmlns:a16="http://schemas.microsoft.com/office/drawing/2014/main" id="{5897BEA2-FF97-4218-8476-CAA7A8D4ABE2}"/>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15" name="Oval 32">
                <a:extLst>
                  <a:ext uri="{FF2B5EF4-FFF2-40B4-BE49-F238E27FC236}">
                    <a16:creationId xmlns:a16="http://schemas.microsoft.com/office/drawing/2014/main" id="{88F7696B-5185-43D3-AC02-82B97D2DE503}"/>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16" name="Oval 33">
                <a:extLst>
                  <a:ext uri="{FF2B5EF4-FFF2-40B4-BE49-F238E27FC236}">
                    <a16:creationId xmlns:a16="http://schemas.microsoft.com/office/drawing/2014/main" id="{CD93962D-D183-4C40-B67F-CD842B779F45}"/>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17" name="Oval 34">
                <a:extLst>
                  <a:ext uri="{FF2B5EF4-FFF2-40B4-BE49-F238E27FC236}">
                    <a16:creationId xmlns:a16="http://schemas.microsoft.com/office/drawing/2014/main" id="{81272A27-A837-44DB-B732-D2F4F23D8FFF}"/>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18" name="Line 35">
                <a:extLst>
                  <a:ext uri="{FF2B5EF4-FFF2-40B4-BE49-F238E27FC236}">
                    <a16:creationId xmlns:a16="http://schemas.microsoft.com/office/drawing/2014/main" id="{18C5F749-6746-4367-9418-AD4CB714283D}"/>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19" name="Group 218">
              <a:extLst>
                <a:ext uri="{FF2B5EF4-FFF2-40B4-BE49-F238E27FC236}">
                  <a16:creationId xmlns:a16="http://schemas.microsoft.com/office/drawing/2014/main" id="{3E4AFB40-3CE4-4DB4-9E4F-575108CA8142}"/>
                </a:ext>
              </a:extLst>
            </p:cNvPr>
            <p:cNvGrpSpPr/>
            <p:nvPr/>
          </p:nvGrpSpPr>
          <p:grpSpPr>
            <a:xfrm>
              <a:off x="6602037" y="2125825"/>
              <a:ext cx="269165" cy="212739"/>
              <a:chOff x="11757025" y="2832101"/>
              <a:chExt cx="461963" cy="365125"/>
            </a:xfrm>
          </p:grpSpPr>
          <p:sp>
            <p:nvSpPr>
              <p:cNvPr id="220" name="Freeform 30">
                <a:extLst>
                  <a:ext uri="{FF2B5EF4-FFF2-40B4-BE49-F238E27FC236}">
                    <a16:creationId xmlns:a16="http://schemas.microsoft.com/office/drawing/2014/main" id="{BEBA5178-7D14-4BEF-87C1-29CC48CBC5CC}"/>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21" name="Line 31">
                <a:extLst>
                  <a:ext uri="{FF2B5EF4-FFF2-40B4-BE49-F238E27FC236}">
                    <a16:creationId xmlns:a16="http://schemas.microsoft.com/office/drawing/2014/main" id="{BF4B44F4-8346-49BF-923D-3C56D604BA7B}"/>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22" name="Oval 32">
                <a:extLst>
                  <a:ext uri="{FF2B5EF4-FFF2-40B4-BE49-F238E27FC236}">
                    <a16:creationId xmlns:a16="http://schemas.microsoft.com/office/drawing/2014/main" id="{99CB9415-EA61-46D1-A9C2-83C31731F9B9}"/>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23" name="Oval 33">
                <a:extLst>
                  <a:ext uri="{FF2B5EF4-FFF2-40B4-BE49-F238E27FC236}">
                    <a16:creationId xmlns:a16="http://schemas.microsoft.com/office/drawing/2014/main" id="{53DB2FFB-BF5B-4DD7-8FE4-FD753DC5D16D}"/>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24" name="Oval 34">
                <a:extLst>
                  <a:ext uri="{FF2B5EF4-FFF2-40B4-BE49-F238E27FC236}">
                    <a16:creationId xmlns:a16="http://schemas.microsoft.com/office/drawing/2014/main" id="{46561795-C5F1-41A5-A686-6608461822F0}"/>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25" name="Line 35">
                <a:extLst>
                  <a:ext uri="{FF2B5EF4-FFF2-40B4-BE49-F238E27FC236}">
                    <a16:creationId xmlns:a16="http://schemas.microsoft.com/office/drawing/2014/main" id="{24263E2A-35F2-4CCB-ABEC-9645F04369A2}"/>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32" name="Group 231">
              <a:extLst>
                <a:ext uri="{FF2B5EF4-FFF2-40B4-BE49-F238E27FC236}">
                  <a16:creationId xmlns:a16="http://schemas.microsoft.com/office/drawing/2014/main" id="{F4A4EE3D-6BF3-4BF8-A891-7A0F8A24B49A}"/>
                </a:ext>
              </a:extLst>
            </p:cNvPr>
            <p:cNvGrpSpPr/>
            <p:nvPr/>
          </p:nvGrpSpPr>
          <p:grpSpPr>
            <a:xfrm>
              <a:off x="6600025" y="2731186"/>
              <a:ext cx="277856" cy="206552"/>
              <a:chOff x="11622088" y="3221038"/>
              <a:chExt cx="958850" cy="712788"/>
            </a:xfrm>
          </p:grpSpPr>
          <p:sp>
            <p:nvSpPr>
              <p:cNvPr id="229" name="Rectangle 39">
                <a:extLst>
                  <a:ext uri="{FF2B5EF4-FFF2-40B4-BE49-F238E27FC236}">
                    <a16:creationId xmlns:a16="http://schemas.microsoft.com/office/drawing/2014/main" id="{ABD473A9-E10A-4969-AFDB-75580412E216}"/>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30" name="Line 40">
                <a:extLst>
                  <a:ext uri="{FF2B5EF4-FFF2-40B4-BE49-F238E27FC236}">
                    <a16:creationId xmlns:a16="http://schemas.microsoft.com/office/drawing/2014/main" id="{E552157B-3155-4C67-91FE-6D6B4C738234}"/>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31" name="Line 41">
                <a:extLst>
                  <a:ext uri="{FF2B5EF4-FFF2-40B4-BE49-F238E27FC236}">
                    <a16:creationId xmlns:a16="http://schemas.microsoft.com/office/drawing/2014/main" id="{B7F32FDD-A63A-4FA0-B5BA-EF8E140A111B}"/>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52" name="Group 251">
              <a:extLst>
                <a:ext uri="{FF2B5EF4-FFF2-40B4-BE49-F238E27FC236}">
                  <a16:creationId xmlns:a16="http://schemas.microsoft.com/office/drawing/2014/main" id="{A713F0D8-D88D-4E16-A33C-66D659069251}"/>
                </a:ext>
              </a:extLst>
            </p:cNvPr>
            <p:cNvGrpSpPr/>
            <p:nvPr/>
          </p:nvGrpSpPr>
          <p:grpSpPr>
            <a:xfrm>
              <a:off x="8205896" y="2766013"/>
              <a:ext cx="190716" cy="141773"/>
              <a:chOff x="11622088" y="3221038"/>
              <a:chExt cx="958850" cy="712788"/>
            </a:xfrm>
          </p:grpSpPr>
          <p:sp>
            <p:nvSpPr>
              <p:cNvPr id="253" name="Rectangle 39">
                <a:extLst>
                  <a:ext uri="{FF2B5EF4-FFF2-40B4-BE49-F238E27FC236}">
                    <a16:creationId xmlns:a16="http://schemas.microsoft.com/office/drawing/2014/main" id="{007CF272-E03A-4A78-A1AB-50068427483A}"/>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54" name="Line 40">
                <a:extLst>
                  <a:ext uri="{FF2B5EF4-FFF2-40B4-BE49-F238E27FC236}">
                    <a16:creationId xmlns:a16="http://schemas.microsoft.com/office/drawing/2014/main" id="{BB69B924-3933-46DC-AFAC-A19A3F01A143}"/>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55" name="Line 41">
                <a:extLst>
                  <a:ext uri="{FF2B5EF4-FFF2-40B4-BE49-F238E27FC236}">
                    <a16:creationId xmlns:a16="http://schemas.microsoft.com/office/drawing/2014/main" id="{F977F4E4-7F96-462D-BFC7-28F89DB609ED}"/>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56" name="Group 255">
              <a:extLst>
                <a:ext uri="{FF2B5EF4-FFF2-40B4-BE49-F238E27FC236}">
                  <a16:creationId xmlns:a16="http://schemas.microsoft.com/office/drawing/2014/main" id="{8D2462BE-0B6E-41B9-B0A9-BE56AC001579}"/>
                </a:ext>
              </a:extLst>
            </p:cNvPr>
            <p:cNvGrpSpPr/>
            <p:nvPr/>
          </p:nvGrpSpPr>
          <p:grpSpPr>
            <a:xfrm>
              <a:off x="9230714" y="2766013"/>
              <a:ext cx="190716" cy="141773"/>
              <a:chOff x="11622088" y="3221038"/>
              <a:chExt cx="958850" cy="712788"/>
            </a:xfrm>
          </p:grpSpPr>
          <p:sp>
            <p:nvSpPr>
              <p:cNvPr id="257" name="Rectangle 39">
                <a:extLst>
                  <a:ext uri="{FF2B5EF4-FFF2-40B4-BE49-F238E27FC236}">
                    <a16:creationId xmlns:a16="http://schemas.microsoft.com/office/drawing/2014/main" id="{422BDD3C-E2B1-4D18-8113-3BD9B267EF11}"/>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58" name="Line 40">
                <a:extLst>
                  <a:ext uri="{FF2B5EF4-FFF2-40B4-BE49-F238E27FC236}">
                    <a16:creationId xmlns:a16="http://schemas.microsoft.com/office/drawing/2014/main" id="{8B35074E-6CD1-4C8F-8E54-9AEE4C3C242A}"/>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59" name="Line 41">
                <a:extLst>
                  <a:ext uri="{FF2B5EF4-FFF2-40B4-BE49-F238E27FC236}">
                    <a16:creationId xmlns:a16="http://schemas.microsoft.com/office/drawing/2014/main" id="{AE251507-5591-499F-A7BC-F1327F8338AA}"/>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60" name="Group 259">
              <a:extLst>
                <a:ext uri="{FF2B5EF4-FFF2-40B4-BE49-F238E27FC236}">
                  <a16:creationId xmlns:a16="http://schemas.microsoft.com/office/drawing/2014/main" id="{B304C19C-778A-4D5D-A0A8-03E7EC0FDB24}"/>
                </a:ext>
              </a:extLst>
            </p:cNvPr>
            <p:cNvGrpSpPr/>
            <p:nvPr/>
          </p:nvGrpSpPr>
          <p:grpSpPr>
            <a:xfrm>
              <a:off x="10278877" y="2766013"/>
              <a:ext cx="190716" cy="141773"/>
              <a:chOff x="11622088" y="3221038"/>
              <a:chExt cx="958850" cy="712788"/>
            </a:xfrm>
          </p:grpSpPr>
          <p:sp>
            <p:nvSpPr>
              <p:cNvPr id="261" name="Rectangle 39">
                <a:extLst>
                  <a:ext uri="{FF2B5EF4-FFF2-40B4-BE49-F238E27FC236}">
                    <a16:creationId xmlns:a16="http://schemas.microsoft.com/office/drawing/2014/main" id="{FC904E75-76E9-4294-B428-037255E98814}"/>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62" name="Line 40">
                <a:extLst>
                  <a:ext uri="{FF2B5EF4-FFF2-40B4-BE49-F238E27FC236}">
                    <a16:creationId xmlns:a16="http://schemas.microsoft.com/office/drawing/2014/main" id="{97B97936-DBBB-496A-B937-FDB5E2D4D984}"/>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63" name="Line 41">
                <a:extLst>
                  <a:ext uri="{FF2B5EF4-FFF2-40B4-BE49-F238E27FC236}">
                    <a16:creationId xmlns:a16="http://schemas.microsoft.com/office/drawing/2014/main" id="{A8F6C515-97ED-4B74-830C-115C8D5C5B6B}"/>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nvGrpSpPr>
            <p:cNvPr id="281" name="Group 280">
              <a:extLst>
                <a:ext uri="{FF2B5EF4-FFF2-40B4-BE49-F238E27FC236}">
                  <a16:creationId xmlns:a16="http://schemas.microsoft.com/office/drawing/2014/main" id="{AD913EA7-B209-47CF-80C8-F591D89C955A}"/>
                </a:ext>
              </a:extLst>
            </p:cNvPr>
            <p:cNvGrpSpPr/>
            <p:nvPr/>
          </p:nvGrpSpPr>
          <p:grpSpPr>
            <a:xfrm>
              <a:off x="6570661" y="3350298"/>
              <a:ext cx="325277" cy="159390"/>
              <a:chOff x="92603" y="44698"/>
              <a:chExt cx="851960" cy="353283"/>
            </a:xfrm>
          </p:grpSpPr>
          <p:sp>
            <p:nvSpPr>
              <p:cNvPr id="282" name="Oval 32">
                <a:extLst>
                  <a:ext uri="{FF2B5EF4-FFF2-40B4-BE49-F238E27FC236}">
                    <a16:creationId xmlns:a16="http://schemas.microsoft.com/office/drawing/2014/main" id="{114539FC-BA1F-4E4C-8DE1-5C4175C738A6}"/>
                  </a:ext>
                </a:extLst>
              </p:cNvPr>
              <p:cNvSpPr>
                <a:spLocks noChangeArrowheads="1"/>
              </p:cNvSpPr>
              <p:nvPr/>
            </p:nvSpPr>
            <p:spPr bwMode="auto">
              <a:xfrm>
                <a:off x="605203"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83" name="Oval 33">
                <a:extLst>
                  <a:ext uri="{FF2B5EF4-FFF2-40B4-BE49-F238E27FC236}">
                    <a16:creationId xmlns:a16="http://schemas.microsoft.com/office/drawing/2014/main" id="{2116033F-7640-4805-8422-F66CEDC21DB6}"/>
                  </a:ext>
                </a:extLst>
              </p:cNvPr>
              <p:cNvSpPr>
                <a:spLocks noChangeArrowheads="1"/>
              </p:cNvSpPr>
              <p:nvPr/>
            </p:nvSpPr>
            <p:spPr bwMode="auto">
              <a:xfrm>
                <a:off x="702439"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84" name="Oval 34">
                <a:extLst>
                  <a:ext uri="{FF2B5EF4-FFF2-40B4-BE49-F238E27FC236}">
                    <a16:creationId xmlns:a16="http://schemas.microsoft.com/office/drawing/2014/main" id="{FD1B307F-1D88-49B9-B928-F89CDBC9F3FF}"/>
                  </a:ext>
                </a:extLst>
              </p:cNvPr>
              <p:cNvSpPr>
                <a:spLocks noChangeArrowheads="1"/>
              </p:cNvSpPr>
              <p:nvPr/>
            </p:nvSpPr>
            <p:spPr bwMode="auto">
              <a:xfrm>
                <a:off x="796396"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85" name="Rectangle: Rounded Corners 284">
                <a:extLst>
                  <a:ext uri="{FF2B5EF4-FFF2-40B4-BE49-F238E27FC236}">
                    <a16:creationId xmlns:a16="http://schemas.microsoft.com/office/drawing/2014/main" id="{822E5997-C45E-4133-AD04-C28781FB7753}"/>
                  </a:ext>
                </a:extLst>
              </p:cNvPr>
              <p:cNvSpPr/>
              <p:nvPr/>
            </p:nvSpPr>
            <p:spPr bwMode="auto">
              <a:xfrm>
                <a:off x="92603" y="44698"/>
                <a:ext cx="851960" cy="353283"/>
              </a:xfrm>
              <a:prstGeom prst="roundRect">
                <a:avLst>
                  <a:gd name="adj" fmla="val 5112"/>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6" name="Rectangle: Rounded Corners 285">
                <a:extLst>
                  <a:ext uri="{FF2B5EF4-FFF2-40B4-BE49-F238E27FC236}">
                    <a16:creationId xmlns:a16="http://schemas.microsoft.com/office/drawing/2014/main" id="{B1C4D5AD-DC27-4E4F-B7ED-FFF291DC2576}"/>
                  </a:ext>
                </a:extLst>
              </p:cNvPr>
              <p:cNvSpPr/>
              <p:nvPr/>
            </p:nvSpPr>
            <p:spPr bwMode="auto">
              <a:xfrm>
                <a:off x="196192" y="173038"/>
                <a:ext cx="297827" cy="99345"/>
              </a:xfrm>
              <a:prstGeom prst="roundRect">
                <a:avLst>
                  <a:gd name="adj" fmla="val 11824"/>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38537137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18D12D2-98E2-4267-B2B6-AB7DDF110BBE}"/>
              </a:ext>
            </a:extLst>
          </p:cNvPr>
          <p:cNvSpPr txBox="1"/>
          <p:nvPr/>
        </p:nvSpPr>
        <p:spPr>
          <a:xfrm>
            <a:off x="2461719" y="5976420"/>
            <a:ext cx="3547242" cy="561211"/>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0072C6"/>
                </a:solidFill>
                <a:latin typeface="Segoe UI Semibold" panose="020B0702040204020203" pitchFamily="34" charset="0"/>
                <a:cs typeface="Segoe UI Semibold" panose="020B0702040204020203" pitchFamily="34" charset="0"/>
              </a:rPr>
              <a:t>Virtualization</a:t>
            </a:r>
          </a:p>
        </p:txBody>
      </p:sp>
      <p:sp>
        <p:nvSpPr>
          <p:cNvPr id="22" name="TextBox 21">
            <a:extLst>
              <a:ext uri="{FF2B5EF4-FFF2-40B4-BE49-F238E27FC236}">
                <a16:creationId xmlns:a16="http://schemas.microsoft.com/office/drawing/2014/main" id="{724466D4-3E0D-4A8C-A5A9-844840BE6115}"/>
              </a:ext>
            </a:extLst>
          </p:cNvPr>
          <p:cNvSpPr txBox="1"/>
          <p:nvPr/>
        </p:nvSpPr>
        <p:spPr>
          <a:xfrm>
            <a:off x="8043701" y="5976420"/>
            <a:ext cx="3547242" cy="561211"/>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0072C6"/>
                </a:solidFill>
                <a:latin typeface="Segoe UI Semibold" panose="020B0702040204020203" pitchFamily="34" charset="0"/>
                <a:cs typeface="Segoe UI Semibold" panose="020B0702040204020203" pitchFamily="34" charset="0"/>
              </a:rPr>
              <a:t>Containerization</a:t>
            </a:r>
          </a:p>
        </p:txBody>
      </p:sp>
      <p:grpSp>
        <p:nvGrpSpPr>
          <p:cNvPr id="6" name="Group 5">
            <a:extLst>
              <a:ext uri="{FF2B5EF4-FFF2-40B4-BE49-F238E27FC236}">
                <a16:creationId xmlns:a16="http://schemas.microsoft.com/office/drawing/2014/main" id="{657B4737-87FF-40E8-8501-694CB216054D}"/>
              </a:ext>
            </a:extLst>
          </p:cNvPr>
          <p:cNvGrpSpPr/>
          <p:nvPr/>
        </p:nvGrpSpPr>
        <p:grpSpPr>
          <a:xfrm>
            <a:off x="670280" y="3941036"/>
            <a:ext cx="3408798" cy="2246527"/>
            <a:chOff x="683720" y="4019565"/>
            <a:chExt cx="3477152" cy="2291575"/>
          </a:xfrm>
        </p:grpSpPr>
        <p:sp>
          <p:nvSpPr>
            <p:cNvPr id="19" name="TextBox 18">
              <a:extLst>
                <a:ext uri="{FF2B5EF4-FFF2-40B4-BE49-F238E27FC236}">
                  <a16:creationId xmlns:a16="http://schemas.microsoft.com/office/drawing/2014/main" id="{852069FF-FC54-4B59-8471-D1FD1C81271F}"/>
                </a:ext>
              </a:extLst>
            </p:cNvPr>
            <p:cNvSpPr txBox="1"/>
            <p:nvPr/>
          </p:nvSpPr>
          <p:spPr>
            <a:xfrm>
              <a:off x="1526605" y="5831009"/>
              <a:ext cx="1791382" cy="480131"/>
            </a:xfrm>
            <a:prstGeom prst="rect">
              <a:avLst/>
            </a:prstGeom>
            <a:noFill/>
          </p:spPr>
          <p:txBody>
            <a:bodyPr wrap="square" lIns="143428" tIns="143428" rIns="143428" bIns="143428" rtlCol="0">
              <a:spAutoFit/>
            </a:bodyPr>
            <a:lstStyle/>
            <a:p>
              <a:pPr algn="ctr" defTabSz="914367">
                <a:spcAft>
                  <a:spcPts val="2353"/>
                </a:spcAft>
              </a:pPr>
              <a:r>
                <a:rPr lang="en-US" sz="1176" dirty="0">
                  <a:solidFill>
                    <a:srgbClr val="505050"/>
                  </a:solidFill>
                  <a:latin typeface="Segoe UI" panose="020B0502040204020203" pitchFamily="34" charset="0"/>
                  <a:cs typeface="Segoe UI" panose="020B0502040204020203" pitchFamily="34" charset="0"/>
                </a:rPr>
                <a:t>Type 1</a:t>
              </a:r>
            </a:p>
          </p:txBody>
        </p:sp>
        <p:grpSp>
          <p:nvGrpSpPr>
            <p:cNvPr id="5" name="Group 4">
              <a:extLst>
                <a:ext uri="{FF2B5EF4-FFF2-40B4-BE49-F238E27FC236}">
                  <a16:creationId xmlns:a16="http://schemas.microsoft.com/office/drawing/2014/main" id="{60229F33-3E06-4FD2-90BE-87387D1DE290}"/>
                </a:ext>
              </a:extLst>
            </p:cNvPr>
            <p:cNvGrpSpPr/>
            <p:nvPr/>
          </p:nvGrpSpPr>
          <p:grpSpPr>
            <a:xfrm>
              <a:off x="683720" y="4019565"/>
              <a:ext cx="3477152" cy="1780594"/>
              <a:chOff x="683720" y="4019565"/>
              <a:chExt cx="3477152" cy="1780594"/>
            </a:xfrm>
          </p:grpSpPr>
          <p:sp>
            <p:nvSpPr>
              <p:cNvPr id="15" name="Rectangle: Rounded Corners 14">
                <a:extLst>
                  <a:ext uri="{FF2B5EF4-FFF2-40B4-BE49-F238E27FC236}">
                    <a16:creationId xmlns:a16="http://schemas.microsoft.com/office/drawing/2014/main" id="{531A7E4C-A2FD-4AFB-8447-F9F16C609770}"/>
                  </a:ext>
                </a:extLst>
              </p:cNvPr>
              <p:cNvSpPr/>
              <p:nvPr/>
            </p:nvSpPr>
            <p:spPr bwMode="auto">
              <a:xfrm>
                <a:off x="683720" y="5181570"/>
                <a:ext cx="3477152" cy="618589"/>
              </a:xfrm>
              <a:prstGeom prst="roundRect">
                <a:avLst>
                  <a:gd name="adj" fmla="val 3125"/>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Hardware</a:t>
                </a:r>
                <a:endParaRPr lang="en-US" sz="2353" dirty="0">
                  <a:solidFill>
                    <a:srgbClr val="505050"/>
                  </a:solidFill>
                  <a:latin typeface="Segoe UI"/>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E6E2BDFF-BE55-496C-A12C-5B3D35E5F49F}"/>
                  </a:ext>
                </a:extLst>
              </p:cNvPr>
              <p:cNvSpPr/>
              <p:nvPr/>
            </p:nvSpPr>
            <p:spPr bwMode="auto">
              <a:xfrm>
                <a:off x="683720" y="4761220"/>
                <a:ext cx="3477152" cy="349675"/>
              </a:xfrm>
              <a:prstGeom prst="roundRect">
                <a:avLst>
                  <a:gd name="adj" fmla="val 3125"/>
                </a:avLst>
              </a:prstGeom>
              <a:solidFill>
                <a:schemeClr val="accent4">
                  <a:alpha val="5000"/>
                </a:schemeClr>
              </a:solidFill>
              <a:ln w="12700">
                <a:solidFill>
                  <a:schemeClr val="accent4">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Hypervisor 1</a:t>
                </a:r>
                <a:endParaRPr lang="en-US" sz="2353" dirty="0">
                  <a:solidFill>
                    <a:srgbClr val="505050"/>
                  </a:solidFill>
                  <a:latin typeface="Segoe UI"/>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A5CFB79B-C252-462D-9D32-F8123512F7DD}"/>
                  </a:ext>
                </a:extLst>
              </p:cNvPr>
              <p:cNvSpPr/>
              <p:nvPr/>
            </p:nvSpPr>
            <p:spPr bwMode="auto">
              <a:xfrm>
                <a:off x="683720" y="4019565"/>
                <a:ext cx="1102221" cy="67098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sp>
            <p:nvSpPr>
              <p:cNvPr id="29" name="Rectangle: Rounded Corners 28">
                <a:extLst>
                  <a:ext uri="{FF2B5EF4-FFF2-40B4-BE49-F238E27FC236}">
                    <a16:creationId xmlns:a16="http://schemas.microsoft.com/office/drawing/2014/main" id="{41765D56-B4EA-4C59-8A1D-B67EB3F62EF1}"/>
                  </a:ext>
                </a:extLst>
              </p:cNvPr>
              <p:cNvSpPr/>
              <p:nvPr/>
            </p:nvSpPr>
            <p:spPr bwMode="auto">
              <a:xfrm>
                <a:off x="1871185" y="4019565"/>
                <a:ext cx="1102221" cy="67098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sp>
            <p:nvSpPr>
              <p:cNvPr id="33" name="Rectangle: Rounded Corners 32">
                <a:extLst>
                  <a:ext uri="{FF2B5EF4-FFF2-40B4-BE49-F238E27FC236}">
                    <a16:creationId xmlns:a16="http://schemas.microsoft.com/office/drawing/2014/main" id="{F1FED0A5-C1E9-49C0-9799-DE5570924C36}"/>
                  </a:ext>
                </a:extLst>
              </p:cNvPr>
              <p:cNvSpPr/>
              <p:nvPr/>
            </p:nvSpPr>
            <p:spPr bwMode="auto">
              <a:xfrm>
                <a:off x="3058651" y="4019565"/>
                <a:ext cx="1102221" cy="67098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grpSp>
      </p:grpSp>
      <p:grpSp>
        <p:nvGrpSpPr>
          <p:cNvPr id="7" name="Group 6">
            <a:extLst>
              <a:ext uri="{FF2B5EF4-FFF2-40B4-BE49-F238E27FC236}">
                <a16:creationId xmlns:a16="http://schemas.microsoft.com/office/drawing/2014/main" id="{1C7D1DFF-B8F3-40BE-B4F1-77F030599758}"/>
              </a:ext>
            </a:extLst>
          </p:cNvPr>
          <p:cNvGrpSpPr/>
          <p:nvPr/>
        </p:nvGrpSpPr>
        <p:grpSpPr>
          <a:xfrm>
            <a:off x="4391601" y="3528949"/>
            <a:ext cx="3408799" cy="2658614"/>
            <a:chOff x="4479661" y="3599215"/>
            <a:chExt cx="3477153" cy="2711925"/>
          </a:xfrm>
        </p:grpSpPr>
        <p:sp>
          <p:nvSpPr>
            <p:cNvPr id="16" name="Rectangle: Rounded Corners 15">
              <a:extLst>
                <a:ext uri="{FF2B5EF4-FFF2-40B4-BE49-F238E27FC236}">
                  <a16:creationId xmlns:a16="http://schemas.microsoft.com/office/drawing/2014/main" id="{9D15F93E-D95D-4BE0-B99E-8D7CA45D71F3}"/>
                </a:ext>
              </a:extLst>
            </p:cNvPr>
            <p:cNvSpPr/>
            <p:nvPr/>
          </p:nvSpPr>
          <p:spPr bwMode="auto">
            <a:xfrm>
              <a:off x="4479662" y="5181570"/>
              <a:ext cx="3477152" cy="618589"/>
            </a:xfrm>
            <a:prstGeom prst="roundRect">
              <a:avLst>
                <a:gd name="adj" fmla="val 3125"/>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Hardware</a:t>
              </a:r>
              <a:endParaRPr lang="en-US" sz="2353" dirty="0">
                <a:solidFill>
                  <a:srgbClr val="505050"/>
                </a:solidFill>
                <a:latin typeface="Segoe UI"/>
                <a:ea typeface="Segoe UI" pitchFamily="34" charset="0"/>
                <a:cs typeface="Segoe UI" pitchFamily="34" charset="0"/>
              </a:endParaRPr>
            </a:p>
          </p:txBody>
        </p:sp>
        <p:sp>
          <p:nvSpPr>
            <p:cNvPr id="21" name="TextBox 20">
              <a:extLst>
                <a:ext uri="{FF2B5EF4-FFF2-40B4-BE49-F238E27FC236}">
                  <a16:creationId xmlns:a16="http://schemas.microsoft.com/office/drawing/2014/main" id="{FB9A7C9A-475C-4B45-A27D-4B2FB4A8E935}"/>
                </a:ext>
              </a:extLst>
            </p:cNvPr>
            <p:cNvSpPr txBox="1"/>
            <p:nvPr/>
          </p:nvSpPr>
          <p:spPr>
            <a:xfrm>
              <a:off x="5233762" y="5831009"/>
              <a:ext cx="1791382" cy="480131"/>
            </a:xfrm>
            <a:prstGeom prst="rect">
              <a:avLst/>
            </a:prstGeom>
            <a:noFill/>
          </p:spPr>
          <p:txBody>
            <a:bodyPr wrap="square" lIns="143428" tIns="143428" rIns="143428" bIns="143428" rtlCol="0">
              <a:spAutoFit/>
            </a:bodyPr>
            <a:lstStyle/>
            <a:p>
              <a:pPr algn="ctr" defTabSz="914367">
                <a:spcAft>
                  <a:spcPts val="2353"/>
                </a:spcAft>
              </a:pPr>
              <a:r>
                <a:rPr lang="en-US" sz="1176" dirty="0">
                  <a:solidFill>
                    <a:srgbClr val="505050"/>
                  </a:solidFill>
                  <a:latin typeface="Segoe UI" panose="020B0502040204020203" pitchFamily="34" charset="0"/>
                  <a:cs typeface="Segoe UI" panose="020B0502040204020203" pitchFamily="34" charset="0"/>
                </a:rPr>
                <a:t>Type 2</a:t>
              </a:r>
            </a:p>
          </p:txBody>
        </p:sp>
        <p:sp>
          <p:nvSpPr>
            <p:cNvPr id="26" name="Rectangle: Rounded Corners 25">
              <a:extLst>
                <a:ext uri="{FF2B5EF4-FFF2-40B4-BE49-F238E27FC236}">
                  <a16:creationId xmlns:a16="http://schemas.microsoft.com/office/drawing/2014/main" id="{F193D4D9-F15F-41BA-9DEC-17A92CF0495D}"/>
                </a:ext>
              </a:extLst>
            </p:cNvPr>
            <p:cNvSpPr/>
            <p:nvPr/>
          </p:nvSpPr>
          <p:spPr bwMode="auto">
            <a:xfrm>
              <a:off x="4479661" y="4761220"/>
              <a:ext cx="3477152" cy="349675"/>
            </a:xfrm>
            <a:prstGeom prst="roundRect">
              <a:avLst>
                <a:gd name="adj" fmla="val 3125"/>
              </a:avLst>
            </a:prstGeom>
            <a:solidFill>
              <a:schemeClr val="accent5">
                <a:lumMod val="75000"/>
                <a:lumOff val="25000"/>
                <a:alpha val="5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Host OS</a:t>
              </a:r>
              <a:endParaRPr lang="en-US" sz="2353" dirty="0">
                <a:solidFill>
                  <a:srgbClr val="505050"/>
                </a:solidFill>
                <a:latin typeface="Segoe UI"/>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0B39F96B-1D90-4392-BE67-69B4FD1B09E5}"/>
                </a:ext>
              </a:extLst>
            </p:cNvPr>
            <p:cNvSpPr/>
            <p:nvPr/>
          </p:nvSpPr>
          <p:spPr bwMode="auto">
            <a:xfrm>
              <a:off x="4479661" y="4340870"/>
              <a:ext cx="3477152" cy="349675"/>
            </a:xfrm>
            <a:prstGeom prst="roundRect">
              <a:avLst>
                <a:gd name="adj" fmla="val 3125"/>
              </a:avLst>
            </a:prstGeom>
            <a:solidFill>
              <a:schemeClr val="accent4">
                <a:alpha val="5000"/>
              </a:schemeClr>
            </a:solidFill>
            <a:ln w="12700">
              <a:solidFill>
                <a:schemeClr val="accent4">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Hypervisor 2</a:t>
              </a:r>
              <a:endParaRPr lang="en-US" sz="2353" dirty="0">
                <a:solidFill>
                  <a:srgbClr val="505050"/>
                </a:solidFill>
                <a:latin typeface="Segoe UI"/>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C71621EB-7A43-473D-9A2C-786E3B5F424F}"/>
                </a:ext>
              </a:extLst>
            </p:cNvPr>
            <p:cNvSpPr/>
            <p:nvPr/>
          </p:nvSpPr>
          <p:spPr bwMode="auto">
            <a:xfrm>
              <a:off x="4479661" y="3599215"/>
              <a:ext cx="1102221" cy="67098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sp>
          <p:nvSpPr>
            <p:cNvPr id="37" name="Rectangle: Rounded Corners 36">
              <a:extLst>
                <a:ext uri="{FF2B5EF4-FFF2-40B4-BE49-F238E27FC236}">
                  <a16:creationId xmlns:a16="http://schemas.microsoft.com/office/drawing/2014/main" id="{875F8C09-3C29-47B1-91A1-1B76BC97F6BF}"/>
                </a:ext>
              </a:extLst>
            </p:cNvPr>
            <p:cNvSpPr/>
            <p:nvPr/>
          </p:nvSpPr>
          <p:spPr bwMode="auto">
            <a:xfrm>
              <a:off x="5667126" y="3599215"/>
              <a:ext cx="1102221" cy="67098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sp>
          <p:nvSpPr>
            <p:cNvPr id="38" name="Rectangle: Rounded Corners 37">
              <a:extLst>
                <a:ext uri="{FF2B5EF4-FFF2-40B4-BE49-F238E27FC236}">
                  <a16:creationId xmlns:a16="http://schemas.microsoft.com/office/drawing/2014/main" id="{97E21B8F-0A83-4FB3-8BFA-EFC36EC077F7}"/>
                </a:ext>
              </a:extLst>
            </p:cNvPr>
            <p:cNvSpPr/>
            <p:nvPr/>
          </p:nvSpPr>
          <p:spPr bwMode="auto">
            <a:xfrm>
              <a:off x="6854592" y="3599215"/>
              <a:ext cx="1102221" cy="67098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grpSp>
      <p:grpSp>
        <p:nvGrpSpPr>
          <p:cNvPr id="2" name="Group 1">
            <a:extLst>
              <a:ext uri="{FF2B5EF4-FFF2-40B4-BE49-F238E27FC236}">
                <a16:creationId xmlns:a16="http://schemas.microsoft.com/office/drawing/2014/main" id="{9808C4C0-2F27-46AE-AB63-7730DB145E51}"/>
              </a:ext>
            </a:extLst>
          </p:cNvPr>
          <p:cNvGrpSpPr/>
          <p:nvPr/>
        </p:nvGrpSpPr>
        <p:grpSpPr>
          <a:xfrm>
            <a:off x="1964937" y="1663469"/>
            <a:ext cx="1845059" cy="1855296"/>
            <a:chOff x="2004338" y="1696328"/>
            <a:chExt cx="1882056" cy="1892499"/>
          </a:xfrm>
        </p:grpSpPr>
        <p:sp>
          <p:nvSpPr>
            <p:cNvPr id="40" name="Rectangle: Rounded Corners 39">
              <a:extLst>
                <a:ext uri="{FF2B5EF4-FFF2-40B4-BE49-F238E27FC236}">
                  <a16:creationId xmlns:a16="http://schemas.microsoft.com/office/drawing/2014/main" id="{F8310056-3435-4015-947F-B8264C83A4BC}"/>
                </a:ext>
              </a:extLst>
            </p:cNvPr>
            <p:cNvSpPr/>
            <p:nvPr/>
          </p:nvSpPr>
          <p:spPr bwMode="auto">
            <a:xfrm>
              <a:off x="2004338" y="1696328"/>
              <a:ext cx="1882056" cy="1892499"/>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Virtual machine</a:t>
              </a:r>
            </a:p>
          </p:txBody>
        </p:sp>
        <p:sp>
          <p:nvSpPr>
            <p:cNvPr id="42" name="Rectangle: Rounded Corners 41">
              <a:extLst>
                <a:ext uri="{FF2B5EF4-FFF2-40B4-BE49-F238E27FC236}">
                  <a16:creationId xmlns:a16="http://schemas.microsoft.com/office/drawing/2014/main" id="{AA596260-7675-4A89-85EB-B35A23FA1990}"/>
                </a:ext>
              </a:extLst>
            </p:cNvPr>
            <p:cNvSpPr/>
            <p:nvPr/>
          </p:nvSpPr>
          <p:spPr bwMode="auto">
            <a:xfrm>
              <a:off x="2100436" y="3155076"/>
              <a:ext cx="1689860" cy="349675"/>
            </a:xfrm>
            <a:prstGeom prst="roundRect">
              <a:avLst>
                <a:gd name="adj" fmla="val 3125"/>
              </a:avLst>
            </a:prstGeom>
            <a:solidFill>
              <a:srgbClr val="E5E8ED"/>
            </a:solidFill>
            <a:ln w="12700">
              <a:solidFill>
                <a:srgbClr val="7284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Guest OS</a:t>
              </a:r>
              <a:endParaRPr lang="en-US" sz="2353" dirty="0">
                <a:solidFill>
                  <a:srgbClr val="505050"/>
                </a:solidFill>
                <a:latin typeface="Segoe UI"/>
                <a:ea typeface="Segoe UI" pitchFamily="34" charset="0"/>
                <a:cs typeface="Segoe UI" pitchFamily="34" charset="0"/>
              </a:endParaRPr>
            </a:p>
          </p:txBody>
        </p:sp>
        <p:sp>
          <p:nvSpPr>
            <p:cNvPr id="43" name="Rectangle: Rounded Corners 42">
              <a:extLst>
                <a:ext uri="{FF2B5EF4-FFF2-40B4-BE49-F238E27FC236}">
                  <a16:creationId xmlns:a16="http://schemas.microsoft.com/office/drawing/2014/main" id="{7EA0C7B3-6A08-4233-9918-1B16584D4F8D}"/>
                </a:ext>
              </a:extLst>
            </p:cNvPr>
            <p:cNvSpPr/>
            <p:nvPr/>
          </p:nvSpPr>
          <p:spPr bwMode="auto">
            <a:xfrm>
              <a:off x="2100436" y="2728112"/>
              <a:ext cx="1689860" cy="349675"/>
            </a:xfrm>
            <a:prstGeom prst="roundRect">
              <a:avLst>
                <a:gd name="adj" fmla="val 3125"/>
              </a:avLst>
            </a:prstGeom>
            <a:solidFill>
              <a:srgbClr val="F2F9F8"/>
            </a:solidFill>
            <a:ln w="12700">
              <a:solidFill>
                <a:srgbClr val="79BEB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Dependencies</a:t>
              </a:r>
              <a:endParaRPr lang="en-US" sz="2353" dirty="0">
                <a:solidFill>
                  <a:srgbClr val="505050"/>
                </a:solidFill>
                <a:latin typeface="Segoe UI"/>
                <a:ea typeface="Segoe UI" pitchFamily="34" charset="0"/>
                <a:cs typeface="Segoe UI" pitchFamily="34" charset="0"/>
              </a:endParaRPr>
            </a:p>
          </p:txBody>
        </p:sp>
        <p:sp>
          <p:nvSpPr>
            <p:cNvPr id="46" name="Rectangle: Rounded Corners 45">
              <a:extLst>
                <a:ext uri="{FF2B5EF4-FFF2-40B4-BE49-F238E27FC236}">
                  <a16:creationId xmlns:a16="http://schemas.microsoft.com/office/drawing/2014/main" id="{7CE58650-F417-4F25-AEE6-5BBAD049BA3E}"/>
                </a:ext>
              </a:extLst>
            </p:cNvPr>
            <p:cNvSpPr/>
            <p:nvPr/>
          </p:nvSpPr>
          <p:spPr bwMode="auto">
            <a:xfrm>
              <a:off x="2100436" y="2301148"/>
              <a:ext cx="1689860" cy="349675"/>
            </a:xfrm>
            <a:prstGeom prst="roundRect">
              <a:avLst>
                <a:gd name="adj" fmla="val 3125"/>
              </a:avLst>
            </a:prstGeom>
            <a:solidFill>
              <a:srgbClr val="E5F1F9"/>
            </a:solidFill>
            <a:ln w="12700">
              <a:solidFill>
                <a:srgbClr val="7FB8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Application</a:t>
              </a:r>
              <a:endParaRPr lang="en-US" sz="2353" dirty="0">
                <a:solidFill>
                  <a:srgbClr val="505050"/>
                </a:solidFill>
                <a:latin typeface="Segoe UI"/>
                <a:ea typeface="Segoe UI" pitchFamily="34" charset="0"/>
                <a:cs typeface="Segoe UI" pitchFamily="34" charset="0"/>
              </a:endParaRPr>
            </a:p>
          </p:txBody>
        </p:sp>
      </p:grpSp>
      <p:sp>
        <p:nvSpPr>
          <p:cNvPr id="9" name="Rectangle: Rounded Corners 8">
            <a:extLst>
              <a:ext uri="{FF2B5EF4-FFF2-40B4-BE49-F238E27FC236}">
                <a16:creationId xmlns:a16="http://schemas.microsoft.com/office/drawing/2014/main" id="{C8888057-E7E3-42D7-A902-BE46024C4F77}"/>
              </a:ext>
            </a:extLst>
          </p:cNvPr>
          <p:cNvSpPr/>
          <p:nvPr/>
        </p:nvSpPr>
        <p:spPr bwMode="auto">
          <a:xfrm>
            <a:off x="1924606" y="1614683"/>
            <a:ext cx="1925721" cy="1952867"/>
          </a:xfrm>
          <a:prstGeom prst="roundRect">
            <a:avLst>
              <a:gd name="adj" fmla="val 5209"/>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505050"/>
              </a:solidFill>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8C9E2D76-08E7-4891-B4DC-7A4B706EFE04}"/>
              </a:ext>
            </a:extLst>
          </p:cNvPr>
          <p:cNvGrpSpPr/>
          <p:nvPr/>
        </p:nvGrpSpPr>
        <p:grpSpPr>
          <a:xfrm>
            <a:off x="2887467" y="3567550"/>
            <a:ext cx="1221280" cy="1064296"/>
            <a:chOff x="2945366" y="3638590"/>
            <a:chExt cx="1245769" cy="1085637"/>
          </a:xfrm>
        </p:grpSpPr>
        <p:sp>
          <p:nvSpPr>
            <p:cNvPr id="48" name="Rectangle: Rounded Corners 47">
              <a:extLst>
                <a:ext uri="{FF2B5EF4-FFF2-40B4-BE49-F238E27FC236}">
                  <a16:creationId xmlns:a16="http://schemas.microsoft.com/office/drawing/2014/main" id="{C1B47D4D-002C-4302-A284-23D67A9E7018}"/>
                </a:ext>
              </a:extLst>
            </p:cNvPr>
            <p:cNvSpPr/>
            <p:nvPr/>
          </p:nvSpPr>
          <p:spPr bwMode="auto">
            <a:xfrm>
              <a:off x="3028386" y="3980686"/>
              <a:ext cx="1162749" cy="743541"/>
            </a:xfrm>
            <a:prstGeom prst="roundRect">
              <a:avLst>
                <a:gd name="adj" fmla="val 5209"/>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505050"/>
                </a:solidFill>
                <a:latin typeface="Segoe UI"/>
                <a:ea typeface="Segoe UI" pitchFamily="34" charset="0"/>
                <a:cs typeface="Segoe UI" pitchFamily="34" charset="0"/>
              </a:endParaRPr>
            </a:p>
          </p:txBody>
        </p:sp>
        <p:cxnSp>
          <p:nvCxnSpPr>
            <p:cNvPr id="11" name="Connector: Elbow 10">
              <a:extLst>
                <a:ext uri="{FF2B5EF4-FFF2-40B4-BE49-F238E27FC236}">
                  <a16:creationId xmlns:a16="http://schemas.microsoft.com/office/drawing/2014/main" id="{9CA1A90B-F620-4AFC-A3E9-4F256B62BC7C}"/>
                </a:ext>
              </a:extLst>
            </p:cNvPr>
            <p:cNvCxnSpPr>
              <a:cxnSpLocks/>
              <a:stCxn id="48" idx="0"/>
              <a:endCxn id="9" idx="2"/>
            </p:cNvCxnSpPr>
            <p:nvPr/>
          </p:nvCxnSpPr>
          <p:spPr>
            <a:xfrm rot="16200000" flipV="1">
              <a:off x="3106516" y="3477440"/>
              <a:ext cx="342096" cy="664395"/>
            </a:xfrm>
            <a:prstGeom prst="bentConnector3">
              <a:avLst>
                <a:gd name="adj1" fmla="val 50000"/>
              </a:avLst>
            </a:prstGeom>
            <a:ln w="12700">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92E4FB67-86CA-4AC4-9237-627D1CB5105F}"/>
              </a:ext>
            </a:extLst>
          </p:cNvPr>
          <p:cNvGrpSpPr/>
          <p:nvPr/>
        </p:nvGrpSpPr>
        <p:grpSpPr>
          <a:xfrm>
            <a:off x="3850328" y="2591117"/>
            <a:ext cx="1651495" cy="1631190"/>
            <a:chOff x="3927534" y="2642577"/>
            <a:chExt cx="1684611" cy="1663899"/>
          </a:xfrm>
        </p:grpSpPr>
        <p:sp>
          <p:nvSpPr>
            <p:cNvPr id="50" name="Rectangle: Rounded Corners 49">
              <a:extLst>
                <a:ext uri="{FF2B5EF4-FFF2-40B4-BE49-F238E27FC236}">
                  <a16:creationId xmlns:a16="http://schemas.microsoft.com/office/drawing/2014/main" id="{098B46AE-6403-4154-B6F8-5C0E0EB2E093}"/>
                </a:ext>
              </a:extLst>
            </p:cNvPr>
            <p:cNvSpPr/>
            <p:nvPr/>
          </p:nvSpPr>
          <p:spPr bwMode="auto">
            <a:xfrm>
              <a:off x="4449396" y="3562935"/>
              <a:ext cx="1162749" cy="743541"/>
            </a:xfrm>
            <a:prstGeom prst="roundRect">
              <a:avLst>
                <a:gd name="adj" fmla="val 5209"/>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505050"/>
                </a:solidFill>
                <a:latin typeface="Segoe UI"/>
                <a:ea typeface="Segoe UI" pitchFamily="34" charset="0"/>
                <a:cs typeface="Segoe UI" pitchFamily="34" charset="0"/>
              </a:endParaRPr>
            </a:p>
          </p:txBody>
        </p:sp>
        <p:cxnSp>
          <p:nvCxnSpPr>
            <p:cNvPr id="51" name="Connector: Elbow 50">
              <a:extLst>
                <a:ext uri="{FF2B5EF4-FFF2-40B4-BE49-F238E27FC236}">
                  <a16:creationId xmlns:a16="http://schemas.microsoft.com/office/drawing/2014/main" id="{CE91454C-103C-4FC1-9863-6735AAE8A8A5}"/>
                </a:ext>
              </a:extLst>
            </p:cNvPr>
            <p:cNvCxnSpPr>
              <a:cxnSpLocks/>
              <a:stCxn id="50" idx="0"/>
              <a:endCxn id="9" idx="3"/>
            </p:cNvCxnSpPr>
            <p:nvPr/>
          </p:nvCxnSpPr>
          <p:spPr>
            <a:xfrm rot="16200000" flipV="1">
              <a:off x="4018974" y="2551137"/>
              <a:ext cx="920358" cy="1103237"/>
            </a:xfrm>
            <a:prstGeom prst="bentConnector2">
              <a:avLst/>
            </a:prstGeom>
            <a:ln w="12700">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2E73E751-BD9B-48AA-8559-53884E037AB4}"/>
              </a:ext>
            </a:extLst>
          </p:cNvPr>
          <p:cNvGrpSpPr/>
          <p:nvPr/>
        </p:nvGrpSpPr>
        <p:grpSpPr>
          <a:xfrm>
            <a:off x="8112922" y="3331747"/>
            <a:ext cx="3411827" cy="2354880"/>
            <a:chOff x="8275602" y="3398059"/>
            <a:chExt cx="3480241" cy="2402100"/>
          </a:xfrm>
        </p:grpSpPr>
        <p:sp>
          <p:nvSpPr>
            <p:cNvPr id="17" name="Rectangle: Rounded Corners 16">
              <a:extLst>
                <a:ext uri="{FF2B5EF4-FFF2-40B4-BE49-F238E27FC236}">
                  <a16:creationId xmlns:a16="http://schemas.microsoft.com/office/drawing/2014/main" id="{7754779D-2AB5-44ED-BE7F-597A1A1E4AB7}"/>
                </a:ext>
              </a:extLst>
            </p:cNvPr>
            <p:cNvSpPr/>
            <p:nvPr/>
          </p:nvSpPr>
          <p:spPr bwMode="auto">
            <a:xfrm>
              <a:off x="8275603" y="5181570"/>
              <a:ext cx="3477152" cy="618589"/>
            </a:xfrm>
            <a:prstGeom prst="roundRect">
              <a:avLst>
                <a:gd name="adj" fmla="val 3125"/>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Hardware</a:t>
              </a:r>
              <a:endParaRPr lang="en-US" sz="2353" dirty="0">
                <a:solidFill>
                  <a:srgbClr val="505050"/>
                </a:solidFill>
                <a:latin typeface="Segoe UI"/>
                <a:ea typeface="Segoe UI" pitchFamily="34" charset="0"/>
                <a:cs typeface="Segoe UI" pitchFamily="34" charset="0"/>
              </a:endParaRPr>
            </a:p>
          </p:txBody>
        </p:sp>
        <p:sp>
          <p:nvSpPr>
            <p:cNvPr id="55" name="Rectangle: Rounded Corners 54">
              <a:extLst>
                <a:ext uri="{FF2B5EF4-FFF2-40B4-BE49-F238E27FC236}">
                  <a16:creationId xmlns:a16="http://schemas.microsoft.com/office/drawing/2014/main" id="{E08C3F92-AA15-4978-B17C-7B2C5CA72AFB}"/>
                </a:ext>
              </a:extLst>
            </p:cNvPr>
            <p:cNvSpPr/>
            <p:nvPr/>
          </p:nvSpPr>
          <p:spPr bwMode="auto">
            <a:xfrm>
              <a:off x="8275602" y="4761220"/>
              <a:ext cx="3477152" cy="349675"/>
            </a:xfrm>
            <a:prstGeom prst="roundRect">
              <a:avLst>
                <a:gd name="adj" fmla="val 3125"/>
              </a:avLst>
            </a:prstGeom>
            <a:solidFill>
              <a:schemeClr val="accent5">
                <a:lumMod val="75000"/>
                <a:lumOff val="25000"/>
                <a:alpha val="5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Host OS</a:t>
              </a:r>
              <a:endParaRPr lang="en-US" sz="2353" dirty="0">
                <a:solidFill>
                  <a:srgbClr val="505050"/>
                </a:solidFill>
                <a:latin typeface="Segoe UI"/>
                <a:ea typeface="Segoe UI" pitchFamily="34" charset="0"/>
                <a:cs typeface="Segoe UI" pitchFamily="34" charset="0"/>
              </a:endParaRPr>
            </a:p>
          </p:txBody>
        </p:sp>
        <p:sp>
          <p:nvSpPr>
            <p:cNvPr id="56" name="Rectangle: Rounded Corners 55">
              <a:extLst>
                <a:ext uri="{FF2B5EF4-FFF2-40B4-BE49-F238E27FC236}">
                  <a16:creationId xmlns:a16="http://schemas.microsoft.com/office/drawing/2014/main" id="{F5D45782-1A35-482A-8E10-61E3270E74D5}"/>
                </a:ext>
              </a:extLst>
            </p:cNvPr>
            <p:cNvSpPr/>
            <p:nvPr/>
          </p:nvSpPr>
          <p:spPr bwMode="auto">
            <a:xfrm>
              <a:off x="8278691" y="4340870"/>
              <a:ext cx="3477152" cy="349675"/>
            </a:xfrm>
            <a:prstGeom prst="roundRect">
              <a:avLst>
                <a:gd name="adj" fmla="val 3125"/>
              </a:avLst>
            </a:prstGeom>
            <a:solidFill>
              <a:srgbClr val="00B0F0">
                <a:alpha val="10000"/>
              </a:srgbClr>
            </a:solidFill>
            <a:ln w="12700">
              <a:solidFill>
                <a:srgbClr val="00B0F0">
                  <a:alpha val="8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Docker Engine</a:t>
              </a:r>
              <a:endParaRPr lang="en-US" sz="2353" dirty="0">
                <a:solidFill>
                  <a:srgbClr val="505050"/>
                </a:solidFill>
                <a:latin typeface="Segoe UI"/>
                <a:ea typeface="Segoe UI" pitchFamily="34" charset="0"/>
                <a:cs typeface="Segoe UI" pitchFamily="34" charset="0"/>
              </a:endParaRPr>
            </a:p>
          </p:txBody>
        </p:sp>
        <p:sp>
          <p:nvSpPr>
            <p:cNvPr id="57" name="Rectangle: Rounded Corners 56">
              <a:extLst>
                <a:ext uri="{FF2B5EF4-FFF2-40B4-BE49-F238E27FC236}">
                  <a16:creationId xmlns:a16="http://schemas.microsoft.com/office/drawing/2014/main" id="{2CB2607E-8E85-45E7-87E3-BC3450D6EB10}"/>
                </a:ext>
              </a:extLst>
            </p:cNvPr>
            <p:cNvSpPr/>
            <p:nvPr/>
          </p:nvSpPr>
          <p:spPr bwMode="auto">
            <a:xfrm>
              <a:off x="8278690" y="3920520"/>
              <a:ext cx="1353465" cy="349675"/>
            </a:xfrm>
            <a:prstGeom prst="roundRect">
              <a:avLst>
                <a:gd name="adj" fmla="val 3125"/>
              </a:avLst>
            </a:prstGeom>
            <a:solidFill>
              <a:schemeClr val="tx2">
                <a:alpha val="5000"/>
              </a:schemeClr>
            </a:solid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Dependency 1</a:t>
              </a:r>
            </a:p>
          </p:txBody>
        </p:sp>
        <p:sp>
          <p:nvSpPr>
            <p:cNvPr id="58" name="Rectangle: Rounded Corners 57">
              <a:extLst>
                <a:ext uri="{FF2B5EF4-FFF2-40B4-BE49-F238E27FC236}">
                  <a16:creationId xmlns:a16="http://schemas.microsoft.com/office/drawing/2014/main" id="{6CBA49DA-366F-45E2-ABE9-03E57EA5DFD8}"/>
                </a:ext>
              </a:extLst>
            </p:cNvPr>
            <p:cNvSpPr/>
            <p:nvPr/>
          </p:nvSpPr>
          <p:spPr bwMode="auto">
            <a:xfrm>
              <a:off x="9712203" y="3920520"/>
              <a:ext cx="2040551" cy="349675"/>
            </a:xfrm>
            <a:prstGeom prst="roundRect">
              <a:avLst>
                <a:gd name="adj" fmla="val 3125"/>
              </a:avLst>
            </a:prstGeom>
            <a:solidFill>
              <a:schemeClr val="tx2">
                <a:alpha val="5000"/>
              </a:schemeClr>
            </a:solid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Dependency 2</a:t>
              </a:r>
            </a:p>
          </p:txBody>
        </p:sp>
        <p:sp>
          <p:nvSpPr>
            <p:cNvPr id="59" name="Rectangle: Rounded Corners 58">
              <a:extLst>
                <a:ext uri="{FF2B5EF4-FFF2-40B4-BE49-F238E27FC236}">
                  <a16:creationId xmlns:a16="http://schemas.microsoft.com/office/drawing/2014/main" id="{1E8150E3-2504-41F0-9A79-D12694F6D1B0}"/>
                </a:ext>
              </a:extLst>
            </p:cNvPr>
            <p:cNvSpPr/>
            <p:nvPr/>
          </p:nvSpPr>
          <p:spPr bwMode="auto">
            <a:xfrm>
              <a:off x="8275604"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a:t>
              </a:r>
            </a:p>
          </p:txBody>
        </p:sp>
        <p:sp>
          <p:nvSpPr>
            <p:cNvPr id="65" name="Rectangle: Rounded Corners 64">
              <a:extLst>
                <a:ext uri="{FF2B5EF4-FFF2-40B4-BE49-F238E27FC236}">
                  <a16:creationId xmlns:a16="http://schemas.microsoft.com/office/drawing/2014/main" id="{B82BB7E4-F3B8-45E3-8B3E-18AA8B27D2D2}"/>
                </a:ext>
              </a:extLst>
            </p:cNvPr>
            <p:cNvSpPr/>
            <p:nvPr/>
          </p:nvSpPr>
          <p:spPr bwMode="auto">
            <a:xfrm>
              <a:off x="8988791"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a:t>
              </a:r>
            </a:p>
          </p:txBody>
        </p:sp>
        <p:sp>
          <p:nvSpPr>
            <p:cNvPr id="68" name="Rectangle: Rounded Corners 67">
              <a:extLst>
                <a:ext uri="{FF2B5EF4-FFF2-40B4-BE49-F238E27FC236}">
                  <a16:creationId xmlns:a16="http://schemas.microsoft.com/office/drawing/2014/main" id="{057A4785-FA9B-48F8-9EB5-9D9D3C274276}"/>
                </a:ext>
              </a:extLst>
            </p:cNvPr>
            <p:cNvSpPr/>
            <p:nvPr/>
          </p:nvSpPr>
          <p:spPr bwMode="auto">
            <a:xfrm>
              <a:off x="9712202"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a:t>
              </a:r>
            </a:p>
          </p:txBody>
        </p:sp>
        <p:sp>
          <p:nvSpPr>
            <p:cNvPr id="69" name="Rectangle: Rounded Corners 68">
              <a:extLst>
                <a:ext uri="{FF2B5EF4-FFF2-40B4-BE49-F238E27FC236}">
                  <a16:creationId xmlns:a16="http://schemas.microsoft.com/office/drawing/2014/main" id="{6F98C32A-636B-4A3B-BE26-63C35ABFBD6A}"/>
                </a:ext>
              </a:extLst>
            </p:cNvPr>
            <p:cNvSpPr/>
            <p:nvPr/>
          </p:nvSpPr>
          <p:spPr bwMode="auto">
            <a:xfrm>
              <a:off x="10412338"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a:t>
              </a:r>
            </a:p>
          </p:txBody>
        </p:sp>
        <p:sp>
          <p:nvSpPr>
            <p:cNvPr id="70" name="Rectangle: Rounded Corners 69">
              <a:extLst>
                <a:ext uri="{FF2B5EF4-FFF2-40B4-BE49-F238E27FC236}">
                  <a16:creationId xmlns:a16="http://schemas.microsoft.com/office/drawing/2014/main" id="{B50DFC5A-915F-40A2-987B-6FE7122FC118}"/>
                </a:ext>
              </a:extLst>
            </p:cNvPr>
            <p:cNvSpPr/>
            <p:nvPr/>
          </p:nvSpPr>
          <p:spPr bwMode="auto">
            <a:xfrm>
              <a:off x="11112475" y="3398059"/>
              <a:ext cx="640278" cy="451785"/>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a:t>
              </a:r>
            </a:p>
          </p:txBody>
        </p:sp>
      </p:grpSp>
      <p:grpSp>
        <p:nvGrpSpPr>
          <p:cNvPr id="12" name="Group 11">
            <a:extLst>
              <a:ext uri="{FF2B5EF4-FFF2-40B4-BE49-F238E27FC236}">
                <a16:creationId xmlns:a16="http://schemas.microsoft.com/office/drawing/2014/main" id="{93F2D129-900F-40A8-B8E5-6D20BAD19EDF}"/>
              </a:ext>
            </a:extLst>
          </p:cNvPr>
          <p:cNvGrpSpPr/>
          <p:nvPr/>
        </p:nvGrpSpPr>
        <p:grpSpPr>
          <a:xfrm>
            <a:off x="8894792" y="1706253"/>
            <a:ext cx="1845059" cy="1249416"/>
            <a:chOff x="9073151" y="1739970"/>
            <a:chExt cx="1882056" cy="1274469"/>
          </a:xfrm>
        </p:grpSpPr>
        <p:sp>
          <p:nvSpPr>
            <p:cNvPr id="77" name="Rectangle: Rounded Corners 76">
              <a:extLst>
                <a:ext uri="{FF2B5EF4-FFF2-40B4-BE49-F238E27FC236}">
                  <a16:creationId xmlns:a16="http://schemas.microsoft.com/office/drawing/2014/main" id="{A7658828-D03C-4E6E-B1A5-8B3D1691B3D9}"/>
                </a:ext>
              </a:extLst>
            </p:cNvPr>
            <p:cNvSpPr/>
            <p:nvPr/>
          </p:nvSpPr>
          <p:spPr bwMode="auto">
            <a:xfrm>
              <a:off x="9073151" y="1739970"/>
              <a:ext cx="1882056" cy="1274469"/>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Container</a:t>
              </a:r>
            </a:p>
          </p:txBody>
        </p:sp>
        <p:sp>
          <p:nvSpPr>
            <p:cNvPr id="78" name="Rectangle: Rounded Corners 77">
              <a:extLst>
                <a:ext uri="{FF2B5EF4-FFF2-40B4-BE49-F238E27FC236}">
                  <a16:creationId xmlns:a16="http://schemas.microsoft.com/office/drawing/2014/main" id="{16329F91-D9A0-4C70-B27A-DB132AA8E99D}"/>
                </a:ext>
              </a:extLst>
            </p:cNvPr>
            <p:cNvSpPr/>
            <p:nvPr/>
          </p:nvSpPr>
          <p:spPr bwMode="auto">
            <a:xfrm>
              <a:off x="9169249" y="2580688"/>
              <a:ext cx="1689860" cy="349675"/>
            </a:xfrm>
            <a:prstGeom prst="roundRect">
              <a:avLst>
                <a:gd name="adj" fmla="val 3125"/>
              </a:avLst>
            </a:prstGeom>
            <a:solidFill>
              <a:srgbClr val="F2F9F8"/>
            </a:solidFill>
            <a:ln w="12700">
              <a:solidFill>
                <a:srgbClr val="79BEB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App dependencies</a:t>
              </a:r>
              <a:endParaRPr lang="en-US" sz="2353" dirty="0">
                <a:solidFill>
                  <a:srgbClr val="505050"/>
                </a:solidFill>
                <a:latin typeface="Segoe UI"/>
                <a:ea typeface="Segoe UI" pitchFamily="34" charset="0"/>
                <a:cs typeface="Segoe UI" pitchFamily="34" charset="0"/>
              </a:endParaRPr>
            </a:p>
          </p:txBody>
        </p:sp>
        <p:sp>
          <p:nvSpPr>
            <p:cNvPr id="79" name="Rectangle: Rounded Corners 78">
              <a:extLst>
                <a:ext uri="{FF2B5EF4-FFF2-40B4-BE49-F238E27FC236}">
                  <a16:creationId xmlns:a16="http://schemas.microsoft.com/office/drawing/2014/main" id="{62D395C2-8458-4B3F-AC8A-B246C71846D9}"/>
                </a:ext>
              </a:extLst>
            </p:cNvPr>
            <p:cNvSpPr/>
            <p:nvPr/>
          </p:nvSpPr>
          <p:spPr bwMode="auto">
            <a:xfrm>
              <a:off x="9169249" y="2153724"/>
              <a:ext cx="1689860" cy="349675"/>
            </a:xfrm>
            <a:prstGeom prst="roundRect">
              <a:avLst>
                <a:gd name="adj" fmla="val 3125"/>
              </a:avLst>
            </a:prstGeom>
            <a:solidFill>
              <a:srgbClr val="E5F1F9"/>
            </a:solidFill>
            <a:ln w="12700">
              <a:solidFill>
                <a:srgbClr val="7FB8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Application XYZ</a:t>
              </a:r>
              <a:endParaRPr lang="en-US" sz="2353" dirty="0">
                <a:solidFill>
                  <a:srgbClr val="505050"/>
                </a:solidFill>
                <a:latin typeface="Segoe UI"/>
                <a:ea typeface="Segoe UI" pitchFamily="34" charset="0"/>
                <a:cs typeface="Segoe UI" pitchFamily="34" charset="0"/>
              </a:endParaRPr>
            </a:p>
          </p:txBody>
        </p:sp>
      </p:grpSp>
      <p:sp>
        <p:nvSpPr>
          <p:cNvPr id="81" name="Rectangle: Rounded Corners 80">
            <a:extLst>
              <a:ext uri="{FF2B5EF4-FFF2-40B4-BE49-F238E27FC236}">
                <a16:creationId xmlns:a16="http://schemas.microsoft.com/office/drawing/2014/main" id="{EA3838C1-3C43-4B3C-BBE7-50BB9FAABB3D}"/>
              </a:ext>
            </a:extLst>
          </p:cNvPr>
          <p:cNvSpPr/>
          <p:nvPr/>
        </p:nvSpPr>
        <p:spPr bwMode="auto">
          <a:xfrm>
            <a:off x="8854461" y="1663469"/>
            <a:ext cx="1925721" cy="1334313"/>
          </a:xfrm>
          <a:prstGeom prst="roundRect">
            <a:avLst>
              <a:gd name="adj" fmla="val 5209"/>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505050"/>
              </a:solidFill>
              <a:latin typeface="Segoe UI"/>
              <a:ea typeface="Segoe UI" pitchFamily="34" charset="0"/>
              <a:cs typeface="Segoe UI" pitchFamily="34" charset="0"/>
            </a:endParaRPr>
          </a:p>
        </p:txBody>
      </p:sp>
      <p:grpSp>
        <p:nvGrpSpPr>
          <p:cNvPr id="10" name="Group 9">
            <a:extLst>
              <a:ext uri="{FF2B5EF4-FFF2-40B4-BE49-F238E27FC236}">
                <a16:creationId xmlns:a16="http://schemas.microsoft.com/office/drawing/2014/main" id="{5A4E3A1B-71D2-4AB6-BCF0-841170667891}"/>
              </a:ext>
            </a:extLst>
          </p:cNvPr>
          <p:cNvGrpSpPr/>
          <p:nvPr/>
        </p:nvGrpSpPr>
        <p:grpSpPr>
          <a:xfrm>
            <a:off x="9489381" y="2997782"/>
            <a:ext cx="679801" cy="803022"/>
            <a:chOff x="9679663" y="3057397"/>
            <a:chExt cx="693432" cy="819124"/>
          </a:xfrm>
        </p:grpSpPr>
        <p:sp>
          <p:nvSpPr>
            <p:cNvPr id="72" name="Rectangle: Rounded Corners 71">
              <a:extLst>
                <a:ext uri="{FF2B5EF4-FFF2-40B4-BE49-F238E27FC236}">
                  <a16:creationId xmlns:a16="http://schemas.microsoft.com/office/drawing/2014/main" id="{C0F109B2-3C9E-48A3-A215-B4930CD67F38}"/>
                </a:ext>
              </a:extLst>
            </p:cNvPr>
            <p:cNvSpPr/>
            <p:nvPr/>
          </p:nvSpPr>
          <p:spPr bwMode="auto">
            <a:xfrm>
              <a:off x="9679663" y="3368690"/>
              <a:ext cx="693432" cy="507831"/>
            </a:xfrm>
            <a:prstGeom prst="roundRect">
              <a:avLst>
                <a:gd name="adj" fmla="val 5209"/>
              </a:avLst>
            </a:prstGeom>
            <a:noFill/>
            <a:ln w="12700">
              <a:solidFill>
                <a:schemeClr val="accent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505050"/>
                </a:solidFill>
                <a:latin typeface="Segoe UI"/>
                <a:ea typeface="Segoe UI" pitchFamily="34" charset="0"/>
                <a:cs typeface="Segoe UI" pitchFamily="34" charset="0"/>
              </a:endParaRPr>
            </a:p>
          </p:txBody>
        </p:sp>
        <p:cxnSp>
          <p:nvCxnSpPr>
            <p:cNvPr id="86" name="Straight Arrow Connector 85">
              <a:extLst>
                <a:ext uri="{FF2B5EF4-FFF2-40B4-BE49-F238E27FC236}">
                  <a16:creationId xmlns:a16="http://schemas.microsoft.com/office/drawing/2014/main" id="{A5F3C767-B4A5-4C86-BF9C-2B638BB743E0}"/>
                </a:ext>
              </a:extLst>
            </p:cNvPr>
            <p:cNvCxnSpPr>
              <a:cxnSpLocks/>
              <a:endCxn id="81" idx="2"/>
            </p:cNvCxnSpPr>
            <p:nvPr/>
          </p:nvCxnSpPr>
          <p:spPr>
            <a:xfrm flipV="1">
              <a:off x="10014179" y="3057397"/>
              <a:ext cx="0" cy="308938"/>
            </a:xfrm>
            <a:prstGeom prst="straightConnector1">
              <a:avLst/>
            </a:prstGeom>
            <a:ln w="12700">
              <a:solidFill>
                <a:schemeClr val="accent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7" name="Title 1">
            <a:extLst>
              <a:ext uri="{FF2B5EF4-FFF2-40B4-BE49-F238E27FC236}">
                <a16:creationId xmlns:a16="http://schemas.microsoft.com/office/drawing/2014/main" id="{76D2D496-CF94-4EAF-A909-579A539045E2}"/>
              </a:ext>
            </a:extLst>
          </p:cNvPr>
          <p:cNvSpPr txBox="1">
            <a:spLocks/>
          </p:cNvSpPr>
          <p:nvPr/>
        </p:nvSpPr>
        <p:spPr>
          <a:xfrm>
            <a:off x="268080" y="36981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14367"/>
            <a:r>
              <a:rPr lang="en-US" sz="4705" spc="-100" dirty="0">
                <a:solidFill>
                  <a:srgbClr val="505050"/>
                </a:solidFill>
                <a:latin typeface="Segoe UI Light"/>
              </a:rPr>
              <a:t>Virtualization versus </a:t>
            </a:r>
            <a:r>
              <a:rPr lang="en-US" sz="4705" spc="-100" dirty="0">
                <a:solidFill>
                  <a:srgbClr val="0072C6"/>
                </a:solidFill>
                <a:latin typeface="Segoe UI Semibold" panose="020B0702040204020203" pitchFamily="34" charset="0"/>
                <a:cs typeface="Segoe UI Semibold" panose="020B0702040204020203" pitchFamily="34" charset="0"/>
              </a:rPr>
              <a:t>containerization</a:t>
            </a:r>
          </a:p>
        </p:txBody>
      </p:sp>
    </p:spTree>
    <p:custDataLst>
      <p:tags r:id="rId1"/>
    </p:custDataLst>
    <p:extLst>
      <p:ext uri="{BB962C8B-B14F-4D97-AF65-F5344CB8AC3E}">
        <p14:creationId xmlns:p14="http://schemas.microsoft.com/office/powerpoint/2010/main" val="122948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par>
                                <p:cTn id="8" presetID="22" presetClass="entr" presetSubtype="4" fill="hold"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1000"/>
                                        <p:tgtEl>
                                          <p:spTgt spid="7"/>
                                        </p:tgtEl>
                                      </p:cBhvr>
                                    </p:animEffect>
                                  </p:childTnLst>
                                </p:cTn>
                              </p:par>
                              <p:par>
                                <p:cTn id="11" presetID="10" presetClass="entr" presetSubtype="0" fill="hold" nodeType="withEffect">
                                  <p:stCondLst>
                                    <p:cond delay="10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par>
                          <p:cTn id="14" fill="hold">
                            <p:stCondLst>
                              <p:cond delay="2000"/>
                            </p:stCondLst>
                            <p:childTnLst>
                              <p:par>
                                <p:cTn id="15" presetID="22" presetClass="entr" presetSubtype="4" fill="hold" nodeType="after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nodeType="withEffect">
                                  <p:stCondLst>
                                    <p:cond delay="50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par>
                          <p:cTn id="21" fill="hold">
                            <p:stCondLst>
                              <p:cond delay="3000"/>
                            </p:stCondLst>
                            <p:childTnLst>
                              <p:par>
                                <p:cTn id="22" presetID="21" presetClass="entr" presetSubtype="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1000"/>
                                        <p:tgtEl>
                                          <p:spTgt spid="9"/>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4500"/>
                            </p:stCondLst>
                            <p:childTnLst>
                              <p:par>
                                <p:cTn id="30" presetID="22" presetClass="entr" presetSubtype="4" fill="hold" nodeType="afterEffect">
                                  <p:stCondLst>
                                    <p:cond delay="100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1000"/>
                                        <p:tgtEl>
                                          <p:spTgt spid="8"/>
                                        </p:tgtEl>
                                      </p:cBhvr>
                                    </p:animEffect>
                                  </p:childTnLst>
                                </p:cTn>
                              </p:par>
                            </p:childTnLst>
                          </p:cTn>
                        </p:par>
                        <p:par>
                          <p:cTn id="33" fill="hold">
                            <p:stCondLst>
                              <p:cond delay="6500"/>
                            </p:stCondLst>
                            <p:childTnLst>
                              <p:par>
                                <p:cTn id="34" presetID="10" presetClass="entr" presetSubtype="0" fill="hold" nodeType="afterEffect">
                                  <p:stCondLst>
                                    <p:cond delay="100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childTnLst>
                                </p:cTn>
                              </p:par>
                            </p:childTnLst>
                          </p:cTn>
                        </p:par>
                        <p:par>
                          <p:cTn id="37" fill="hold">
                            <p:stCondLst>
                              <p:cond delay="8500"/>
                            </p:stCondLst>
                            <p:childTnLst>
                              <p:par>
                                <p:cTn id="38" presetID="22" presetClass="entr" presetSubtype="4" fill="hold" nodeType="afterEffect">
                                  <p:stCondLst>
                                    <p:cond delay="50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par>
                          <p:cTn id="41" fill="hold">
                            <p:stCondLst>
                              <p:cond delay="9500"/>
                            </p:stCondLst>
                            <p:childTnLst>
                              <p:par>
                                <p:cTn id="42" presetID="21" presetClass="entr" presetSubtype="1" fill="hold" grpId="0" nodeType="after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heel(1)">
                                      <p:cBhvr>
                                        <p:cTn id="44" dur="1000"/>
                                        <p:tgtEl>
                                          <p:spTgt spid="81"/>
                                        </p:tgtEl>
                                      </p:cBhvr>
                                    </p:animEffect>
                                  </p:childTnLst>
                                </p:cTn>
                              </p:par>
                            </p:childTnLst>
                          </p:cTn>
                        </p:par>
                        <p:par>
                          <p:cTn id="45" fill="hold">
                            <p:stCondLst>
                              <p:cond delay="10500"/>
                            </p:stCondLst>
                            <p:childTnLst>
                              <p:par>
                                <p:cTn id="46" presetID="10"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9" grpId="0" animBg="1"/>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D0F17000-BA26-4417-B9DB-653E694E7911}"/>
              </a:ext>
            </a:extLst>
          </p:cNvPr>
          <p:cNvSpPr>
            <a:spLocks noGrp="1"/>
          </p:cNvSpPr>
          <p:nvPr>
            <p:ph type="title"/>
          </p:nvPr>
        </p:nvSpPr>
        <p:spPr>
          <a:xfrm>
            <a:off x="268080" y="369815"/>
            <a:ext cx="11655840" cy="899537"/>
          </a:xfrm>
        </p:spPr>
        <p:txBody>
          <a:bodyPr/>
          <a:lstStyle/>
          <a:p>
            <a:pPr algn="ctr"/>
            <a:r>
              <a:rPr lang="en-US" sz="4705" dirty="0">
                <a:solidFill>
                  <a:schemeClr val="tx1"/>
                </a:solidFill>
              </a:rPr>
              <a:t>The container </a:t>
            </a:r>
            <a:r>
              <a:rPr lang="en-US" sz="4705" dirty="0">
                <a:solidFill>
                  <a:schemeClr val="accent1"/>
                </a:solidFill>
                <a:latin typeface="Segoe UI Semibold" panose="020B0702040204020203" pitchFamily="34" charset="0"/>
                <a:cs typeface="Segoe UI Semibold" panose="020B0702040204020203" pitchFamily="34" charset="0"/>
              </a:rPr>
              <a:t>advantage</a:t>
            </a:r>
          </a:p>
        </p:txBody>
      </p:sp>
      <p:sp>
        <p:nvSpPr>
          <p:cNvPr id="49" name="Rectangle: Rounded Corners 48">
            <a:extLst>
              <a:ext uri="{FF2B5EF4-FFF2-40B4-BE49-F238E27FC236}">
                <a16:creationId xmlns:a16="http://schemas.microsoft.com/office/drawing/2014/main" id="{F97CE3EA-8FB2-42CA-8E01-783AC90F8986}"/>
              </a:ext>
            </a:extLst>
          </p:cNvPr>
          <p:cNvSpPr/>
          <p:nvPr/>
        </p:nvSpPr>
        <p:spPr bwMode="auto">
          <a:xfrm>
            <a:off x="6949773" y="5409820"/>
            <a:ext cx="4018982" cy="714981"/>
          </a:xfrm>
          <a:prstGeom prst="roundRect">
            <a:avLst>
              <a:gd name="adj" fmla="val 3125"/>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Hardware</a:t>
            </a:r>
            <a:endParaRPr lang="en-US" sz="2353" dirty="0">
              <a:solidFill>
                <a:srgbClr val="505050"/>
              </a:solidFill>
              <a:latin typeface="Segoe UI"/>
              <a:ea typeface="Segoe UI" pitchFamily="34" charset="0"/>
              <a:cs typeface="Segoe UI" pitchFamily="34" charset="0"/>
            </a:endParaRPr>
          </a:p>
        </p:txBody>
      </p:sp>
      <p:sp>
        <p:nvSpPr>
          <p:cNvPr id="52" name="Rectangle: Rounded Corners 51">
            <a:extLst>
              <a:ext uri="{FF2B5EF4-FFF2-40B4-BE49-F238E27FC236}">
                <a16:creationId xmlns:a16="http://schemas.microsoft.com/office/drawing/2014/main" id="{8481F382-71FA-4CE6-B431-3E052ED8FA08}"/>
              </a:ext>
            </a:extLst>
          </p:cNvPr>
          <p:cNvSpPr/>
          <p:nvPr/>
        </p:nvSpPr>
        <p:spPr bwMode="auto">
          <a:xfrm>
            <a:off x="6949772" y="4923969"/>
            <a:ext cx="4018982" cy="404164"/>
          </a:xfrm>
          <a:prstGeom prst="roundRect">
            <a:avLst>
              <a:gd name="adj" fmla="val 3125"/>
            </a:avLst>
          </a:prstGeom>
          <a:solidFill>
            <a:schemeClr val="accent5">
              <a:lumMod val="75000"/>
              <a:lumOff val="25000"/>
              <a:alpha val="5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Host OS</a:t>
            </a:r>
            <a:endParaRPr lang="en-US" sz="2353" dirty="0">
              <a:solidFill>
                <a:srgbClr val="505050"/>
              </a:solidFill>
              <a:latin typeface="Segoe UI"/>
              <a:ea typeface="Segoe UI" pitchFamily="34" charset="0"/>
              <a:cs typeface="Segoe UI" pitchFamily="34" charset="0"/>
            </a:endParaRPr>
          </a:p>
        </p:txBody>
      </p:sp>
      <p:sp>
        <p:nvSpPr>
          <p:cNvPr id="53" name="Rectangle: Rounded Corners 52">
            <a:extLst>
              <a:ext uri="{FF2B5EF4-FFF2-40B4-BE49-F238E27FC236}">
                <a16:creationId xmlns:a16="http://schemas.microsoft.com/office/drawing/2014/main" id="{43FD60D4-1E68-4463-BCE5-1C3F0C4A985A}"/>
              </a:ext>
            </a:extLst>
          </p:cNvPr>
          <p:cNvSpPr/>
          <p:nvPr/>
        </p:nvSpPr>
        <p:spPr bwMode="auto">
          <a:xfrm>
            <a:off x="6949772" y="4438117"/>
            <a:ext cx="4018982" cy="404164"/>
          </a:xfrm>
          <a:prstGeom prst="roundRect">
            <a:avLst>
              <a:gd name="adj" fmla="val 3125"/>
            </a:avLst>
          </a:prstGeom>
          <a:solidFill>
            <a:schemeClr val="accent4">
              <a:alpha val="5000"/>
            </a:schemeClr>
          </a:solidFill>
          <a:ln w="12700">
            <a:solidFill>
              <a:schemeClr val="accent4">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Hypervisor 2</a:t>
            </a:r>
            <a:endParaRPr lang="en-US" sz="2353" dirty="0">
              <a:solidFill>
                <a:srgbClr val="505050"/>
              </a:solidFill>
              <a:latin typeface="Segoe UI"/>
              <a:ea typeface="Segoe UI" pitchFamily="34" charset="0"/>
              <a:cs typeface="Segoe UI" pitchFamily="34" charset="0"/>
            </a:endParaRPr>
          </a:p>
        </p:txBody>
      </p:sp>
      <p:sp>
        <p:nvSpPr>
          <p:cNvPr id="54" name="Rectangle: Rounded Corners 53">
            <a:extLst>
              <a:ext uri="{FF2B5EF4-FFF2-40B4-BE49-F238E27FC236}">
                <a16:creationId xmlns:a16="http://schemas.microsoft.com/office/drawing/2014/main" id="{92467471-D002-471D-92A3-3D896C930281}"/>
              </a:ext>
            </a:extLst>
          </p:cNvPr>
          <p:cNvSpPr/>
          <p:nvPr/>
        </p:nvSpPr>
        <p:spPr bwMode="auto">
          <a:xfrm>
            <a:off x="6949772" y="2603710"/>
            <a:ext cx="1973157" cy="175272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sp>
        <p:nvSpPr>
          <p:cNvPr id="60" name="Rectangle: Rounded Corners 59">
            <a:extLst>
              <a:ext uri="{FF2B5EF4-FFF2-40B4-BE49-F238E27FC236}">
                <a16:creationId xmlns:a16="http://schemas.microsoft.com/office/drawing/2014/main" id="{44DB9B67-5079-4195-A86E-0646A6A9C4E0}"/>
              </a:ext>
            </a:extLst>
          </p:cNvPr>
          <p:cNvSpPr/>
          <p:nvPr/>
        </p:nvSpPr>
        <p:spPr bwMode="auto">
          <a:xfrm>
            <a:off x="8995597" y="2603710"/>
            <a:ext cx="1973157" cy="175272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sp>
        <p:nvSpPr>
          <p:cNvPr id="67" name="Rectangle: Rounded Corners 66">
            <a:extLst>
              <a:ext uri="{FF2B5EF4-FFF2-40B4-BE49-F238E27FC236}">
                <a16:creationId xmlns:a16="http://schemas.microsoft.com/office/drawing/2014/main" id="{838F525A-A6EC-4067-AE91-F614C06312D3}"/>
              </a:ext>
            </a:extLst>
          </p:cNvPr>
          <p:cNvSpPr/>
          <p:nvPr/>
        </p:nvSpPr>
        <p:spPr bwMode="auto">
          <a:xfrm>
            <a:off x="7073651" y="3674059"/>
            <a:ext cx="1725398" cy="575631"/>
          </a:xfrm>
          <a:prstGeom prst="roundRect">
            <a:avLst>
              <a:gd name="adj" fmla="val 3125"/>
            </a:avLst>
          </a:prstGeom>
          <a:solidFill>
            <a:srgbClr val="E5F1F9"/>
          </a:solidFill>
          <a:ln w="12700">
            <a:solidFill>
              <a:srgbClr val="7FB8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Application</a:t>
            </a:r>
          </a:p>
        </p:txBody>
      </p:sp>
      <p:sp>
        <p:nvSpPr>
          <p:cNvPr id="74" name="Rectangle: Rounded Corners 73">
            <a:extLst>
              <a:ext uri="{FF2B5EF4-FFF2-40B4-BE49-F238E27FC236}">
                <a16:creationId xmlns:a16="http://schemas.microsoft.com/office/drawing/2014/main" id="{01621C70-A416-46E2-88D2-89125A433DF0}"/>
              </a:ext>
            </a:extLst>
          </p:cNvPr>
          <p:cNvSpPr/>
          <p:nvPr/>
        </p:nvSpPr>
        <p:spPr bwMode="auto">
          <a:xfrm>
            <a:off x="9119475" y="3674059"/>
            <a:ext cx="1725398" cy="575631"/>
          </a:xfrm>
          <a:prstGeom prst="roundRect">
            <a:avLst>
              <a:gd name="adj" fmla="val 3125"/>
            </a:avLst>
          </a:prstGeom>
          <a:solidFill>
            <a:srgbClr val="E5F2F1"/>
          </a:solid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Application</a:t>
            </a:r>
          </a:p>
        </p:txBody>
      </p:sp>
      <p:sp>
        <p:nvSpPr>
          <p:cNvPr id="99" name="Rectangle: Rounded Corners 98">
            <a:extLst>
              <a:ext uri="{FF2B5EF4-FFF2-40B4-BE49-F238E27FC236}">
                <a16:creationId xmlns:a16="http://schemas.microsoft.com/office/drawing/2014/main" id="{945EF8CA-5F62-4648-BD0C-AF6015CD56B3}"/>
              </a:ext>
            </a:extLst>
          </p:cNvPr>
          <p:cNvSpPr/>
          <p:nvPr/>
        </p:nvSpPr>
        <p:spPr bwMode="auto">
          <a:xfrm>
            <a:off x="9119475" y="3674059"/>
            <a:ext cx="845678" cy="575631"/>
          </a:xfrm>
          <a:prstGeom prst="roundRect">
            <a:avLst>
              <a:gd name="adj" fmla="val 3125"/>
            </a:avLst>
          </a:prstGeom>
          <a:solidFill>
            <a:srgbClr val="E5F2F1"/>
          </a:solidFill>
          <a:ln w="12700">
            <a:solidFill>
              <a:schemeClr val="tx2">
                <a:alpha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Con.</a:t>
            </a:r>
          </a:p>
        </p:txBody>
      </p:sp>
      <p:sp>
        <p:nvSpPr>
          <p:cNvPr id="100" name="Rectangle: Rounded Corners 99">
            <a:extLst>
              <a:ext uri="{FF2B5EF4-FFF2-40B4-BE49-F238E27FC236}">
                <a16:creationId xmlns:a16="http://schemas.microsoft.com/office/drawing/2014/main" id="{A5072856-0483-4D30-9742-A078BB9CCB28}"/>
              </a:ext>
            </a:extLst>
          </p:cNvPr>
          <p:cNvSpPr/>
          <p:nvPr/>
        </p:nvSpPr>
        <p:spPr bwMode="auto">
          <a:xfrm>
            <a:off x="9999195" y="3674059"/>
            <a:ext cx="845678" cy="575631"/>
          </a:xfrm>
          <a:prstGeom prst="roundRect">
            <a:avLst>
              <a:gd name="adj" fmla="val 3125"/>
            </a:avLst>
          </a:prstGeom>
          <a:solidFill>
            <a:srgbClr val="E5F2F1"/>
          </a:solidFill>
          <a:ln w="12700">
            <a:solidFill>
              <a:schemeClr val="tx2">
                <a:alpha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Con.</a:t>
            </a:r>
          </a:p>
        </p:txBody>
      </p:sp>
      <p:sp>
        <p:nvSpPr>
          <p:cNvPr id="103" name="TextBox 102">
            <a:extLst>
              <a:ext uri="{FF2B5EF4-FFF2-40B4-BE49-F238E27FC236}">
                <a16:creationId xmlns:a16="http://schemas.microsoft.com/office/drawing/2014/main" id="{FF0CA200-2B05-4F79-9559-C898894E5F4C}"/>
              </a:ext>
            </a:extLst>
          </p:cNvPr>
          <p:cNvSpPr txBox="1"/>
          <p:nvPr/>
        </p:nvSpPr>
        <p:spPr>
          <a:xfrm>
            <a:off x="1003601" y="1957778"/>
            <a:ext cx="5251851" cy="651744"/>
          </a:xfrm>
          <a:prstGeom prst="rect">
            <a:avLst/>
          </a:prstGeom>
          <a:noFill/>
        </p:spPr>
        <p:txBody>
          <a:bodyPr wrap="square" lIns="143428" tIns="143428" rIns="143428" bIns="143428" rtlCol="0">
            <a:spAutoFit/>
          </a:bodyPr>
          <a:lstStyle/>
          <a:p>
            <a:pPr defTabSz="914367">
              <a:spcAft>
                <a:spcPts val="2353"/>
              </a:spcAft>
            </a:pPr>
            <a:r>
              <a:rPr lang="en-US" sz="2353" dirty="0">
                <a:solidFill>
                  <a:srgbClr val="0072C6"/>
                </a:solidFill>
                <a:latin typeface="Segoe UI Semibold" panose="020B0702040204020203" pitchFamily="34" charset="0"/>
                <a:cs typeface="Segoe UI Semibold" panose="020B0702040204020203" pitchFamily="34" charset="0"/>
              </a:rPr>
              <a:t>Traditional virtualized environment</a:t>
            </a:r>
          </a:p>
        </p:txBody>
      </p:sp>
      <p:sp>
        <p:nvSpPr>
          <p:cNvPr id="95" name="Rectangle: Rounded Corners 94">
            <a:extLst>
              <a:ext uri="{FF2B5EF4-FFF2-40B4-BE49-F238E27FC236}">
                <a16:creationId xmlns:a16="http://schemas.microsoft.com/office/drawing/2014/main" id="{B638450A-EBAA-4597-A201-0D23C5944D9A}"/>
              </a:ext>
            </a:extLst>
          </p:cNvPr>
          <p:cNvSpPr/>
          <p:nvPr/>
        </p:nvSpPr>
        <p:spPr bwMode="auto">
          <a:xfrm>
            <a:off x="7073651" y="3674059"/>
            <a:ext cx="845678" cy="575631"/>
          </a:xfrm>
          <a:prstGeom prst="roundRect">
            <a:avLst>
              <a:gd name="adj" fmla="val 3125"/>
            </a:avLst>
          </a:prstGeom>
          <a:solidFill>
            <a:srgbClr val="E5F1F9"/>
          </a:solidFill>
          <a:ln w="12700">
            <a:solidFill>
              <a:srgbClr val="7FB8E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Con.</a:t>
            </a:r>
          </a:p>
        </p:txBody>
      </p:sp>
      <p:sp>
        <p:nvSpPr>
          <p:cNvPr id="96" name="Rectangle: Rounded Corners 95">
            <a:extLst>
              <a:ext uri="{FF2B5EF4-FFF2-40B4-BE49-F238E27FC236}">
                <a16:creationId xmlns:a16="http://schemas.microsoft.com/office/drawing/2014/main" id="{4F54F845-7ECD-42CB-B101-968615A7920F}"/>
              </a:ext>
            </a:extLst>
          </p:cNvPr>
          <p:cNvSpPr/>
          <p:nvPr/>
        </p:nvSpPr>
        <p:spPr bwMode="auto">
          <a:xfrm>
            <a:off x="7953371" y="3674059"/>
            <a:ext cx="845678" cy="575631"/>
          </a:xfrm>
          <a:prstGeom prst="roundRect">
            <a:avLst>
              <a:gd name="adj" fmla="val 3125"/>
            </a:avLst>
          </a:prstGeom>
          <a:solidFill>
            <a:srgbClr val="E5F1F9"/>
          </a:solidFill>
          <a:ln w="12700">
            <a:solidFill>
              <a:srgbClr val="7FB8E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Con.</a:t>
            </a:r>
          </a:p>
        </p:txBody>
      </p:sp>
      <p:grpSp>
        <p:nvGrpSpPr>
          <p:cNvPr id="8" name="Group 7">
            <a:extLst>
              <a:ext uri="{FF2B5EF4-FFF2-40B4-BE49-F238E27FC236}">
                <a16:creationId xmlns:a16="http://schemas.microsoft.com/office/drawing/2014/main" id="{EDF6BBCD-E5A7-42F9-9F02-F72F9AFFAC80}"/>
              </a:ext>
            </a:extLst>
          </p:cNvPr>
          <p:cNvGrpSpPr/>
          <p:nvPr/>
        </p:nvGrpSpPr>
        <p:grpSpPr>
          <a:xfrm>
            <a:off x="7469004" y="1474419"/>
            <a:ext cx="934690" cy="934690"/>
            <a:chOff x="2234983" y="1360608"/>
            <a:chExt cx="953432" cy="953432"/>
          </a:xfrm>
        </p:grpSpPr>
        <p:sp>
          <p:nvSpPr>
            <p:cNvPr id="4" name="Circle: Hollow 3">
              <a:extLst>
                <a:ext uri="{FF2B5EF4-FFF2-40B4-BE49-F238E27FC236}">
                  <a16:creationId xmlns:a16="http://schemas.microsoft.com/office/drawing/2014/main" id="{1FE190B3-2124-4C22-88CC-BAB4E19656CF}"/>
                </a:ext>
              </a:extLst>
            </p:cNvPr>
            <p:cNvSpPr/>
            <p:nvPr/>
          </p:nvSpPr>
          <p:spPr bwMode="auto">
            <a:xfrm flipV="1">
              <a:off x="2234983" y="1360608"/>
              <a:ext cx="953432" cy="953432"/>
            </a:xfrm>
            <a:prstGeom prst="donut">
              <a:avLst>
                <a:gd name="adj" fmla="val 12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err="1">
                <a:solidFill>
                  <a:srgbClr val="505050"/>
                </a:solidFill>
                <a:latin typeface="Segoe UI"/>
                <a:cs typeface="Segoe UI" pitchFamily="34" charset="0"/>
              </a:endParaRPr>
            </a:p>
          </p:txBody>
        </p:sp>
        <p:sp>
          <p:nvSpPr>
            <p:cNvPr id="5" name="Block Arc 4">
              <a:extLst>
                <a:ext uri="{FF2B5EF4-FFF2-40B4-BE49-F238E27FC236}">
                  <a16:creationId xmlns:a16="http://schemas.microsoft.com/office/drawing/2014/main" id="{7B02F310-A032-4FD2-8926-3E436E7B37A9}"/>
                </a:ext>
              </a:extLst>
            </p:cNvPr>
            <p:cNvSpPr/>
            <p:nvPr/>
          </p:nvSpPr>
          <p:spPr bwMode="auto">
            <a:xfrm flipV="1">
              <a:off x="2234983" y="1360608"/>
              <a:ext cx="953432" cy="953432"/>
            </a:xfrm>
            <a:prstGeom prst="blockArc">
              <a:avLst>
                <a:gd name="adj1" fmla="val 18167168"/>
                <a:gd name="adj2" fmla="val 5383085"/>
                <a:gd name="adj3" fmla="val 11951"/>
              </a:avLst>
            </a:prstGeom>
            <a:solidFill>
              <a:srgbClr val="84C2BB"/>
            </a:solidFill>
            <a:ln w="12700">
              <a:solidFill>
                <a:srgbClr val="A7A7A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err="1">
                <a:solidFill>
                  <a:srgbClr val="505050"/>
                </a:solidFill>
                <a:latin typeface="Segoe UI"/>
                <a:cs typeface="Segoe UI" pitchFamily="34" charset="0"/>
              </a:endParaRPr>
            </a:p>
          </p:txBody>
        </p:sp>
      </p:grpSp>
      <p:grpSp>
        <p:nvGrpSpPr>
          <p:cNvPr id="9" name="Group 8">
            <a:extLst>
              <a:ext uri="{FF2B5EF4-FFF2-40B4-BE49-F238E27FC236}">
                <a16:creationId xmlns:a16="http://schemas.microsoft.com/office/drawing/2014/main" id="{9A3C75B4-FAF6-4981-8FF2-896B685A63B8}"/>
              </a:ext>
            </a:extLst>
          </p:cNvPr>
          <p:cNvGrpSpPr/>
          <p:nvPr/>
        </p:nvGrpSpPr>
        <p:grpSpPr>
          <a:xfrm>
            <a:off x="9514829" y="1474419"/>
            <a:ext cx="934690" cy="934690"/>
            <a:chOff x="4321831" y="1360608"/>
            <a:chExt cx="953432" cy="953432"/>
          </a:xfrm>
        </p:grpSpPr>
        <p:sp>
          <p:nvSpPr>
            <p:cNvPr id="43" name="Circle: Hollow 42">
              <a:extLst>
                <a:ext uri="{FF2B5EF4-FFF2-40B4-BE49-F238E27FC236}">
                  <a16:creationId xmlns:a16="http://schemas.microsoft.com/office/drawing/2014/main" id="{E26935D2-3333-4F0E-844D-EF0FAAFD4723}"/>
                </a:ext>
              </a:extLst>
            </p:cNvPr>
            <p:cNvSpPr/>
            <p:nvPr/>
          </p:nvSpPr>
          <p:spPr bwMode="auto">
            <a:xfrm flipV="1">
              <a:off x="4321831" y="1360608"/>
              <a:ext cx="953432" cy="953432"/>
            </a:xfrm>
            <a:prstGeom prst="donut">
              <a:avLst>
                <a:gd name="adj" fmla="val 12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err="1">
                <a:solidFill>
                  <a:srgbClr val="505050"/>
                </a:solidFill>
                <a:latin typeface="Segoe UI"/>
                <a:cs typeface="Segoe UI" pitchFamily="34" charset="0"/>
              </a:endParaRPr>
            </a:p>
          </p:txBody>
        </p:sp>
        <p:sp>
          <p:nvSpPr>
            <p:cNvPr id="44" name="Block Arc 43">
              <a:extLst>
                <a:ext uri="{FF2B5EF4-FFF2-40B4-BE49-F238E27FC236}">
                  <a16:creationId xmlns:a16="http://schemas.microsoft.com/office/drawing/2014/main" id="{FC715B67-7798-46A9-AA6A-D91A7E917263}"/>
                </a:ext>
              </a:extLst>
            </p:cNvPr>
            <p:cNvSpPr/>
            <p:nvPr/>
          </p:nvSpPr>
          <p:spPr bwMode="auto">
            <a:xfrm flipV="1">
              <a:off x="4321831" y="1360608"/>
              <a:ext cx="953432" cy="953432"/>
            </a:xfrm>
            <a:prstGeom prst="blockArc">
              <a:avLst>
                <a:gd name="adj1" fmla="val 18482673"/>
                <a:gd name="adj2" fmla="val 5383085"/>
                <a:gd name="adj3" fmla="val 11951"/>
              </a:avLst>
            </a:prstGeom>
            <a:solidFill>
              <a:srgbClr val="84C2BB"/>
            </a:solidFill>
            <a:ln w="12700">
              <a:solidFill>
                <a:srgbClr val="A7A7A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err="1">
                <a:solidFill>
                  <a:srgbClr val="505050"/>
                </a:solidFill>
                <a:latin typeface="Segoe UI"/>
                <a:cs typeface="Segoe UI" pitchFamily="34" charset="0"/>
              </a:endParaRPr>
            </a:p>
          </p:txBody>
        </p:sp>
      </p:grpSp>
      <p:grpSp>
        <p:nvGrpSpPr>
          <p:cNvPr id="2" name="Group 1">
            <a:extLst>
              <a:ext uri="{FF2B5EF4-FFF2-40B4-BE49-F238E27FC236}">
                <a16:creationId xmlns:a16="http://schemas.microsoft.com/office/drawing/2014/main" id="{52DF5680-9A0D-465F-9EF3-D51498399767}"/>
              </a:ext>
            </a:extLst>
          </p:cNvPr>
          <p:cNvGrpSpPr/>
          <p:nvPr/>
        </p:nvGrpSpPr>
        <p:grpSpPr>
          <a:xfrm>
            <a:off x="1003601" y="2840208"/>
            <a:ext cx="6662838" cy="561211"/>
            <a:chOff x="1023725" y="2896664"/>
            <a:chExt cx="6796442" cy="572464"/>
          </a:xfrm>
        </p:grpSpPr>
        <p:sp>
          <p:nvSpPr>
            <p:cNvPr id="94" name="TextBox 93">
              <a:extLst>
                <a:ext uri="{FF2B5EF4-FFF2-40B4-BE49-F238E27FC236}">
                  <a16:creationId xmlns:a16="http://schemas.microsoft.com/office/drawing/2014/main" id="{10081FDD-AC0F-4F84-B12B-C959DFD74B00}"/>
                </a:ext>
              </a:extLst>
            </p:cNvPr>
            <p:cNvSpPr txBox="1"/>
            <p:nvPr/>
          </p:nvSpPr>
          <p:spPr>
            <a:xfrm>
              <a:off x="1023725" y="2896664"/>
              <a:ext cx="4435941" cy="572464"/>
            </a:xfrm>
            <a:prstGeom prst="rect">
              <a:avLst/>
            </a:prstGeom>
            <a:noFill/>
          </p:spPr>
          <p:txBody>
            <a:bodyPr wrap="square" lIns="143428" tIns="143428" rIns="143428" bIns="143428" rtlCol="0" anchor="ctr">
              <a:spAutoFit/>
            </a:bodyPr>
            <a:lstStyle/>
            <a:p>
              <a:pPr defTabSz="914367">
                <a:spcAft>
                  <a:spcPts val="2353"/>
                </a:spcAft>
              </a:pPr>
              <a:r>
                <a:rPr lang="en-US" sz="1765" dirty="0">
                  <a:solidFill>
                    <a:srgbClr val="505050"/>
                  </a:solidFill>
                  <a:latin typeface="Segoe UI" panose="020B0502040204020203" pitchFamily="34" charset="0"/>
                  <a:cs typeface="Segoe UI" panose="020B0502040204020203" pitchFamily="34" charset="0"/>
                </a:rPr>
                <a:t>Low utilization of container resources</a:t>
              </a:r>
            </a:p>
          </p:txBody>
        </p:sp>
        <p:cxnSp>
          <p:nvCxnSpPr>
            <p:cNvPr id="28" name="Straight Arrow Connector 27">
              <a:extLst>
                <a:ext uri="{FF2B5EF4-FFF2-40B4-BE49-F238E27FC236}">
                  <a16:creationId xmlns:a16="http://schemas.microsoft.com/office/drawing/2014/main" id="{BB07972E-3C80-4C1C-8781-1AC70B82A79D}"/>
                </a:ext>
              </a:extLst>
            </p:cNvPr>
            <p:cNvCxnSpPr>
              <a:cxnSpLocks/>
            </p:cNvCxnSpPr>
            <p:nvPr/>
          </p:nvCxnSpPr>
          <p:spPr>
            <a:xfrm>
              <a:off x="5138382" y="3182897"/>
              <a:ext cx="2681785" cy="0"/>
            </a:xfrm>
            <a:prstGeom prst="straightConnector1">
              <a:avLst/>
            </a:prstGeom>
            <a:ln w="12700">
              <a:solidFill>
                <a:schemeClr val="bg2">
                  <a:lumMod val="9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05DC1C32-1BB0-438A-B4DA-30D4186CC0F7}"/>
              </a:ext>
            </a:extLst>
          </p:cNvPr>
          <p:cNvGrpSpPr/>
          <p:nvPr/>
        </p:nvGrpSpPr>
        <p:grpSpPr>
          <a:xfrm>
            <a:off x="1003601" y="3686469"/>
            <a:ext cx="6274834" cy="832764"/>
            <a:chOff x="1023725" y="3759893"/>
            <a:chExt cx="6400657" cy="849463"/>
          </a:xfrm>
        </p:grpSpPr>
        <p:sp>
          <p:nvSpPr>
            <p:cNvPr id="102" name="TextBox 101">
              <a:extLst>
                <a:ext uri="{FF2B5EF4-FFF2-40B4-BE49-F238E27FC236}">
                  <a16:creationId xmlns:a16="http://schemas.microsoft.com/office/drawing/2014/main" id="{0E397DC5-CD2C-468B-9A11-486DE02073F8}"/>
                </a:ext>
              </a:extLst>
            </p:cNvPr>
            <p:cNvSpPr txBox="1"/>
            <p:nvPr/>
          </p:nvSpPr>
          <p:spPr>
            <a:xfrm>
              <a:off x="1023725" y="3759893"/>
              <a:ext cx="4371216" cy="849463"/>
            </a:xfrm>
            <a:prstGeom prst="rect">
              <a:avLst/>
            </a:prstGeom>
            <a:noFill/>
          </p:spPr>
          <p:txBody>
            <a:bodyPr wrap="square" lIns="143428" tIns="143428" rIns="143428" bIns="143428" rtlCol="0" anchor="ctr">
              <a:spAutoFit/>
            </a:bodyPr>
            <a:lstStyle/>
            <a:p>
              <a:pPr defTabSz="914367">
                <a:spcAft>
                  <a:spcPts val="2353"/>
                </a:spcAft>
              </a:pPr>
              <a:r>
                <a:rPr lang="en-US" sz="1765" dirty="0">
                  <a:solidFill>
                    <a:srgbClr val="505050"/>
                  </a:solidFill>
                  <a:latin typeface="Segoe UI" panose="020B0502040204020203" pitchFamily="34" charset="0"/>
                  <a:cs typeface="Segoe UI" panose="020B0502040204020203" pitchFamily="34" charset="0"/>
                </a:rPr>
                <a:t>Containerization of applications and their dependencies</a:t>
              </a:r>
            </a:p>
          </p:txBody>
        </p:sp>
        <p:cxnSp>
          <p:nvCxnSpPr>
            <p:cNvPr id="31" name="Straight Arrow Connector 30">
              <a:extLst>
                <a:ext uri="{FF2B5EF4-FFF2-40B4-BE49-F238E27FC236}">
                  <a16:creationId xmlns:a16="http://schemas.microsoft.com/office/drawing/2014/main" id="{7086BC57-2551-45DE-A4AA-CA9393E57377}"/>
                </a:ext>
              </a:extLst>
            </p:cNvPr>
            <p:cNvCxnSpPr>
              <a:cxnSpLocks/>
            </p:cNvCxnSpPr>
            <p:nvPr/>
          </p:nvCxnSpPr>
          <p:spPr>
            <a:xfrm>
              <a:off x="5138382" y="4184624"/>
              <a:ext cx="2286000" cy="0"/>
            </a:xfrm>
            <a:prstGeom prst="straightConnector1">
              <a:avLst/>
            </a:prstGeom>
            <a:ln w="12700">
              <a:solidFill>
                <a:schemeClr val="bg2">
                  <a:lumMod val="9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68748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2000"/>
                            </p:stCondLst>
                            <p:childTnLst>
                              <p:par>
                                <p:cTn id="13" presetID="21"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1000"/>
                                        <p:tgtEl>
                                          <p:spTgt spid="8"/>
                                        </p:tgtEl>
                                      </p:cBhvr>
                                    </p:animEffect>
                                  </p:childTnLst>
                                </p:cTn>
                              </p:par>
                              <p:par>
                                <p:cTn id="16" presetID="21"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1000"/>
                                        <p:tgtEl>
                                          <p:spTgt spid="67"/>
                                        </p:tgtEl>
                                      </p:cBhvr>
                                    </p:animEffect>
                                    <p:set>
                                      <p:cBhvr>
                                        <p:cTn id="23" dur="1" fill="hold">
                                          <p:stCondLst>
                                            <p:cond delay="999"/>
                                          </p:stCondLst>
                                        </p:cTn>
                                        <p:tgtEl>
                                          <p:spTgt spid="67"/>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1000"/>
                                        <p:tgtEl>
                                          <p:spTgt spid="3"/>
                                        </p:tgtEl>
                                      </p:cBhvr>
                                    </p:animEffect>
                                  </p:childTnLst>
                                </p:cTn>
                              </p:par>
                              <p:par>
                                <p:cTn id="27" presetID="10" presetClass="exit" presetSubtype="0" fill="hold" grpId="0" nodeType="withEffect">
                                  <p:stCondLst>
                                    <p:cond delay="0"/>
                                  </p:stCondLst>
                                  <p:childTnLst>
                                    <p:animEffect transition="out" filter="fade">
                                      <p:cBhvr>
                                        <p:cTn id="28" dur="1000"/>
                                        <p:tgtEl>
                                          <p:spTgt spid="74"/>
                                        </p:tgtEl>
                                      </p:cBhvr>
                                    </p:animEffect>
                                    <p:set>
                                      <p:cBhvr>
                                        <p:cTn id="29" dur="1" fill="hold">
                                          <p:stCondLst>
                                            <p:cond delay="999"/>
                                          </p:stCondLst>
                                        </p:cTn>
                                        <p:tgtEl>
                                          <p:spTgt spid="74"/>
                                        </p:tgtEl>
                                        <p:attrNameLst>
                                          <p:attrName>style.visibility</p:attrName>
                                        </p:attrNameLst>
                                      </p:cBhvr>
                                      <p:to>
                                        <p:strVal val="hidden"/>
                                      </p:to>
                                    </p:set>
                                  </p:childTnLst>
                                </p:cTn>
                              </p:par>
                              <p:par>
                                <p:cTn id="30" presetID="10" presetClass="entr" presetSubtype="0" fill="hold" grpId="0" nodeType="withEffect">
                                  <p:stCondLst>
                                    <p:cond delay="25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1000"/>
                                        <p:tgtEl>
                                          <p:spTgt spid="95"/>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1000"/>
                                        <p:tgtEl>
                                          <p:spTgt spid="96"/>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1000"/>
                                        <p:tgtEl>
                                          <p:spTgt spid="99"/>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4" grpId="0" animBg="1"/>
      <p:bldP spid="99" grpId="0" animBg="1"/>
      <p:bldP spid="100" grpId="0" animBg="1"/>
      <p:bldP spid="103" grpId="0"/>
      <p:bldP spid="95" grpId="0" animBg="1"/>
      <p:bldP spid="9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D0F17000-BA26-4417-B9DB-653E694E7911}"/>
              </a:ext>
            </a:extLst>
          </p:cNvPr>
          <p:cNvSpPr>
            <a:spLocks noGrp="1"/>
          </p:cNvSpPr>
          <p:nvPr>
            <p:ph type="title"/>
          </p:nvPr>
        </p:nvSpPr>
        <p:spPr>
          <a:xfrm>
            <a:off x="268080" y="369815"/>
            <a:ext cx="11655840" cy="899537"/>
          </a:xfrm>
        </p:spPr>
        <p:txBody>
          <a:bodyPr/>
          <a:lstStyle/>
          <a:p>
            <a:pPr algn="ctr"/>
            <a:r>
              <a:rPr lang="en-US" sz="4705" dirty="0">
                <a:solidFill>
                  <a:schemeClr val="tx1"/>
                </a:solidFill>
              </a:rPr>
              <a:t>The container </a:t>
            </a:r>
            <a:r>
              <a:rPr lang="en-US" sz="4705" dirty="0">
                <a:solidFill>
                  <a:schemeClr val="accent1"/>
                </a:solidFill>
                <a:latin typeface="Segoe UI Semibold" panose="020B0702040204020203" pitchFamily="34" charset="0"/>
                <a:cs typeface="Segoe UI Semibold" panose="020B0702040204020203" pitchFamily="34" charset="0"/>
              </a:rPr>
              <a:t>advantage</a:t>
            </a:r>
          </a:p>
        </p:txBody>
      </p:sp>
      <p:sp>
        <p:nvSpPr>
          <p:cNvPr id="27" name="Rectangle: Rounded Corners 26">
            <a:extLst>
              <a:ext uri="{FF2B5EF4-FFF2-40B4-BE49-F238E27FC236}">
                <a16:creationId xmlns:a16="http://schemas.microsoft.com/office/drawing/2014/main" id="{FE995E7F-60D2-4DEB-8454-DE903BF95ED5}"/>
              </a:ext>
            </a:extLst>
          </p:cNvPr>
          <p:cNvSpPr/>
          <p:nvPr/>
        </p:nvSpPr>
        <p:spPr bwMode="auto">
          <a:xfrm>
            <a:off x="6949772" y="5409820"/>
            <a:ext cx="4018982" cy="714981"/>
          </a:xfrm>
          <a:prstGeom prst="roundRect">
            <a:avLst>
              <a:gd name="adj" fmla="val 3125"/>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Hardware</a:t>
            </a:r>
            <a:endParaRPr lang="en-US" sz="2353" dirty="0">
              <a:solidFill>
                <a:srgbClr val="505050"/>
              </a:solidFill>
              <a:latin typeface="Segoe UI"/>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DA755E6F-BCC2-4DA5-96D5-9AA7EA1BB8E6}"/>
              </a:ext>
            </a:extLst>
          </p:cNvPr>
          <p:cNvSpPr/>
          <p:nvPr/>
        </p:nvSpPr>
        <p:spPr bwMode="auto">
          <a:xfrm>
            <a:off x="6949771" y="4923969"/>
            <a:ext cx="4018982" cy="404164"/>
          </a:xfrm>
          <a:prstGeom prst="roundRect">
            <a:avLst>
              <a:gd name="adj" fmla="val 3125"/>
            </a:avLst>
          </a:prstGeom>
          <a:solidFill>
            <a:schemeClr val="accent5">
              <a:lumMod val="75000"/>
              <a:lumOff val="25000"/>
              <a:alpha val="5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ea typeface="Segoe UI" pitchFamily="34" charset="0"/>
                <a:cs typeface="Segoe UI" pitchFamily="34" charset="0"/>
              </a:rPr>
              <a:t>Host OS</a:t>
            </a:r>
            <a:endParaRPr lang="en-US" sz="2353" dirty="0">
              <a:solidFill>
                <a:srgbClr val="505050"/>
              </a:solidFill>
              <a:latin typeface="Segoe UI"/>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2E4045C6-BDC2-4E48-B895-4470D4659AFF}"/>
              </a:ext>
            </a:extLst>
          </p:cNvPr>
          <p:cNvSpPr/>
          <p:nvPr/>
        </p:nvSpPr>
        <p:spPr bwMode="auto">
          <a:xfrm>
            <a:off x="6949771" y="4438117"/>
            <a:ext cx="4018982" cy="404164"/>
          </a:xfrm>
          <a:prstGeom prst="roundRect">
            <a:avLst>
              <a:gd name="adj" fmla="val 3125"/>
            </a:avLst>
          </a:prstGeom>
          <a:solidFill>
            <a:srgbClr val="00B0F0">
              <a:alpha val="10000"/>
            </a:srgbClr>
          </a:solidFill>
          <a:ln w="12700">
            <a:solidFill>
              <a:srgbClr val="00B0F0">
                <a:alpha val="8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Docker Engine</a:t>
            </a:r>
          </a:p>
        </p:txBody>
      </p:sp>
      <p:sp>
        <p:nvSpPr>
          <p:cNvPr id="31" name="Rectangle: Rounded Corners 30">
            <a:extLst>
              <a:ext uri="{FF2B5EF4-FFF2-40B4-BE49-F238E27FC236}">
                <a16:creationId xmlns:a16="http://schemas.microsoft.com/office/drawing/2014/main" id="{825B5AD1-2445-4798-91BB-46EC8DD6DC3F}"/>
              </a:ext>
            </a:extLst>
          </p:cNvPr>
          <p:cNvSpPr/>
          <p:nvPr/>
        </p:nvSpPr>
        <p:spPr bwMode="auto">
          <a:xfrm>
            <a:off x="8995596" y="2603710"/>
            <a:ext cx="1973157" cy="175272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sp>
        <p:nvSpPr>
          <p:cNvPr id="30" name="Rectangle: Rounded Corners 29">
            <a:extLst>
              <a:ext uri="{FF2B5EF4-FFF2-40B4-BE49-F238E27FC236}">
                <a16:creationId xmlns:a16="http://schemas.microsoft.com/office/drawing/2014/main" id="{66F54A65-6F06-464E-8B7E-C061FC772C79}"/>
              </a:ext>
            </a:extLst>
          </p:cNvPr>
          <p:cNvSpPr/>
          <p:nvPr/>
        </p:nvSpPr>
        <p:spPr bwMode="auto">
          <a:xfrm>
            <a:off x="6949771" y="2603710"/>
            <a:ext cx="1973157" cy="1752720"/>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VM</a:t>
            </a:r>
          </a:p>
        </p:txBody>
      </p:sp>
      <p:sp>
        <p:nvSpPr>
          <p:cNvPr id="50" name="Rectangle: Rounded Corners 49">
            <a:extLst>
              <a:ext uri="{FF2B5EF4-FFF2-40B4-BE49-F238E27FC236}">
                <a16:creationId xmlns:a16="http://schemas.microsoft.com/office/drawing/2014/main" id="{55321046-6490-411E-974E-449EBA741BE7}"/>
              </a:ext>
            </a:extLst>
          </p:cNvPr>
          <p:cNvSpPr/>
          <p:nvPr/>
        </p:nvSpPr>
        <p:spPr bwMode="auto">
          <a:xfrm>
            <a:off x="9999194" y="3674059"/>
            <a:ext cx="845678" cy="575631"/>
          </a:xfrm>
          <a:prstGeom prst="roundRect">
            <a:avLst>
              <a:gd name="adj" fmla="val 3125"/>
            </a:avLst>
          </a:prstGeom>
          <a:solidFill>
            <a:srgbClr val="E5F2F1"/>
          </a:solidFill>
          <a:ln w="12700">
            <a:solidFill>
              <a:schemeClr val="tx2">
                <a:alpha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Con.</a:t>
            </a:r>
          </a:p>
        </p:txBody>
      </p:sp>
      <p:sp>
        <p:nvSpPr>
          <p:cNvPr id="51" name="Rectangle: Rounded Corners 50">
            <a:extLst>
              <a:ext uri="{FF2B5EF4-FFF2-40B4-BE49-F238E27FC236}">
                <a16:creationId xmlns:a16="http://schemas.microsoft.com/office/drawing/2014/main" id="{8992D567-8929-4783-BD68-8B0A21E10911}"/>
              </a:ext>
            </a:extLst>
          </p:cNvPr>
          <p:cNvSpPr/>
          <p:nvPr/>
        </p:nvSpPr>
        <p:spPr bwMode="auto">
          <a:xfrm>
            <a:off x="9119474" y="3056294"/>
            <a:ext cx="845678" cy="575631"/>
          </a:xfrm>
          <a:prstGeom prst="roundRect">
            <a:avLst>
              <a:gd name="adj" fmla="val 3125"/>
            </a:avLst>
          </a:prstGeom>
          <a:solidFill>
            <a:srgbClr val="E5F2F1"/>
          </a:solidFill>
          <a:ln w="12700">
            <a:solidFill>
              <a:schemeClr val="tx2">
                <a:alpha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Con.</a:t>
            </a:r>
          </a:p>
        </p:txBody>
      </p:sp>
      <p:sp>
        <p:nvSpPr>
          <p:cNvPr id="46" name="Rectangle: Rounded Corners 45">
            <a:extLst>
              <a:ext uri="{FF2B5EF4-FFF2-40B4-BE49-F238E27FC236}">
                <a16:creationId xmlns:a16="http://schemas.microsoft.com/office/drawing/2014/main" id="{7A368B2B-485E-48D2-B561-4D2D1C28A833}"/>
              </a:ext>
            </a:extLst>
          </p:cNvPr>
          <p:cNvSpPr/>
          <p:nvPr/>
        </p:nvSpPr>
        <p:spPr bwMode="auto">
          <a:xfrm>
            <a:off x="9119474" y="3674059"/>
            <a:ext cx="845678" cy="575631"/>
          </a:xfrm>
          <a:prstGeom prst="roundRect">
            <a:avLst>
              <a:gd name="adj" fmla="val 3125"/>
            </a:avLst>
          </a:prstGeom>
          <a:solidFill>
            <a:srgbClr val="E5F1F9"/>
          </a:solidFill>
          <a:ln w="12700">
            <a:solidFill>
              <a:srgbClr val="7FB8E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Con.</a:t>
            </a:r>
          </a:p>
        </p:txBody>
      </p:sp>
      <p:sp>
        <p:nvSpPr>
          <p:cNvPr id="48" name="Rectangle: Rounded Corners 47">
            <a:extLst>
              <a:ext uri="{FF2B5EF4-FFF2-40B4-BE49-F238E27FC236}">
                <a16:creationId xmlns:a16="http://schemas.microsoft.com/office/drawing/2014/main" id="{FD2A602C-B30E-4132-AFBD-1D3ECEF68C0B}"/>
              </a:ext>
            </a:extLst>
          </p:cNvPr>
          <p:cNvSpPr/>
          <p:nvPr/>
        </p:nvSpPr>
        <p:spPr bwMode="auto">
          <a:xfrm>
            <a:off x="9999194" y="3053614"/>
            <a:ext cx="845678" cy="575631"/>
          </a:xfrm>
          <a:prstGeom prst="roundRect">
            <a:avLst>
              <a:gd name="adj" fmla="val 3125"/>
            </a:avLst>
          </a:prstGeom>
          <a:solidFill>
            <a:srgbClr val="E5F1F9"/>
          </a:solidFill>
          <a:ln w="12700">
            <a:solidFill>
              <a:srgbClr val="7FB8E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solidFill>
                  <a:srgbClr val="505050"/>
                </a:solidFill>
                <a:latin typeface="Segoe UI"/>
                <a:cs typeface="Segoe UI" pitchFamily="34" charset="0"/>
              </a:rPr>
              <a:t>Con.</a:t>
            </a:r>
          </a:p>
        </p:txBody>
      </p:sp>
      <p:grpSp>
        <p:nvGrpSpPr>
          <p:cNvPr id="3" name="Group 2">
            <a:extLst>
              <a:ext uri="{FF2B5EF4-FFF2-40B4-BE49-F238E27FC236}">
                <a16:creationId xmlns:a16="http://schemas.microsoft.com/office/drawing/2014/main" id="{FBB3F884-C3AD-414F-9975-2215786C6AD2}"/>
              </a:ext>
            </a:extLst>
          </p:cNvPr>
          <p:cNvGrpSpPr/>
          <p:nvPr/>
        </p:nvGrpSpPr>
        <p:grpSpPr>
          <a:xfrm>
            <a:off x="7469003" y="1474419"/>
            <a:ext cx="934690" cy="934690"/>
            <a:chOff x="2234983" y="1360608"/>
            <a:chExt cx="953432" cy="953432"/>
          </a:xfrm>
        </p:grpSpPr>
        <p:sp>
          <p:nvSpPr>
            <p:cNvPr id="58" name="Circle: Hollow 57">
              <a:extLst>
                <a:ext uri="{FF2B5EF4-FFF2-40B4-BE49-F238E27FC236}">
                  <a16:creationId xmlns:a16="http://schemas.microsoft.com/office/drawing/2014/main" id="{AF423CB6-FE5D-476A-A93A-A5EFECB83F86}"/>
                </a:ext>
              </a:extLst>
            </p:cNvPr>
            <p:cNvSpPr/>
            <p:nvPr/>
          </p:nvSpPr>
          <p:spPr bwMode="auto">
            <a:xfrm flipV="1">
              <a:off x="2234983" y="1360608"/>
              <a:ext cx="953432" cy="953432"/>
            </a:xfrm>
            <a:prstGeom prst="donut">
              <a:avLst>
                <a:gd name="adj" fmla="val 12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err="1">
                <a:solidFill>
                  <a:srgbClr val="505050"/>
                </a:solidFill>
                <a:latin typeface="Segoe UI"/>
                <a:cs typeface="Segoe UI" pitchFamily="34" charset="0"/>
              </a:endParaRPr>
            </a:p>
          </p:txBody>
        </p:sp>
        <p:sp>
          <p:nvSpPr>
            <p:cNvPr id="59" name="Block Arc 58">
              <a:extLst>
                <a:ext uri="{FF2B5EF4-FFF2-40B4-BE49-F238E27FC236}">
                  <a16:creationId xmlns:a16="http://schemas.microsoft.com/office/drawing/2014/main" id="{F89BEF37-DAD1-4C2D-B0D5-C8A59E2EC5BE}"/>
                </a:ext>
              </a:extLst>
            </p:cNvPr>
            <p:cNvSpPr/>
            <p:nvPr/>
          </p:nvSpPr>
          <p:spPr bwMode="auto">
            <a:xfrm flipV="1">
              <a:off x="2234983" y="1360608"/>
              <a:ext cx="953432" cy="953432"/>
            </a:xfrm>
            <a:prstGeom prst="blockArc">
              <a:avLst>
                <a:gd name="adj1" fmla="val 5378652"/>
                <a:gd name="adj2" fmla="val 5383085"/>
                <a:gd name="adj3" fmla="val 11951"/>
              </a:avLst>
            </a:prstGeom>
            <a:solidFill>
              <a:srgbClr val="84C2BB"/>
            </a:solidFill>
            <a:ln w="12700">
              <a:solidFill>
                <a:srgbClr val="A7A7A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err="1">
                <a:solidFill>
                  <a:srgbClr val="505050"/>
                </a:solidFill>
                <a:latin typeface="Segoe UI"/>
                <a:cs typeface="Segoe UI" pitchFamily="34" charset="0"/>
              </a:endParaRPr>
            </a:p>
          </p:txBody>
        </p:sp>
      </p:grpSp>
      <p:grpSp>
        <p:nvGrpSpPr>
          <p:cNvPr id="4" name="Group 3">
            <a:extLst>
              <a:ext uri="{FF2B5EF4-FFF2-40B4-BE49-F238E27FC236}">
                <a16:creationId xmlns:a16="http://schemas.microsoft.com/office/drawing/2014/main" id="{19BDCDB8-1952-4D13-837C-5543A96A98F3}"/>
              </a:ext>
            </a:extLst>
          </p:cNvPr>
          <p:cNvGrpSpPr/>
          <p:nvPr/>
        </p:nvGrpSpPr>
        <p:grpSpPr>
          <a:xfrm>
            <a:off x="9514828" y="1474419"/>
            <a:ext cx="934690" cy="934690"/>
            <a:chOff x="4321831" y="1360608"/>
            <a:chExt cx="953432" cy="953432"/>
          </a:xfrm>
        </p:grpSpPr>
        <p:sp>
          <p:nvSpPr>
            <p:cNvPr id="60" name="Circle: Hollow 59">
              <a:extLst>
                <a:ext uri="{FF2B5EF4-FFF2-40B4-BE49-F238E27FC236}">
                  <a16:creationId xmlns:a16="http://schemas.microsoft.com/office/drawing/2014/main" id="{7CE088FB-2DAA-4478-B79D-29E237D280A9}"/>
                </a:ext>
              </a:extLst>
            </p:cNvPr>
            <p:cNvSpPr/>
            <p:nvPr/>
          </p:nvSpPr>
          <p:spPr bwMode="auto">
            <a:xfrm flipV="1">
              <a:off x="4321831" y="1360608"/>
              <a:ext cx="953432" cy="953432"/>
            </a:xfrm>
            <a:prstGeom prst="donut">
              <a:avLst>
                <a:gd name="adj" fmla="val 12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err="1">
                <a:solidFill>
                  <a:srgbClr val="505050"/>
                </a:solidFill>
                <a:latin typeface="Segoe UI"/>
                <a:cs typeface="Segoe UI" pitchFamily="34" charset="0"/>
              </a:endParaRPr>
            </a:p>
          </p:txBody>
        </p:sp>
        <p:sp>
          <p:nvSpPr>
            <p:cNvPr id="61" name="Block Arc 60">
              <a:extLst>
                <a:ext uri="{FF2B5EF4-FFF2-40B4-BE49-F238E27FC236}">
                  <a16:creationId xmlns:a16="http://schemas.microsoft.com/office/drawing/2014/main" id="{E2C0FC49-EA3F-4D50-BA90-AD655985CA9E}"/>
                </a:ext>
              </a:extLst>
            </p:cNvPr>
            <p:cNvSpPr/>
            <p:nvPr/>
          </p:nvSpPr>
          <p:spPr bwMode="auto">
            <a:xfrm flipV="1">
              <a:off x="4321831" y="1360608"/>
              <a:ext cx="953432" cy="953432"/>
            </a:xfrm>
            <a:prstGeom prst="blockArc">
              <a:avLst>
                <a:gd name="adj1" fmla="val 6818869"/>
                <a:gd name="adj2" fmla="val 5383085"/>
                <a:gd name="adj3" fmla="val 11951"/>
              </a:avLst>
            </a:prstGeom>
            <a:solidFill>
              <a:srgbClr val="84C2BB"/>
            </a:solidFill>
            <a:ln w="12700">
              <a:solidFill>
                <a:srgbClr val="A7A7A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err="1">
                <a:solidFill>
                  <a:srgbClr val="505050"/>
                </a:solidFill>
                <a:latin typeface="Segoe UI"/>
                <a:cs typeface="Segoe UI" pitchFamily="34" charset="0"/>
              </a:endParaRPr>
            </a:p>
          </p:txBody>
        </p:sp>
      </p:grpSp>
      <p:sp>
        <p:nvSpPr>
          <p:cNvPr id="65" name="TextBox 64">
            <a:extLst>
              <a:ext uri="{FF2B5EF4-FFF2-40B4-BE49-F238E27FC236}">
                <a16:creationId xmlns:a16="http://schemas.microsoft.com/office/drawing/2014/main" id="{772F8F57-FE04-4FE3-89B4-4FD6FA2476D7}"/>
              </a:ext>
            </a:extLst>
          </p:cNvPr>
          <p:cNvSpPr txBox="1"/>
          <p:nvPr/>
        </p:nvSpPr>
        <p:spPr>
          <a:xfrm>
            <a:off x="1003601" y="1957779"/>
            <a:ext cx="5251851" cy="651728"/>
          </a:xfrm>
          <a:prstGeom prst="rect">
            <a:avLst/>
          </a:prstGeom>
          <a:noFill/>
        </p:spPr>
        <p:txBody>
          <a:bodyPr wrap="square" lIns="143428" tIns="143428" rIns="143428" bIns="143428" rtlCol="0">
            <a:spAutoFit/>
          </a:bodyPr>
          <a:lstStyle/>
          <a:p>
            <a:pPr defTabSz="914367">
              <a:spcAft>
                <a:spcPts val="2353"/>
              </a:spcAft>
            </a:pPr>
            <a:r>
              <a:rPr lang="en-US" sz="2353" dirty="0">
                <a:solidFill>
                  <a:srgbClr val="0072C6"/>
                </a:solidFill>
                <a:latin typeface="Segoe UI Semibold" panose="020B0702040204020203" pitchFamily="34" charset="0"/>
                <a:cs typeface="Segoe UI Semibold" panose="020B0702040204020203" pitchFamily="34" charset="0"/>
              </a:rPr>
              <a:t>Containerized environment</a:t>
            </a:r>
          </a:p>
        </p:txBody>
      </p:sp>
      <p:grpSp>
        <p:nvGrpSpPr>
          <p:cNvPr id="2" name="Group 1">
            <a:extLst>
              <a:ext uri="{FF2B5EF4-FFF2-40B4-BE49-F238E27FC236}">
                <a16:creationId xmlns:a16="http://schemas.microsoft.com/office/drawing/2014/main" id="{2EE0DDE5-320A-4F26-9699-A41AF3FF98E9}"/>
              </a:ext>
            </a:extLst>
          </p:cNvPr>
          <p:cNvGrpSpPr/>
          <p:nvPr/>
        </p:nvGrpSpPr>
        <p:grpSpPr>
          <a:xfrm>
            <a:off x="1003601" y="2611341"/>
            <a:ext cx="8252341" cy="1104318"/>
            <a:chOff x="1023725" y="2663207"/>
            <a:chExt cx="8417818" cy="1126462"/>
          </a:xfrm>
        </p:grpSpPr>
        <p:sp>
          <p:nvSpPr>
            <p:cNvPr id="63" name="TextBox 62">
              <a:extLst>
                <a:ext uri="{FF2B5EF4-FFF2-40B4-BE49-F238E27FC236}">
                  <a16:creationId xmlns:a16="http://schemas.microsoft.com/office/drawing/2014/main" id="{41005485-BBD4-4EC7-9196-364BA9ECFF77}"/>
                </a:ext>
              </a:extLst>
            </p:cNvPr>
            <p:cNvSpPr txBox="1"/>
            <p:nvPr/>
          </p:nvSpPr>
          <p:spPr>
            <a:xfrm>
              <a:off x="1023725" y="2663207"/>
              <a:ext cx="3988293" cy="1126462"/>
            </a:xfrm>
            <a:prstGeom prst="rect">
              <a:avLst/>
            </a:prstGeom>
            <a:noFill/>
          </p:spPr>
          <p:txBody>
            <a:bodyPr wrap="square" lIns="143428" tIns="143428" rIns="143428" bIns="143428" rtlCol="0" anchor="ctr">
              <a:spAutoFit/>
            </a:bodyPr>
            <a:lstStyle/>
            <a:p>
              <a:pPr defTabSz="914367">
                <a:spcAft>
                  <a:spcPts val="2353"/>
                </a:spcAft>
              </a:pPr>
              <a:r>
                <a:rPr lang="en-US" sz="1765" dirty="0">
                  <a:solidFill>
                    <a:srgbClr val="505050"/>
                  </a:solidFill>
                  <a:latin typeface="Segoe UI" panose="020B0502040204020203" pitchFamily="34" charset="0"/>
                  <a:cs typeface="Segoe UI" panose="020B0502040204020203" pitchFamily="34" charset="0"/>
                </a:rPr>
                <a:t>Migrate containers and their dependencies to underutilized VMs for improved density and isolation</a:t>
              </a:r>
            </a:p>
          </p:txBody>
        </p:sp>
        <p:cxnSp>
          <p:nvCxnSpPr>
            <p:cNvPr id="66" name="Straight Arrow Connector 65">
              <a:extLst>
                <a:ext uri="{FF2B5EF4-FFF2-40B4-BE49-F238E27FC236}">
                  <a16:creationId xmlns:a16="http://schemas.microsoft.com/office/drawing/2014/main" id="{224E06BC-E3A7-4C6E-B2E6-A4639C924634}"/>
                </a:ext>
              </a:extLst>
            </p:cNvPr>
            <p:cNvCxnSpPr>
              <a:cxnSpLocks/>
            </p:cNvCxnSpPr>
            <p:nvPr/>
          </p:nvCxnSpPr>
          <p:spPr>
            <a:xfrm>
              <a:off x="5138382" y="3226438"/>
              <a:ext cx="4303161" cy="0"/>
            </a:xfrm>
            <a:prstGeom prst="straightConnector1">
              <a:avLst/>
            </a:prstGeom>
            <a:ln w="12700">
              <a:solidFill>
                <a:schemeClr val="bg2">
                  <a:lumMod val="9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5068E581-590E-491E-9617-21B166F5A308}"/>
              </a:ext>
            </a:extLst>
          </p:cNvPr>
          <p:cNvGrpSpPr/>
          <p:nvPr/>
        </p:nvGrpSpPr>
        <p:grpSpPr>
          <a:xfrm>
            <a:off x="1003601" y="3743384"/>
            <a:ext cx="6274834" cy="832764"/>
            <a:chOff x="1023725" y="3817949"/>
            <a:chExt cx="6400657" cy="849463"/>
          </a:xfrm>
        </p:grpSpPr>
        <p:sp>
          <p:nvSpPr>
            <p:cNvPr id="64" name="TextBox 63">
              <a:extLst>
                <a:ext uri="{FF2B5EF4-FFF2-40B4-BE49-F238E27FC236}">
                  <a16:creationId xmlns:a16="http://schemas.microsoft.com/office/drawing/2014/main" id="{B689D089-5BBE-4654-8D44-DB3763020B60}"/>
                </a:ext>
              </a:extLst>
            </p:cNvPr>
            <p:cNvSpPr txBox="1"/>
            <p:nvPr/>
          </p:nvSpPr>
          <p:spPr>
            <a:xfrm>
              <a:off x="1023725" y="3817949"/>
              <a:ext cx="4371216" cy="849463"/>
            </a:xfrm>
            <a:prstGeom prst="rect">
              <a:avLst/>
            </a:prstGeom>
            <a:noFill/>
          </p:spPr>
          <p:txBody>
            <a:bodyPr wrap="square" lIns="143428" tIns="143428" rIns="143428" bIns="143428" rtlCol="0" anchor="ctr">
              <a:spAutoFit/>
            </a:bodyPr>
            <a:lstStyle/>
            <a:p>
              <a:pPr defTabSz="914367">
                <a:spcAft>
                  <a:spcPts val="2353"/>
                </a:spcAft>
              </a:pPr>
              <a:r>
                <a:rPr lang="en-US" sz="1765" dirty="0">
                  <a:solidFill>
                    <a:srgbClr val="505050"/>
                  </a:solidFill>
                  <a:latin typeface="Segoe UI" panose="020B0502040204020203" pitchFamily="34" charset="0"/>
                  <a:cs typeface="Segoe UI" panose="020B0502040204020203" pitchFamily="34" charset="0"/>
                </a:rPr>
                <a:t>Decommission unused resources for efficiency gains and cost savings</a:t>
              </a:r>
            </a:p>
          </p:txBody>
        </p:sp>
        <p:cxnSp>
          <p:nvCxnSpPr>
            <p:cNvPr id="67" name="Straight Arrow Connector 66">
              <a:extLst>
                <a:ext uri="{FF2B5EF4-FFF2-40B4-BE49-F238E27FC236}">
                  <a16:creationId xmlns:a16="http://schemas.microsoft.com/office/drawing/2014/main" id="{3883992C-3331-4DD2-9853-B4BF22925138}"/>
                </a:ext>
              </a:extLst>
            </p:cNvPr>
            <p:cNvCxnSpPr>
              <a:cxnSpLocks/>
            </p:cNvCxnSpPr>
            <p:nvPr/>
          </p:nvCxnSpPr>
          <p:spPr>
            <a:xfrm>
              <a:off x="5138382" y="4242680"/>
              <a:ext cx="2286000" cy="0"/>
            </a:xfrm>
            <a:prstGeom prst="straightConnector1">
              <a:avLst/>
            </a:prstGeom>
            <a:ln w="12700">
              <a:solidFill>
                <a:schemeClr val="bg2">
                  <a:lumMod val="9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21308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2000"/>
                            </p:stCondLst>
                            <p:childTnLst>
                              <p:par>
                                <p:cTn id="13" presetID="22" presetClass="entr" presetSubtype="8" fill="hold" nodeType="after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4000"/>
                            </p:stCondLst>
                            <p:childTnLst>
                              <p:par>
                                <p:cTn id="17" presetID="22" presetClass="exit" presetSubtype="1" fill="hold" nodeType="afterEffect">
                                  <p:stCondLst>
                                    <p:cond delay="250"/>
                                  </p:stCondLst>
                                  <p:childTnLst>
                                    <p:animEffect transition="out" filter="wipe(up)">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par>
                          <p:cTn id="20" fill="hold">
                            <p:stCondLst>
                              <p:cond delay="4750"/>
                            </p:stCondLst>
                            <p:childTnLst>
                              <p:par>
                                <p:cTn id="21" presetID="22" presetClass="exit" presetSubtype="1" fill="hold" grpId="0" nodeType="afterEffect">
                                  <p:stCondLst>
                                    <p:cond delay="0"/>
                                  </p:stCondLst>
                                  <p:childTnLst>
                                    <p:animEffect transition="out" filter="wipe(up)">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4DB0-D66E-41DC-8ACD-C12B8E545611}"/>
              </a:ext>
            </a:extLst>
          </p:cNvPr>
          <p:cNvSpPr>
            <a:spLocks noGrp="1"/>
          </p:cNvSpPr>
          <p:nvPr>
            <p:ph type="title"/>
          </p:nvPr>
        </p:nvSpPr>
        <p:spPr>
          <a:xfrm>
            <a:off x="268080" y="369815"/>
            <a:ext cx="11655840" cy="899537"/>
          </a:xfrm>
        </p:spPr>
        <p:txBody>
          <a:bodyPr/>
          <a:lstStyle/>
          <a:p>
            <a:pPr algn="ctr"/>
            <a:r>
              <a:rPr lang="en-US" sz="4705" dirty="0">
                <a:solidFill>
                  <a:schemeClr val="tx1"/>
                </a:solidFill>
              </a:rPr>
              <a:t>The container </a:t>
            </a:r>
            <a:r>
              <a:rPr lang="en-US" sz="4705" dirty="0">
                <a:solidFill>
                  <a:schemeClr val="accent1"/>
                </a:solidFill>
                <a:latin typeface="Segoe UI Semibold" panose="020B0702040204020203" pitchFamily="34" charset="0"/>
                <a:cs typeface="Segoe UI Semibold" panose="020B0702040204020203" pitchFamily="34" charset="0"/>
              </a:rPr>
              <a:t>advantage</a:t>
            </a:r>
          </a:p>
        </p:txBody>
      </p:sp>
      <p:grpSp>
        <p:nvGrpSpPr>
          <p:cNvPr id="27" name="Group 26">
            <a:extLst>
              <a:ext uri="{FF2B5EF4-FFF2-40B4-BE49-F238E27FC236}">
                <a16:creationId xmlns:a16="http://schemas.microsoft.com/office/drawing/2014/main" id="{6730F2C3-44D6-40A3-B6B0-16433CB6A56B}"/>
              </a:ext>
            </a:extLst>
          </p:cNvPr>
          <p:cNvGrpSpPr/>
          <p:nvPr/>
        </p:nvGrpSpPr>
        <p:grpSpPr>
          <a:xfrm>
            <a:off x="587074" y="4884192"/>
            <a:ext cx="5380933" cy="832764"/>
            <a:chOff x="598846" y="4981633"/>
            <a:chExt cx="5488832" cy="849463"/>
          </a:xfrm>
        </p:grpSpPr>
        <p:sp>
          <p:nvSpPr>
            <p:cNvPr id="50" name="TextBox 49">
              <a:extLst>
                <a:ext uri="{FF2B5EF4-FFF2-40B4-BE49-F238E27FC236}">
                  <a16:creationId xmlns:a16="http://schemas.microsoft.com/office/drawing/2014/main" id="{F0E637DF-EA86-4ABC-9F14-C02D882DD020}"/>
                </a:ext>
              </a:extLst>
            </p:cNvPr>
            <p:cNvSpPr txBox="1"/>
            <p:nvPr/>
          </p:nvSpPr>
          <p:spPr>
            <a:xfrm>
              <a:off x="598846" y="4981633"/>
              <a:ext cx="1655536" cy="849463"/>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panose="020B0502040204020203" pitchFamily="34" charset="0"/>
                  <a:cs typeface="Segoe UI" panose="020B0502040204020203" pitchFamily="34" charset="0"/>
                </a:rPr>
                <a:t>Fast </a:t>
              </a:r>
              <a:br>
                <a:rPr lang="en-US" sz="1765" dirty="0">
                  <a:solidFill>
                    <a:srgbClr val="505050"/>
                  </a:solidFill>
                  <a:latin typeface="Segoe UI" panose="020B0502040204020203" pitchFamily="34" charset="0"/>
                  <a:cs typeface="Segoe UI" panose="020B0502040204020203" pitchFamily="34" charset="0"/>
                </a:rPr>
              </a:br>
              <a:r>
                <a:rPr lang="en-US" sz="1765" dirty="0">
                  <a:solidFill>
                    <a:srgbClr val="505050"/>
                  </a:solidFill>
                  <a:latin typeface="Segoe UI" panose="020B0502040204020203" pitchFamily="34" charset="0"/>
                  <a:cs typeface="Segoe UI" panose="020B0502040204020203" pitchFamily="34" charset="0"/>
                </a:rPr>
                <a:t>iteration</a:t>
              </a:r>
            </a:p>
          </p:txBody>
        </p:sp>
        <p:sp>
          <p:nvSpPr>
            <p:cNvPr id="51" name="TextBox 50">
              <a:extLst>
                <a:ext uri="{FF2B5EF4-FFF2-40B4-BE49-F238E27FC236}">
                  <a16:creationId xmlns:a16="http://schemas.microsoft.com/office/drawing/2014/main" id="{05884DD8-E961-4A61-9B0C-035A58CC535A}"/>
                </a:ext>
              </a:extLst>
            </p:cNvPr>
            <p:cNvSpPr txBox="1"/>
            <p:nvPr/>
          </p:nvSpPr>
          <p:spPr>
            <a:xfrm>
              <a:off x="2447571" y="4981633"/>
              <a:ext cx="1791382" cy="849463"/>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panose="020B0502040204020203" pitchFamily="34" charset="0"/>
                  <a:cs typeface="Segoe UI" panose="020B0502040204020203" pitchFamily="34" charset="0"/>
                </a:rPr>
                <a:t>Agile </a:t>
              </a:r>
              <a:br>
                <a:rPr lang="en-US" sz="1765" dirty="0">
                  <a:solidFill>
                    <a:srgbClr val="505050"/>
                  </a:solidFill>
                  <a:latin typeface="Segoe UI" panose="020B0502040204020203" pitchFamily="34" charset="0"/>
                  <a:cs typeface="Segoe UI" panose="020B0502040204020203" pitchFamily="34" charset="0"/>
                </a:rPr>
              </a:br>
              <a:r>
                <a:rPr lang="en-US" sz="1765" dirty="0">
                  <a:solidFill>
                    <a:srgbClr val="505050"/>
                  </a:solidFill>
                  <a:latin typeface="Segoe UI" panose="020B0502040204020203" pitchFamily="34" charset="0"/>
                  <a:cs typeface="Segoe UI" panose="020B0502040204020203" pitchFamily="34" charset="0"/>
                </a:rPr>
                <a:t>delivery</a:t>
              </a:r>
            </a:p>
          </p:txBody>
        </p:sp>
        <p:sp>
          <p:nvSpPr>
            <p:cNvPr id="52" name="TextBox 51">
              <a:extLst>
                <a:ext uri="{FF2B5EF4-FFF2-40B4-BE49-F238E27FC236}">
                  <a16:creationId xmlns:a16="http://schemas.microsoft.com/office/drawing/2014/main" id="{068523FD-BFE9-4720-B928-EE84920E05D2}"/>
                </a:ext>
              </a:extLst>
            </p:cNvPr>
            <p:cNvSpPr txBox="1"/>
            <p:nvPr/>
          </p:nvSpPr>
          <p:spPr>
            <a:xfrm>
              <a:off x="4432142" y="4981633"/>
              <a:ext cx="1655536" cy="572464"/>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panose="020B0502040204020203" pitchFamily="34" charset="0"/>
                  <a:cs typeface="Segoe UI" panose="020B0502040204020203" pitchFamily="34" charset="0"/>
                </a:rPr>
                <a:t>Immutability</a:t>
              </a:r>
            </a:p>
          </p:txBody>
        </p:sp>
      </p:grpSp>
      <p:grpSp>
        <p:nvGrpSpPr>
          <p:cNvPr id="34" name="Group 33">
            <a:extLst>
              <a:ext uri="{FF2B5EF4-FFF2-40B4-BE49-F238E27FC236}">
                <a16:creationId xmlns:a16="http://schemas.microsoft.com/office/drawing/2014/main" id="{BA33CDD7-EFB6-4CDD-BB4D-A8319356A443}"/>
              </a:ext>
            </a:extLst>
          </p:cNvPr>
          <p:cNvGrpSpPr/>
          <p:nvPr/>
        </p:nvGrpSpPr>
        <p:grpSpPr>
          <a:xfrm>
            <a:off x="1836841" y="4396538"/>
            <a:ext cx="8518318" cy="0"/>
            <a:chOff x="1873673" y="4484201"/>
            <a:chExt cx="8689128" cy="0"/>
          </a:xfrm>
        </p:grpSpPr>
        <p:cxnSp>
          <p:nvCxnSpPr>
            <p:cNvPr id="49" name="Straight Connector 48">
              <a:extLst>
                <a:ext uri="{FF2B5EF4-FFF2-40B4-BE49-F238E27FC236}">
                  <a16:creationId xmlns:a16="http://schemas.microsoft.com/office/drawing/2014/main" id="{15104528-8906-4955-BC4D-9BA5DB4327FB}"/>
                </a:ext>
              </a:extLst>
            </p:cNvPr>
            <p:cNvCxnSpPr>
              <a:cxnSpLocks/>
            </p:cNvCxnSpPr>
            <p:nvPr/>
          </p:nvCxnSpPr>
          <p:spPr>
            <a:xfrm>
              <a:off x="1873673"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D2D268-271F-42D8-9A33-CF16F057ECA7}"/>
                </a:ext>
              </a:extLst>
            </p:cNvPr>
            <p:cNvCxnSpPr>
              <a:cxnSpLocks/>
            </p:cNvCxnSpPr>
            <p:nvPr/>
          </p:nvCxnSpPr>
          <p:spPr>
            <a:xfrm>
              <a:off x="3790322"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E6A0968-D38D-43B2-A21A-6EFEE71C8C81}"/>
                </a:ext>
              </a:extLst>
            </p:cNvPr>
            <p:cNvCxnSpPr>
              <a:cxnSpLocks/>
            </p:cNvCxnSpPr>
            <p:nvPr/>
          </p:nvCxnSpPr>
          <p:spPr>
            <a:xfrm>
              <a:off x="7623621"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351DF10-E61D-4ABC-A47D-C36A3985E556}"/>
                </a:ext>
              </a:extLst>
            </p:cNvPr>
            <p:cNvCxnSpPr>
              <a:cxnSpLocks/>
            </p:cNvCxnSpPr>
            <p:nvPr/>
          </p:nvCxnSpPr>
          <p:spPr>
            <a:xfrm>
              <a:off x="9540271"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5" name="Connector: Elbow 24">
            <a:extLst>
              <a:ext uri="{FF2B5EF4-FFF2-40B4-BE49-F238E27FC236}">
                <a16:creationId xmlns:a16="http://schemas.microsoft.com/office/drawing/2014/main" id="{D2B2FC03-5BDF-417F-B1E8-10C408DD6F94}"/>
              </a:ext>
            </a:extLst>
          </p:cNvPr>
          <p:cNvCxnSpPr>
            <a:cxnSpLocks/>
          </p:cNvCxnSpPr>
          <p:nvPr/>
        </p:nvCxnSpPr>
        <p:spPr>
          <a:xfrm rot="5400000" flipH="1" flipV="1">
            <a:off x="3377558" y="2348866"/>
            <a:ext cx="1484143" cy="1684176"/>
          </a:xfrm>
          <a:prstGeom prst="bentConnector2">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F9C59010-2ADE-48A0-BCDC-61DF8A714E53}"/>
              </a:ext>
            </a:extLst>
          </p:cNvPr>
          <p:cNvCxnSpPr>
            <a:cxnSpLocks/>
          </p:cNvCxnSpPr>
          <p:nvPr/>
        </p:nvCxnSpPr>
        <p:spPr>
          <a:xfrm rot="16200000" flipV="1">
            <a:off x="7330301" y="2348866"/>
            <a:ext cx="1484143" cy="1684174"/>
          </a:xfrm>
          <a:prstGeom prst="bentConnector2">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2B5FBAB-C6F2-4E71-9336-AE07D0C24CD7}"/>
              </a:ext>
            </a:extLst>
          </p:cNvPr>
          <p:cNvGrpSpPr/>
          <p:nvPr/>
        </p:nvGrpSpPr>
        <p:grpSpPr>
          <a:xfrm>
            <a:off x="5087522" y="1440403"/>
            <a:ext cx="2016957" cy="2016957"/>
            <a:chOff x="5189537" y="1468789"/>
            <a:chExt cx="2057401" cy="2057401"/>
          </a:xfrm>
        </p:grpSpPr>
        <p:sp>
          <p:nvSpPr>
            <p:cNvPr id="3" name="Oval 2">
              <a:extLst>
                <a:ext uri="{FF2B5EF4-FFF2-40B4-BE49-F238E27FC236}">
                  <a16:creationId xmlns:a16="http://schemas.microsoft.com/office/drawing/2014/main" id="{2F673822-02DA-4818-9CF9-E436E0DD0A7A}"/>
                </a:ext>
              </a:extLst>
            </p:cNvPr>
            <p:cNvSpPr/>
            <p:nvPr/>
          </p:nvSpPr>
          <p:spPr bwMode="auto">
            <a:xfrm>
              <a:off x="5189537" y="1468789"/>
              <a:ext cx="2057401" cy="2057401"/>
            </a:xfrm>
            <a:prstGeom prst="ellipse">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2" name="Graphic 41">
              <a:extLst>
                <a:ext uri="{FF2B5EF4-FFF2-40B4-BE49-F238E27FC236}">
                  <a16:creationId xmlns:a16="http://schemas.microsoft.com/office/drawing/2014/main" id="{6E936E98-9515-470B-963F-C70D86CA084D}"/>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40399" y="1950147"/>
              <a:ext cx="955676" cy="1094684"/>
            </a:xfrm>
            <a:prstGeom prst="rect">
              <a:avLst/>
            </a:prstGeom>
          </p:spPr>
        </p:pic>
      </p:grpSp>
      <p:grpSp>
        <p:nvGrpSpPr>
          <p:cNvPr id="33" name="Group 32">
            <a:extLst>
              <a:ext uri="{FF2B5EF4-FFF2-40B4-BE49-F238E27FC236}">
                <a16:creationId xmlns:a16="http://schemas.microsoft.com/office/drawing/2014/main" id="{C526CB1E-8273-47B7-B921-DA8061592A80}"/>
              </a:ext>
            </a:extLst>
          </p:cNvPr>
          <p:cNvGrpSpPr/>
          <p:nvPr/>
        </p:nvGrpSpPr>
        <p:grpSpPr>
          <a:xfrm>
            <a:off x="6223995" y="4884194"/>
            <a:ext cx="5380927" cy="832883"/>
            <a:chOff x="6348798" y="4981633"/>
            <a:chExt cx="5488826" cy="849584"/>
          </a:xfrm>
        </p:grpSpPr>
        <p:sp>
          <p:nvSpPr>
            <p:cNvPr id="53" name="TextBox 52">
              <a:extLst>
                <a:ext uri="{FF2B5EF4-FFF2-40B4-BE49-F238E27FC236}">
                  <a16:creationId xmlns:a16="http://schemas.microsoft.com/office/drawing/2014/main" id="{310CD638-A464-4A78-A6C3-A8378EC416D8}"/>
                </a:ext>
              </a:extLst>
            </p:cNvPr>
            <p:cNvSpPr txBox="1"/>
            <p:nvPr/>
          </p:nvSpPr>
          <p:spPr>
            <a:xfrm>
              <a:off x="6348798" y="4981633"/>
              <a:ext cx="1655536" cy="849463"/>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panose="020B0502040204020203" pitchFamily="34" charset="0"/>
                  <a:cs typeface="Segoe UI" panose="020B0502040204020203" pitchFamily="34" charset="0"/>
                </a:rPr>
                <a:t>Cost </a:t>
              </a:r>
              <a:br>
                <a:rPr lang="en-US" sz="1765" dirty="0">
                  <a:solidFill>
                    <a:srgbClr val="505050"/>
                  </a:solidFill>
                  <a:latin typeface="Segoe UI" panose="020B0502040204020203" pitchFamily="34" charset="0"/>
                  <a:cs typeface="Segoe UI" panose="020B0502040204020203" pitchFamily="34" charset="0"/>
                </a:rPr>
              </a:br>
              <a:r>
                <a:rPr lang="en-US" sz="1765" dirty="0">
                  <a:solidFill>
                    <a:srgbClr val="505050"/>
                  </a:solidFill>
                  <a:latin typeface="Segoe UI" panose="020B0502040204020203" pitchFamily="34" charset="0"/>
                  <a:cs typeface="Segoe UI" panose="020B0502040204020203" pitchFamily="34" charset="0"/>
                </a:rPr>
                <a:t>savings</a:t>
              </a:r>
            </a:p>
          </p:txBody>
        </p:sp>
        <p:sp>
          <p:nvSpPr>
            <p:cNvPr id="54" name="TextBox 53">
              <a:extLst>
                <a:ext uri="{FF2B5EF4-FFF2-40B4-BE49-F238E27FC236}">
                  <a16:creationId xmlns:a16="http://schemas.microsoft.com/office/drawing/2014/main" id="{7659F402-BAB9-4F5D-B027-0E638B4031F9}"/>
                </a:ext>
              </a:extLst>
            </p:cNvPr>
            <p:cNvSpPr txBox="1"/>
            <p:nvPr/>
          </p:nvSpPr>
          <p:spPr>
            <a:xfrm>
              <a:off x="10182088" y="4981633"/>
              <a:ext cx="1655536" cy="849463"/>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panose="020B0502040204020203" pitchFamily="34" charset="0"/>
                  <a:cs typeface="Segoe UI" panose="020B0502040204020203" pitchFamily="34" charset="0"/>
                </a:rPr>
                <a:t>Elastic bursting</a:t>
              </a:r>
            </a:p>
          </p:txBody>
        </p:sp>
        <p:sp>
          <p:nvSpPr>
            <p:cNvPr id="76" name="TextBox 75">
              <a:extLst>
                <a:ext uri="{FF2B5EF4-FFF2-40B4-BE49-F238E27FC236}">
                  <a16:creationId xmlns:a16="http://schemas.microsoft.com/office/drawing/2014/main" id="{A36FF80F-5247-4BE9-81C9-3FF7607ABFFE}"/>
                </a:ext>
              </a:extLst>
            </p:cNvPr>
            <p:cNvSpPr txBox="1"/>
            <p:nvPr/>
          </p:nvSpPr>
          <p:spPr>
            <a:xfrm>
              <a:off x="8265443" y="4981633"/>
              <a:ext cx="1655536" cy="849584"/>
            </a:xfrm>
            <a:prstGeom prst="rect">
              <a:avLst/>
            </a:prstGeom>
            <a:noFill/>
          </p:spPr>
          <p:txBody>
            <a:bodyPr wrap="square" lIns="143428" tIns="143428" rIns="143428" bIns="143428" rtlCol="0">
              <a:spAutoFit/>
            </a:bodyPr>
            <a:lstStyle/>
            <a:p>
              <a:pPr algn="ctr" defTabSz="914367">
                <a:spcAft>
                  <a:spcPts val="2353"/>
                </a:spcAft>
              </a:pPr>
              <a:r>
                <a:rPr lang="en-US" sz="1765" dirty="0">
                  <a:solidFill>
                    <a:srgbClr val="505050"/>
                  </a:solidFill>
                  <a:latin typeface="Segoe UI" panose="020B0502040204020203" pitchFamily="34" charset="0"/>
                  <a:cs typeface="Segoe UI" panose="020B0502040204020203" pitchFamily="34" charset="0"/>
                </a:rPr>
                <a:t>Efficient deployment</a:t>
              </a:r>
            </a:p>
          </p:txBody>
        </p:sp>
      </p:grpSp>
      <p:grpSp>
        <p:nvGrpSpPr>
          <p:cNvPr id="11" name="Group 10">
            <a:extLst>
              <a:ext uri="{FF2B5EF4-FFF2-40B4-BE49-F238E27FC236}">
                <a16:creationId xmlns:a16="http://schemas.microsoft.com/office/drawing/2014/main" id="{1C0C1B41-1787-4A0B-884B-9C7EF3F17BA5}"/>
              </a:ext>
            </a:extLst>
          </p:cNvPr>
          <p:cNvGrpSpPr/>
          <p:nvPr/>
        </p:nvGrpSpPr>
        <p:grpSpPr>
          <a:xfrm>
            <a:off x="1073305" y="4071273"/>
            <a:ext cx="650530" cy="650530"/>
            <a:chOff x="1094827" y="4152414"/>
            <a:chExt cx="663574" cy="663574"/>
          </a:xfrm>
        </p:grpSpPr>
        <p:sp>
          <p:nvSpPr>
            <p:cNvPr id="32" name="Oval 31">
              <a:extLst>
                <a:ext uri="{FF2B5EF4-FFF2-40B4-BE49-F238E27FC236}">
                  <a16:creationId xmlns:a16="http://schemas.microsoft.com/office/drawing/2014/main" id="{9E46A0D2-4E68-4770-9E0A-B4632888EFCD}"/>
                </a:ext>
              </a:extLst>
            </p:cNvPr>
            <p:cNvSpPr/>
            <p:nvPr/>
          </p:nvSpPr>
          <p:spPr bwMode="auto">
            <a:xfrm rot="16200000">
              <a:off x="1094827"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84" name="Group 83">
              <a:extLst>
                <a:ext uri="{FF2B5EF4-FFF2-40B4-BE49-F238E27FC236}">
                  <a16:creationId xmlns:a16="http://schemas.microsoft.com/office/drawing/2014/main" id="{FA097EAD-CBBB-4C5D-97BF-1F992A8C682D}"/>
                </a:ext>
              </a:extLst>
            </p:cNvPr>
            <p:cNvGrpSpPr/>
            <p:nvPr/>
          </p:nvGrpSpPr>
          <p:grpSpPr>
            <a:xfrm>
              <a:off x="1219103" y="4317232"/>
              <a:ext cx="415016" cy="333945"/>
              <a:chOff x="1101725" y="2982913"/>
              <a:chExt cx="1023938" cy="823912"/>
            </a:xfrm>
          </p:grpSpPr>
          <p:sp>
            <p:nvSpPr>
              <p:cNvPr id="85" name="Line 23">
                <a:extLst>
                  <a:ext uri="{FF2B5EF4-FFF2-40B4-BE49-F238E27FC236}">
                    <a16:creationId xmlns:a16="http://schemas.microsoft.com/office/drawing/2014/main" id="{490954CD-A581-4677-B755-6024685A54E3}"/>
                  </a:ext>
                </a:extLst>
              </p:cNvPr>
              <p:cNvSpPr>
                <a:spLocks noChangeShapeType="1"/>
              </p:cNvSpPr>
              <p:nvPr/>
            </p:nvSpPr>
            <p:spPr bwMode="auto">
              <a:xfrm flipH="1" flipV="1">
                <a:off x="1816100" y="3317875"/>
                <a:ext cx="160338" cy="150812"/>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6" name="Line 24">
                <a:extLst>
                  <a:ext uri="{FF2B5EF4-FFF2-40B4-BE49-F238E27FC236}">
                    <a16:creationId xmlns:a16="http://schemas.microsoft.com/office/drawing/2014/main" id="{0FA4C17C-2850-4E41-B24F-4257303DD42B}"/>
                  </a:ext>
                </a:extLst>
              </p:cNvPr>
              <p:cNvSpPr>
                <a:spLocks noChangeShapeType="1"/>
              </p:cNvSpPr>
              <p:nvPr/>
            </p:nvSpPr>
            <p:spPr bwMode="auto">
              <a:xfrm flipV="1">
                <a:off x="1979613" y="3308350"/>
                <a:ext cx="146050" cy="160337"/>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7" name="Freeform 25">
                <a:extLst>
                  <a:ext uri="{FF2B5EF4-FFF2-40B4-BE49-F238E27FC236}">
                    <a16:creationId xmlns:a16="http://schemas.microsoft.com/office/drawing/2014/main" id="{59AE7EC8-C207-4703-8CAB-E96246C21288}"/>
                  </a:ext>
                </a:extLst>
              </p:cNvPr>
              <p:cNvSpPr>
                <a:spLocks/>
              </p:cNvSpPr>
              <p:nvPr/>
            </p:nvSpPr>
            <p:spPr bwMode="auto">
              <a:xfrm>
                <a:off x="1312863" y="2982913"/>
                <a:ext cx="685800" cy="468312"/>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8" name="Freeform 26">
                <a:extLst>
                  <a:ext uri="{FF2B5EF4-FFF2-40B4-BE49-F238E27FC236}">
                    <a16:creationId xmlns:a16="http://schemas.microsoft.com/office/drawing/2014/main" id="{C40C0C4B-A191-4640-ACE6-8F1D3EBAF48D}"/>
                  </a:ext>
                </a:extLst>
              </p:cNvPr>
              <p:cNvSpPr>
                <a:spLocks/>
              </p:cNvSpPr>
              <p:nvPr/>
            </p:nvSpPr>
            <p:spPr bwMode="auto">
              <a:xfrm>
                <a:off x="1231900" y="3348038"/>
                <a:ext cx="384175" cy="420687"/>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9" name="Line 27">
                <a:extLst>
                  <a:ext uri="{FF2B5EF4-FFF2-40B4-BE49-F238E27FC236}">
                    <a16:creationId xmlns:a16="http://schemas.microsoft.com/office/drawing/2014/main" id="{BEBE1E8B-9952-4C63-B079-558C500C1877}"/>
                  </a:ext>
                </a:extLst>
              </p:cNvPr>
              <p:cNvSpPr>
                <a:spLocks noChangeShapeType="1"/>
              </p:cNvSpPr>
              <p:nvPr/>
            </p:nvSpPr>
            <p:spPr bwMode="auto">
              <a:xfrm>
                <a:off x="1250950" y="3324225"/>
                <a:ext cx="160338" cy="150812"/>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90" name="Line 28">
                <a:extLst>
                  <a:ext uri="{FF2B5EF4-FFF2-40B4-BE49-F238E27FC236}">
                    <a16:creationId xmlns:a16="http://schemas.microsoft.com/office/drawing/2014/main" id="{0B19AFC4-06EB-4FA4-99BB-CE2A2F503452}"/>
                  </a:ext>
                </a:extLst>
              </p:cNvPr>
              <p:cNvSpPr>
                <a:spLocks noChangeShapeType="1"/>
              </p:cNvSpPr>
              <p:nvPr/>
            </p:nvSpPr>
            <p:spPr bwMode="auto">
              <a:xfrm flipH="1">
                <a:off x="1101725" y="3324225"/>
                <a:ext cx="146050" cy="160337"/>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91" name="Freeform 29">
                <a:extLst>
                  <a:ext uri="{FF2B5EF4-FFF2-40B4-BE49-F238E27FC236}">
                    <a16:creationId xmlns:a16="http://schemas.microsoft.com/office/drawing/2014/main" id="{64D99EAA-A0E9-457E-9777-6CBE5B361226}"/>
                  </a:ext>
                </a:extLst>
              </p:cNvPr>
              <p:cNvSpPr>
                <a:spLocks/>
              </p:cNvSpPr>
              <p:nvPr/>
            </p:nvSpPr>
            <p:spPr bwMode="auto">
              <a:xfrm>
                <a:off x="1228725" y="3340100"/>
                <a:ext cx="676275" cy="466725"/>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92" name="Freeform 30">
                <a:extLst>
                  <a:ext uri="{FF2B5EF4-FFF2-40B4-BE49-F238E27FC236}">
                    <a16:creationId xmlns:a16="http://schemas.microsoft.com/office/drawing/2014/main" id="{E7FA7856-9DC3-445E-B881-D41F73726CE0}"/>
                  </a:ext>
                </a:extLst>
              </p:cNvPr>
              <p:cNvSpPr>
                <a:spLocks/>
              </p:cNvSpPr>
              <p:nvPr/>
            </p:nvSpPr>
            <p:spPr bwMode="auto">
              <a:xfrm>
                <a:off x="1608138" y="3021013"/>
                <a:ext cx="387350" cy="423862"/>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15" name="Group 14">
            <a:extLst>
              <a:ext uri="{FF2B5EF4-FFF2-40B4-BE49-F238E27FC236}">
                <a16:creationId xmlns:a16="http://schemas.microsoft.com/office/drawing/2014/main" id="{43FB3F56-CA96-4277-94F7-9797DB022DC0}"/>
              </a:ext>
            </a:extLst>
          </p:cNvPr>
          <p:cNvGrpSpPr/>
          <p:nvPr/>
        </p:nvGrpSpPr>
        <p:grpSpPr>
          <a:xfrm>
            <a:off x="4831249" y="4071273"/>
            <a:ext cx="650530" cy="650530"/>
            <a:chOff x="4928125" y="4152414"/>
            <a:chExt cx="663574" cy="663574"/>
          </a:xfrm>
        </p:grpSpPr>
        <p:sp>
          <p:nvSpPr>
            <p:cNvPr id="28" name="Oval 27">
              <a:extLst>
                <a:ext uri="{FF2B5EF4-FFF2-40B4-BE49-F238E27FC236}">
                  <a16:creationId xmlns:a16="http://schemas.microsoft.com/office/drawing/2014/main" id="{3C724130-E6B0-49EC-8EBD-63E88F526BAD}"/>
                </a:ext>
              </a:extLst>
            </p:cNvPr>
            <p:cNvSpPr/>
            <p:nvPr/>
          </p:nvSpPr>
          <p:spPr bwMode="auto">
            <a:xfrm rot="16200000">
              <a:off x="4928125"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93" name="Group 92">
              <a:extLst>
                <a:ext uri="{FF2B5EF4-FFF2-40B4-BE49-F238E27FC236}">
                  <a16:creationId xmlns:a16="http://schemas.microsoft.com/office/drawing/2014/main" id="{EAEA691E-8001-4B18-BB98-6D62F5B96380}"/>
                </a:ext>
              </a:extLst>
            </p:cNvPr>
            <p:cNvGrpSpPr/>
            <p:nvPr/>
          </p:nvGrpSpPr>
          <p:grpSpPr>
            <a:xfrm>
              <a:off x="5073073" y="4289538"/>
              <a:ext cx="384175" cy="384175"/>
              <a:chOff x="3222625" y="3417888"/>
              <a:chExt cx="384175" cy="384175"/>
            </a:xfrm>
          </p:grpSpPr>
          <p:sp>
            <p:nvSpPr>
              <p:cNvPr id="94" name="Freeform 40">
                <a:extLst>
                  <a:ext uri="{FF2B5EF4-FFF2-40B4-BE49-F238E27FC236}">
                    <a16:creationId xmlns:a16="http://schemas.microsoft.com/office/drawing/2014/main" id="{74292B58-9A7A-4EC8-B739-1FF4C48AA49F}"/>
                  </a:ext>
                </a:extLst>
              </p:cNvPr>
              <p:cNvSpPr>
                <a:spLocks/>
              </p:cNvSpPr>
              <p:nvPr/>
            </p:nvSpPr>
            <p:spPr bwMode="auto">
              <a:xfrm>
                <a:off x="3302000" y="3538538"/>
                <a:ext cx="223838" cy="142875"/>
              </a:xfrm>
              <a:custGeom>
                <a:avLst/>
                <a:gdLst>
                  <a:gd name="T0" fmla="*/ 78 w 78"/>
                  <a:gd name="T1" fmla="*/ 0 h 50"/>
                  <a:gd name="T2" fmla="*/ 29 w 78"/>
                  <a:gd name="T3" fmla="*/ 50 h 50"/>
                  <a:gd name="T4" fmla="*/ 28 w 78"/>
                  <a:gd name="T5" fmla="*/ 50 h 50"/>
                  <a:gd name="T6" fmla="*/ 28 w 78"/>
                  <a:gd name="T7" fmla="*/ 50 h 50"/>
                  <a:gd name="T8" fmla="*/ 27 w 78"/>
                  <a:gd name="T9" fmla="*/ 50 h 50"/>
                  <a:gd name="T10" fmla="*/ 0 w 78"/>
                  <a:gd name="T11" fmla="*/ 22 h 50"/>
                </a:gdLst>
                <a:ahLst/>
                <a:cxnLst>
                  <a:cxn ang="0">
                    <a:pos x="T0" y="T1"/>
                  </a:cxn>
                  <a:cxn ang="0">
                    <a:pos x="T2" y="T3"/>
                  </a:cxn>
                  <a:cxn ang="0">
                    <a:pos x="T4" y="T5"/>
                  </a:cxn>
                  <a:cxn ang="0">
                    <a:pos x="T6" y="T7"/>
                  </a:cxn>
                  <a:cxn ang="0">
                    <a:pos x="T8" y="T9"/>
                  </a:cxn>
                  <a:cxn ang="0">
                    <a:pos x="T10" y="T11"/>
                  </a:cxn>
                </a:cxnLst>
                <a:rect l="0" t="0" r="r" b="b"/>
                <a:pathLst>
                  <a:path w="78" h="50">
                    <a:moveTo>
                      <a:pt x="78" y="0"/>
                    </a:moveTo>
                    <a:cubicBezTo>
                      <a:pt x="29" y="50"/>
                      <a:pt x="29" y="50"/>
                      <a:pt x="29" y="50"/>
                    </a:cubicBezTo>
                    <a:cubicBezTo>
                      <a:pt x="28" y="50"/>
                      <a:pt x="28" y="50"/>
                      <a:pt x="28" y="50"/>
                    </a:cubicBezTo>
                    <a:cubicBezTo>
                      <a:pt x="28" y="50"/>
                      <a:pt x="28" y="50"/>
                      <a:pt x="28" y="50"/>
                    </a:cubicBezTo>
                    <a:cubicBezTo>
                      <a:pt x="27" y="50"/>
                      <a:pt x="27" y="50"/>
                      <a:pt x="27" y="50"/>
                    </a:cubicBezTo>
                    <a:cubicBezTo>
                      <a:pt x="0" y="22"/>
                      <a:pt x="0" y="22"/>
                      <a:pt x="0" y="22"/>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95" name="Oval 41">
                <a:extLst>
                  <a:ext uri="{FF2B5EF4-FFF2-40B4-BE49-F238E27FC236}">
                    <a16:creationId xmlns:a16="http://schemas.microsoft.com/office/drawing/2014/main" id="{C80F6A84-05B8-4B5F-957E-CE93D85EB24C}"/>
                  </a:ext>
                </a:extLst>
              </p:cNvPr>
              <p:cNvSpPr>
                <a:spLocks noChangeArrowheads="1"/>
              </p:cNvSpPr>
              <p:nvPr/>
            </p:nvSpPr>
            <p:spPr bwMode="auto">
              <a:xfrm>
                <a:off x="3222625" y="3417888"/>
                <a:ext cx="384175" cy="38417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14" name="Group 13">
            <a:extLst>
              <a:ext uri="{FF2B5EF4-FFF2-40B4-BE49-F238E27FC236}">
                <a16:creationId xmlns:a16="http://schemas.microsoft.com/office/drawing/2014/main" id="{DDDE59DC-448D-43BD-9BAA-A9B5EEBB907F}"/>
              </a:ext>
            </a:extLst>
          </p:cNvPr>
          <p:cNvGrpSpPr/>
          <p:nvPr/>
        </p:nvGrpSpPr>
        <p:grpSpPr>
          <a:xfrm>
            <a:off x="2952276" y="4071273"/>
            <a:ext cx="650530" cy="650530"/>
            <a:chOff x="3011475" y="4152414"/>
            <a:chExt cx="663574" cy="663574"/>
          </a:xfrm>
        </p:grpSpPr>
        <p:sp>
          <p:nvSpPr>
            <p:cNvPr id="31" name="Oval 30">
              <a:extLst>
                <a:ext uri="{FF2B5EF4-FFF2-40B4-BE49-F238E27FC236}">
                  <a16:creationId xmlns:a16="http://schemas.microsoft.com/office/drawing/2014/main" id="{AB645E69-4E01-4C6F-B400-059E69EE15D0}"/>
                </a:ext>
              </a:extLst>
            </p:cNvPr>
            <p:cNvSpPr/>
            <p:nvPr/>
          </p:nvSpPr>
          <p:spPr bwMode="auto">
            <a:xfrm rot="16200000">
              <a:off x="3011475"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4" name="Group 3">
              <a:extLst>
                <a:ext uri="{FF2B5EF4-FFF2-40B4-BE49-F238E27FC236}">
                  <a16:creationId xmlns:a16="http://schemas.microsoft.com/office/drawing/2014/main" id="{51047C44-B5A2-4874-9EC9-2A2958275DE1}"/>
                </a:ext>
              </a:extLst>
            </p:cNvPr>
            <p:cNvGrpSpPr/>
            <p:nvPr/>
          </p:nvGrpSpPr>
          <p:grpSpPr>
            <a:xfrm>
              <a:off x="3147811" y="4298224"/>
              <a:ext cx="390903" cy="371954"/>
              <a:chOff x="1146231" y="2215122"/>
              <a:chExt cx="530543" cy="504825"/>
            </a:xfrm>
          </p:grpSpPr>
          <p:sp>
            <p:nvSpPr>
              <p:cNvPr id="41" name="Freeform: Shape 40">
                <a:extLst>
                  <a:ext uri="{FF2B5EF4-FFF2-40B4-BE49-F238E27FC236}">
                    <a16:creationId xmlns:a16="http://schemas.microsoft.com/office/drawing/2014/main" id="{57F1AC25-82ED-45E5-97E8-275FED294F16}"/>
                  </a:ext>
                </a:extLst>
              </p:cNvPr>
              <p:cNvSpPr/>
              <p:nvPr/>
            </p:nvSpPr>
            <p:spPr>
              <a:xfrm>
                <a:off x="1171949" y="2215122"/>
                <a:ext cx="504825" cy="504825"/>
              </a:xfrm>
              <a:custGeom>
                <a:avLst/>
                <a:gdLst/>
                <a:ahLst/>
                <a:cxnLst/>
                <a:rect l="0" t="0" r="0" b="0"/>
                <a:pathLst>
                  <a:path w="504825" h="504825">
                    <a:moveTo>
                      <a:pt x="253841" y="21431"/>
                    </a:moveTo>
                    <a:cubicBezTo>
                      <a:pt x="381476" y="21431"/>
                      <a:pt x="485299" y="125254"/>
                      <a:pt x="485299" y="252889"/>
                    </a:cubicBezTo>
                    <a:cubicBezTo>
                      <a:pt x="485299" y="380524"/>
                      <a:pt x="381476" y="484346"/>
                      <a:pt x="253841" y="484346"/>
                    </a:cubicBezTo>
                    <a:cubicBezTo>
                      <a:pt x="126206" y="484346"/>
                      <a:pt x="21431" y="380524"/>
                      <a:pt x="21431" y="252889"/>
                    </a:cubicBezTo>
                    <a:cubicBezTo>
                      <a:pt x="21431" y="195739"/>
                      <a:pt x="42386" y="144304"/>
                      <a:pt x="75724" y="103346"/>
                    </a:cubicBezTo>
                  </a:path>
                </a:pathLst>
              </a:custGeom>
              <a:noFill/>
              <a:ln w="28575" cap="rnd">
                <a:solidFill>
                  <a:schemeClr val="tx1"/>
                </a:solidFill>
                <a:prstDash val="solid"/>
                <a:round/>
              </a:ln>
            </p:spPr>
            <p:txBody>
              <a:bodyPr/>
              <a:lstStyle/>
              <a:p>
                <a:pPr defTabSz="914367"/>
                <a:endParaRPr lang="en-US" sz="1765">
                  <a:solidFill>
                    <a:srgbClr val="505050"/>
                  </a:solidFill>
                  <a:latin typeface="Segoe UI"/>
                </a:endParaRPr>
              </a:p>
            </p:txBody>
          </p:sp>
          <p:sp>
            <p:nvSpPr>
              <p:cNvPr id="43" name="Freeform: Shape 42">
                <a:extLst>
                  <a:ext uri="{FF2B5EF4-FFF2-40B4-BE49-F238E27FC236}">
                    <a16:creationId xmlns:a16="http://schemas.microsoft.com/office/drawing/2014/main" id="{DAF5F4EB-A1B8-434C-900A-B3FC12B037C6}"/>
                  </a:ext>
                </a:extLst>
              </p:cNvPr>
              <p:cNvSpPr/>
              <p:nvPr/>
            </p:nvSpPr>
            <p:spPr>
              <a:xfrm>
                <a:off x="1146231" y="2225600"/>
                <a:ext cx="190500" cy="161925"/>
              </a:xfrm>
              <a:custGeom>
                <a:avLst/>
                <a:gdLst/>
                <a:ahLst/>
                <a:cxnLst/>
                <a:rect l="0" t="0" r="0" b="0"/>
                <a:pathLst>
                  <a:path w="190500" h="161925">
                    <a:moveTo>
                      <a:pt x="21431" y="55721"/>
                    </a:moveTo>
                    <a:lnTo>
                      <a:pt x="142399" y="21431"/>
                    </a:lnTo>
                    <a:lnTo>
                      <a:pt x="177641" y="142399"/>
                    </a:lnTo>
                    <a:lnTo>
                      <a:pt x="21431" y="55721"/>
                    </a:lnTo>
                  </a:path>
                </a:pathLst>
              </a:custGeom>
              <a:solidFill>
                <a:srgbClr val="FFFFFF"/>
              </a:solidFill>
              <a:ln w="28575" cap="rnd">
                <a:solidFill>
                  <a:schemeClr val="tx1"/>
                </a:solidFill>
                <a:prstDash val="solid"/>
                <a:round/>
              </a:ln>
            </p:spPr>
            <p:txBody>
              <a:bodyPr/>
              <a:lstStyle/>
              <a:p>
                <a:pPr defTabSz="914367"/>
                <a:endParaRPr lang="en-US" sz="1765">
                  <a:solidFill>
                    <a:srgbClr val="505050"/>
                  </a:solidFill>
                  <a:latin typeface="Segoe UI"/>
                </a:endParaRPr>
              </a:p>
            </p:txBody>
          </p:sp>
        </p:grpSp>
      </p:grpSp>
      <p:grpSp>
        <p:nvGrpSpPr>
          <p:cNvPr id="19" name="Group 18">
            <a:extLst>
              <a:ext uri="{FF2B5EF4-FFF2-40B4-BE49-F238E27FC236}">
                <a16:creationId xmlns:a16="http://schemas.microsoft.com/office/drawing/2014/main" id="{B7651797-8D32-4542-8507-63C3C90021B2}"/>
              </a:ext>
            </a:extLst>
          </p:cNvPr>
          <p:cNvGrpSpPr/>
          <p:nvPr/>
        </p:nvGrpSpPr>
        <p:grpSpPr>
          <a:xfrm>
            <a:off x="6710220" y="4071273"/>
            <a:ext cx="650530" cy="650530"/>
            <a:chOff x="6844774" y="4152414"/>
            <a:chExt cx="663574" cy="663574"/>
          </a:xfrm>
        </p:grpSpPr>
        <p:sp>
          <p:nvSpPr>
            <p:cNvPr id="55" name="Oval 54">
              <a:extLst>
                <a:ext uri="{FF2B5EF4-FFF2-40B4-BE49-F238E27FC236}">
                  <a16:creationId xmlns:a16="http://schemas.microsoft.com/office/drawing/2014/main" id="{DF6B6A1C-E414-4AB1-9F4B-2E3B8D85B5F8}"/>
                </a:ext>
              </a:extLst>
            </p:cNvPr>
            <p:cNvSpPr/>
            <p:nvPr/>
          </p:nvSpPr>
          <p:spPr bwMode="auto">
            <a:xfrm rot="16200000">
              <a:off x="6844774"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13" name="Group 12">
              <a:extLst>
                <a:ext uri="{FF2B5EF4-FFF2-40B4-BE49-F238E27FC236}">
                  <a16:creationId xmlns:a16="http://schemas.microsoft.com/office/drawing/2014/main" id="{5B7FB16D-1A98-47F6-B99C-A950EF5C877C}"/>
                </a:ext>
              </a:extLst>
            </p:cNvPr>
            <p:cNvGrpSpPr/>
            <p:nvPr/>
          </p:nvGrpSpPr>
          <p:grpSpPr>
            <a:xfrm>
              <a:off x="6972723" y="4280355"/>
              <a:ext cx="407684" cy="407681"/>
              <a:chOff x="1000126" y="2062163"/>
              <a:chExt cx="612775" cy="612775"/>
            </a:xfrm>
          </p:grpSpPr>
          <p:sp>
            <p:nvSpPr>
              <p:cNvPr id="7" name="Freeform 5">
                <a:extLst>
                  <a:ext uri="{FF2B5EF4-FFF2-40B4-BE49-F238E27FC236}">
                    <a16:creationId xmlns:a16="http://schemas.microsoft.com/office/drawing/2014/main" id="{DEDB357B-FF4D-40D8-BC1C-753F257D16F6}"/>
                  </a:ext>
                </a:extLst>
              </p:cNvPr>
              <p:cNvSpPr>
                <a:spLocks/>
              </p:cNvSpPr>
              <p:nvPr/>
            </p:nvSpPr>
            <p:spPr bwMode="auto">
              <a:xfrm>
                <a:off x="1250951" y="2257425"/>
                <a:ext cx="107950" cy="214313"/>
              </a:xfrm>
              <a:custGeom>
                <a:avLst/>
                <a:gdLst>
                  <a:gd name="T0" fmla="*/ 37 w 38"/>
                  <a:gd name="T1" fmla="*/ 3 h 76"/>
                  <a:gd name="T2" fmla="*/ 23 w 38"/>
                  <a:gd name="T3" fmla="*/ 0 h 76"/>
                  <a:gd name="T4" fmla="*/ 4 w 38"/>
                  <a:gd name="T5" fmla="*/ 18 h 76"/>
                  <a:gd name="T6" fmla="*/ 23 w 38"/>
                  <a:gd name="T7" fmla="*/ 38 h 76"/>
                  <a:gd name="T8" fmla="*/ 38 w 38"/>
                  <a:gd name="T9" fmla="*/ 59 h 76"/>
                  <a:gd name="T10" fmla="*/ 17 w 38"/>
                  <a:gd name="T11" fmla="*/ 76 h 76"/>
                  <a:gd name="T12" fmla="*/ 0 w 38"/>
                  <a:gd name="T13" fmla="*/ 73 h 76"/>
                  <a:gd name="T14" fmla="*/ 0 w 38"/>
                  <a:gd name="T15" fmla="*/ 73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6">
                    <a:moveTo>
                      <a:pt x="37" y="3"/>
                    </a:moveTo>
                    <a:cubicBezTo>
                      <a:pt x="33" y="1"/>
                      <a:pt x="29" y="0"/>
                      <a:pt x="23" y="0"/>
                    </a:cubicBezTo>
                    <a:cubicBezTo>
                      <a:pt x="10" y="0"/>
                      <a:pt x="4" y="10"/>
                      <a:pt x="4" y="18"/>
                    </a:cubicBezTo>
                    <a:cubicBezTo>
                      <a:pt x="4" y="29"/>
                      <a:pt x="13" y="34"/>
                      <a:pt x="23" y="38"/>
                    </a:cubicBezTo>
                    <a:cubicBezTo>
                      <a:pt x="36" y="43"/>
                      <a:pt x="38" y="49"/>
                      <a:pt x="38" y="59"/>
                    </a:cubicBezTo>
                    <a:cubicBezTo>
                      <a:pt x="38" y="68"/>
                      <a:pt x="35" y="76"/>
                      <a:pt x="17" y="76"/>
                    </a:cubicBezTo>
                    <a:cubicBezTo>
                      <a:pt x="10" y="76"/>
                      <a:pt x="4" y="75"/>
                      <a:pt x="0" y="73"/>
                    </a:cubicBezTo>
                    <a:cubicBezTo>
                      <a:pt x="0" y="73"/>
                      <a:pt x="0" y="73"/>
                      <a:pt x="0" y="73"/>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 name="Line 6">
                <a:extLst>
                  <a:ext uri="{FF2B5EF4-FFF2-40B4-BE49-F238E27FC236}">
                    <a16:creationId xmlns:a16="http://schemas.microsoft.com/office/drawing/2014/main" id="{862508BB-A9A8-4BF7-B7B8-C185B6650F89}"/>
                  </a:ext>
                </a:extLst>
              </p:cNvPr>
              <p:cNvSpPr>
                <a:spLocks noChangeShapeType="1"/>
              </p:cNvSpPr>
              <p:nvPr/>
            </p:nvSpPr>
            <p:spPr bwMode="auto">
              <a:xfrm>
                <a:off x="1304926" y="2505075"/>
                <a:ext cx="0" cy="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9" name="Line 7">
                <a:extLst>
                  <a:ext uri="{FF2B5EF4-FFF2-40B4-BE49-F238E27FC236}">
                    <a16:creationId xmlns:a16="http://schemas.microsoft.com/office/drawing/2014/main" id="{07535C0F-15A2-43FB-8B61-89675FD4E106}"/>
                  </a:ext>
                </a:extLst>
              </p:cNvPr>
              <p:cNvSpPr>
                <a:spLocks noChangeShapeType="1"/>
              </p:cNvSpPr>
              <p:nvPr/>
            </p:nvSpPr>
            <p:spPr bwMode="auto">
              <a:xfrm>
                <a:off x="1304926" y="2232025"/>
                <a:ext cx="0" cy="254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0" name="Line 8">
                <a:extLst>
                  <a:ext uri="{FF2B5EF4-FFF2-40B4-BE49-F238E27FC236}">
                    <a16:creationId xmlns:a16="http://schemas.microsoft.com/office/drawing/2014/main" id="{AE5A6D6D-72CD-4E55-B250-97A42035BE78}"/>
                  </a:ext>
                </a:extLst>
              </p:cNvPr>
              <p:cNvSpPr>
                <a:spLocks noChangeShapeType="1"/>
              </p:cNvSpPr>
              <p:nvPr/>
            </p:nvSpPr>
            <p:spPr bwMode="auto">
              <a:xfrm>
                <a:off x="1304926" y="2471738"/>
                <a:ext cx="0" cy="254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2" name="Oval 10">
                <a:extLst>
                  <a:ext uri="{FF2B5EF4-FFF2-40B4-BE49-F238E27FC236}">
                    <a16:creationId xmlns:a16="http://schemas.microsoft.com/office/drawing/2014/main" id="{BA58884A-8EB9-4CB5-835A-EA95193DCBF5}"/>
                  </a:ext>
                </a:extLst>
              </p:cNvPr>
              <p:cNvSpPr>
                <a:spLocks noChangeArrowheads="1"/>
              </p:cNvSpPr>
              <p:nvPr/>
            </p:nvSpPr>
            <p:spPr bwMode="auto">
              <a:xfrm>
                <a:off x="1000126" y="2062163"/>
                <a:ext cx="612775" cy="61277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20" name="Group 19">
            <a:extLst>
              <a:ext uri="{FF2B5EF4-FFF2-40B4-BE49-F238E27FC236}">
                <a16:creationId xmlns:a16="http://schemas.microsoft.com/office/drawing/2014/main" id="{DB0B176B-B7E0-4233-8758-E7D9D40C86D8}"/>
              </a:ext>
            </a:extLst>
          </p:cNvPr>
          <p:cNvGrpSpPr/>
          <p:nvPr/>
        </p:nvGrpSpPr>
        <p:grpSpPr>
          <a:xfrm>
            <a:off x="8589193" y="4071273"/>
            <a:ext cx="650530" cy="650530"/>
            <a:chOff x="8761424" y="4152414"/>
            <a:chExt cx="663574" cy="663574"/>
          </a:xfrm>
        </p:grpSpPr>
        <p:sp>
          <p:nvSpPr>
            <p:cNvPr id="29" name="Oval 28">
              <a:extLst>
                <a:ext uri="{FF2B5EF4-FFF2-40B4-BE49-F238E27FC236}">
                  <a16:creationId xmlns:a16="http://schemas.microsoft.com/office/drawing/2014/main" id="{AFC761DF-81C5-4993-9A55-E4E1DEA1B04F}"/>
                </a:ext>
              </a:extLst>
            </p:cNvPr>
            <p:cNvSpPr/>
            <p:nvPr/>
          </p:nvSpPr>
          <p:spPr bwMode="auto">
            <a:xfrm rot="16200000">
              <a:off x="8761424"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18" name="Group 17">
              <a:extLst>
                <a:ext uri="{FF2B5EF4-FFF2-40B4-BE49-F238E27FC236}">
                  <a16:creationId xmlns:a16="http://schemas.microsoft.com/office/drawing/2014/main" id="{8AD6B2E6-C99F-46E1-A2B0-0C03D1076A35}"/>
                </a:ext>
              </a:extLst>
            </p:cNvPr>
            <p:cNvGrpSpPr/>
            <p:nvPr/>
          </p:nvGrpSpPr>
          <p:grpSpPr>
            <a:xfrm>
              <a:off x="8907553" y="4299993"/>
              <a:ext cx="371316" cy="368417"/>
              <a:chOff x="882651" y="963613"/>
              <a:chExt cx="812800" cy="806450"/>
            </a:xfrm>
          </p:grpSpPr>
          <p:sp>
            <p:nvSpPr>
              <p:cNvPr id="16" name="Freeform 14">
                <a:extLst>
                  <a:ext uri="{FF2B5EF4-FFF2-40B4-BE49-F238E27FC236}">
                    <a16:creationId xmlns:a16="http://schemas.microsoft.com/office/drawing/2014/main" id="{484835A3-B56C-4194-AEAB-37E2A3999DBB}"/>
                  </a:ext>
                </a:extLst>
              </p:cNvPr>
              <p:cNvSpPr>
                <a:spLocks/>
              </p:cNvSpPr>
              <p:nvPr/>
            </p:nvSpPr>
            <p:spPr bwMode="auto">
              <a:xfrm>
                <a:off x="882651" y="963613"/>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17" name="Freeform 15">
                <a:extLst>
                  <a:ext uri="{FF2B5EF4-FFF2-40B4-BE49-F238E27FC236}">
                    <a16:creationId xmlns:a16="http://schemas.microsoft.com/office/drawing/2014/main" id="{C4753895-D8C6-4025-9CAE-87FE275A1788}"/>
                  </a:ext>
                </a:extLst>
              </p:cNvPr>
              <p:cNvSpPr>
                <a:spLocks/>
              </p:cNvSpPr>
              <p:nvPr/>
            </p:nvSpPr>
            <p:spPr bwMode="auto">
              <a:xfrm>
                <a:off x="1147763" y="1228725"/>
                <a:ext cx="282575" cy="277813"/>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24" name="Group 23">
            <a:extLst>
              <a:ext uri="{FF2B5EF4-FFF2-40B4-BE49-F238E27FC236}">
                <a16:creationId xmlns:a16="http://schemas.microsoft.com/office/drawing/2014/main" id="{EC242F52-F026-4BCE-8B9E-54FECBD435FB}"/>
              </a:ext>
            </a:extLst>
          </p:cNvPr>
          <p:cNvGrpSpPr/>
          <p:nvPr/>
        </p:nvGrpSpPr>
        <p:grpSpPr>
          <a:xfrm>
            <a:off x="10468166" y="4071273"/>
            <a:ext cx="650530" cy="650530"/>
            <a:chOff x="10678074" y="4152414"/>
            <a:chExt cx="663574" cy="663574"/>
          </a:xfrm>
        </p:grpSpPr>
        <p:sp>
          <p:nvSpPr>
            <p:cNvPr id="30" name="Oval 29">
              <a:extLst>
                <a:ext uri="{FF2B5EF4-FFF2-40B4-BE49-F238E27FC236}">
                  <a16:creationId xmlns:a16="http://schemas.microsoft.com/office/drawing/2014/main" id="{718490B9-DA1B-4104-A885-1088A6CBAB17}"/>
                </a:ext>
              </a:extLst>
            </p:cNvPr>
            <p:cNvSpPr/>
            <p:nvPr/>
          </p:nvSpPr>
          <p:spPr bwMode="auto">
            <a:xfrm rot="16200000">
              <a:off x="10678074"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26" name="Group 25">
              <a:extLst>
                <a:ext uri="{FF2B5EF4-FFF2-40B4-BE49-F238E27FC236}">
                  <a16:creationId xmlns:a16="http://schemas.microsoft.com/office/drawing/2014/main" id="{01EB7FD4-5F2C-49BD-BFA5-E3CE945A0E95}"/>
                </a:ext>
              </a:extLst>
            </p:cNvPr>
            <p:cNvGrpSpPr/>
            <p:nvPr/>
          </p:nvGrpSpPr>
          <p:grpSpPr>
            <a:xfrm>
              <a:off x="10842540" y="4317227"/>
              <a:ext cx="334615" cy="333946"/>
              <a:chOff x="10067926" y="2455863"/>
              <a:chExt cx="795338" cy="793750"/>
            </a:xfrm>
          </p:grpSpPr>
          <p:sp>
            <p:nvSpPr>
              <p:cNvPr id="21" name="Line 19">
                <a:extLst>
                  <a:ext uri="{FF2B5EF4-FFF2-40B4-BE49-F238E27FC236}">
                    <a16:creationId xmlns:a16="http://schemas.microsoft.com/office/drawing/2014/main" id="{1FDFB35E-14D0-4651-BFEE-01B3EE499BB1}"/>
                  </a:ext>
                </a:extLst>
              </p:cNvPr>
              <p:cNvSpPr>
                <a:spLocks noChangeShapeType="1"/>
              </p:cNvSpPr>
              <p:nvPr/>
            </p:nvSpPr>
            <p:spPr bwMode="auto">
              <a:xfrm flipV="1">
                <a:off x="10168688" y="2760752"/>
                <a:ext cx="384174" cy="387350"/>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2" name="Freeform 20">
                <a:extLst>
                  <a:ext uri="{FF2B5EF4-FFF2-40B4-BE49-F238E27FC236}">
                    <a16:creationId xmlns:a16="http://schemas.microsoft.com/office/drawing/2014/main" id="{11DE8E9E-AE20-4035-8649-339E6F490223}"/>
                  </a:ext>
                </a:extLst>
              </p:cNvPr>
              <p:cNvSpPr>
                <a:spLocks/>
              </p:cNvSpPr>
              <p:nvPr/>
            </p:nvSpPr>
            <p:spPr bwMode="auto">
              <a:xfrm>
                <a:off x="10400464" y="2713126"/>
                <a:ext cx="201612" cy="203199"/>
              </a:xfrm>
              <a:custGeom>
                <a:avLst/>
                <a:gdLst>
                  <a:gd name="T0" fmla="*/ 89 w 127"/>
                  <a:gd name="T1" fmla="*/ 128 h 128"/>
                  <a:gd name="T2" fmla="*/ 89 w 127"/>
                  <a:gd name="T3" fmla="*/ 39 h 128"/>
                  <a:gd name="T4" fmla="*/ 0 w 127"/>
                  <a:gd name="T5" fmla="*/ 39 h 128"/>
                  <a:gd name="T6" fmla="*/ 38 w 127"/>
                  <a:gd name="T7" fmla="*/ 0 h 128"/>
                  <a:gd name="T8" fmla="*/ 127 w 127"/>
                  <a:gd name="T9" fmla="*/ 0 h 128"/>
                  <a:gd name="T10" fmla="*/ 127 w 127"/>
                  <a:gd name="T11" fmla="*/ 90 h 128"/>
                  <a:gd name="T12" fmla="*/ 89 w 127"/>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127" h="128">
                    <a:moveTo>
                      <a:pt x="89" y="128"/>
                    </a:moveTo>
                    <a:lnTo>
                      <a:pt x="89" y="39"/>
                    </a:lnTo>
                    <a:lnTo>
                      <a:pt x="0" y="39"/>
                    </a:lnTo>
                    <a:lnTo>
                      <a:pt x="38" y="0"/>
                    </a:lnTo>
                    <a:lnTo>
                      <a:pt x="127" y="0"/>
                    </a:lnTo>
                    <a:lnTo>
                      <a:pt x="127" y="90"/>
                    </a:lnTo>
                    <a:lnTo>
                      <a:pt x="89" y="128"/>
                    </a:lnTo>
                    <a:close/>
                  </a:path>
                </a:pathLst>
              </a:custGeom>
              <a:solidFill>
                <a:schemeClr val="tx1"/>
              </a:solidFill>
              <a:ln w="28575">
                <a:noFill/>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23" name="Freeform 21">
                <a:extLst>
                  <a:ext uri="{FF2B5EF4-FFF2-40B4-BE49-F238E27FC236}">
                    <a16:creationId xmlns:a16="http://schemas.microsoft.com/office/drawing/2014/main" id="{5054C8A3-ECB6-44E0-97AA-217BF64310C1}"/>
                  </a:ext>
                </a:extLst>
              </p:cNvPr>
              <p:cNvSpPr>
                <a:spLocks/>
              </p:cNvSpPr>
              <p:nvPr/>
            </p:nvSpPr>
            <p:spPr bwMode="auto">
              <a:xfrm>
                <a:off x="10067926" y="2455863"/>
                <a:ext cx="795338" cy="793750"/>
              </a:xfrm>
              <a:custGeom>
                <a:avLst/>
                <a:gdLst>
                  <a:gd name="T0" fmla="*/ 56 w 281"/>
                  <a:gd name="T1" fmla="*/ 281 h 281"/>
                  <a:gd name="T2" fmla="*/ 266 w 281"/>
                  <a:gd name="T3" fmla="*/ 281 h 281"/>
                  <a:gd name="T4" fmla="*/ 281 w 281"/>
                  <a:gd name="T5" fmla="*/ 266 h 281"/>
                  <a:gd name="T6" fmla="*/ 281 w 281"/>
                  <a:gd name="T7" fmla="*/ 15 h 281"/>
                  <a:gd name="T8" fmla="*/ 266 w 281"/>
                  <a:gd name="T9" fmla="*/ 0 h 281"/>
                  <a:gd name="T10" fmla="*/ 15 w 281"/>
                  <a:gd name="T11" fmla="*/ 0 h 281"/>
                  <a:gd name="T12" fmla="*/ 0 w 281"/>
                  <a:gd name="T13" fmla="*/ 15 h 281"/>
                  <a:gd name="T14" fmla="*/ 0 w 281"/>
                  <a:gd name="T15" fmla="*/ 225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281">
                    <a:moveTo>
                      <a:pt x="56" y="281"/>
                    </a:moveTo>
                    <a:cubicBezTo>
                      <a:pt x="266" y="281"/>
                      <a:pt x="266" y="281"/>
                      <a:pt x="266" y="281"/>
                    </a:cubicBezTo>
                    <a:cubicBezTo>
                      <a:pt x="274" y="281"/>
                      <a:pt x="281" y="274"/>
                      <a:pt x="281" y="266"/>
                    </a:cubicBezTo>
                    <a:cubicBezTo>
                      <a:pt x="281" y="15"/>
                      <a:pt x="281" y="15"/>
                      <a:pt x="281" y="15"/>
                    </a:cubicBezTo>
                    <a:cubicBezTo>
                      <a:pt x="281" y="6"/>
                      <a:pt x="274" y="0"/>
                      <a:pt x="266" y="0"/>
                    </a:cubicBezTo>
                    <a:cubicBezTo>
                      <a:pt x="15" y="0"/>
                      <a:pt x="15" y="0"/>
                      <a:pt x="15" y="0"/>
                    </a:cubicBezTo>
                    <a:cubicBezTo>
                      <a:pt x="6" y="0"/>
                      <a:pt x="0" y="6"/>
                      <a:pt x="0" y="15"/>
                    </a:cubicBezTo>
                    <a:cubicBezTo>
                      <a:pt x="0" y="225"/>
                      <a:pt x="0" y="225"/>
                      <a:pt x="0" y="225"/>
                    </a:cubicBezTo>
                  </a:path>
                </a:pathLst>
              </a:custGeom>
              <a:noFill/>
              <a:ln w="285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36" name="Group 35">
            <a:extLst>
              <a:ext uri="{FF2B5EF4-FFF2-40B4-BE49-F238E27FC236}">
                <a16:creationId xmlns:a16="http://schemas.microsoft.com/office/drawing/2014/main" id="{939ACC6D-0199-4380-9751-4E30F58CB005}"/>
              </a:ext>
            </a:extLst>
          </p:cNvPr>
          <p:cNvGrpSpPr/>
          <p:nvPr/>
        </p:nvGrpSpPr>
        <p:grpSpPr>
          <a:xfrm>
            <a:off x="6710222" y="5748522"/>
            <a:ext cx="4392482" cy="651728"/>
            <a:chOff x="6844776" y="5863295"/>
            <a:chExt cx="4480560" cy="664797"/>
          </a:xfrm>
        </p:grpSpPr>
        <p:sp>
          <p:nvSpPr>
            <p:cNvPr id="6" name="Left Bracket 5">
              <a:extLst>
                <a:ext uri="{FF2B5EF4-FFF2-40B4-BE49-F238E27FC236}">
                  <a16:creationId xmlns:a16="http://schemas.microsoft.com/office/drawing/2014/main" id="{6F638F08-674C-4ED9-A7DE-0B5F64223055}"/>
                </a:ext>
              </a:extLst>
            </p:cNvPr>
            <p:cNvSpPr/>
            <p:nvPr/>
          </p:nvSpPr>
          <p:spPr>
            <a:xfrm rot="16200000">
              <a:off x="9039336" y="3909081"/>
              <a:ext cx="91440" cy="4480560"/>
            </a:xfrm>
            <a:prstGeom prst="leftBracket">
              <a:avLst>
                <a:gd name="adj" fmla="val 1954"/>
              </a:avLst>
            </a:prstGeom>
            <a:ln w="28575" cap="rnd">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sz="1765">
                <a:solidFill>
                  <a:srgbClr val="505050"/>
                </a:solidFill>
                <a:latin typeface="Segoe UI"/>
              </a:endParaRPr>
            </a:p>
          </p:txBody>
        </p:sp>
        <p:sp>
          <p:nvSpPr>
            <p:cNvPr id="78" name="TextBox 77">
              <a:extLst>
                <a:ext uri="{FF2B5EF4-FFF2-40B4-BE49-F238E27FC236}">
                  <a16:creationId xmlns:a16="http://schemas.microsoft.com/office/drawing/2014/main" id="{DFF78382-BFA8-4113-9376-B631AD2546FA}"/>
                </a:ext>
              </a:extLst>
            </p:cNvPr>
            <p:cNvSpPr txBox="1"/>
            <p:nvPr/>
          </p:nvSpPr>
          <p:spPr>
            <a:xfrm>
              <a:off x="8444252" y="5863295"/>
              <a:ext cx="1297918" cy="664797"/>
            </a:xfrm>
            <a:prstGeom prst="rect">
              <a:avLst/>
            </a:prstGeom>
            <a:solidFill>
              <a:schemeClr val="bg1"/>
            </a:solidFill>
          </p:spPr>
          <p:txBody>
            <a:bodyPr wrap="square" lIns="143428" tIns="143428" rIns="143428" bIns="143428" rtlCol="0">
              <a:spAutoFit/>
            </a:bodyPr>
            <a:lstStyle/>
            <a:p>
              <a:pPr algn="ctr" defTabSz="914367">
                <a:spcAft>
                  <a:spcPts val="2353"/>
                </a:spcAft>
              </a:pPr>
              <a:r>
                <a:rPr lang="en-US" sz="2353" dirty="0">
                  <a:solidFill>
                    <a:srgbClr val="0072C6"/>
                  </a:solidFill>
                  <a:latin typeface="Segoe UI Semibold" panose="020B0702040204020203" pitchFamily="34" charset="0"/>
                  <a:cs typeface="Segoe UI Semibold" panose="020B0702040204020203" pitchFamily="34" charset="0"/>
                </a:rPr>
                <a:t>For IT</a:t>
              </a:r>
            </a:p>
          </p:txBody>
        </p:sp>
      </p:grpSp>
      <p:grpSp>
        <p:nvGrpSpPr>
          <p:cNvPr id="35" name="Group 34">
            <a:extLst>
              <a:ext uri="{FF2B5EF4-FFF2-40B4-BE49-F238E27FC236}">
                <a16:creationId xmlns:a16="http://schemas.microsoft.com/office/drawing/2014/main" id="{E3476CD4-56BE-4FB5-962B-A0A7AEDA1131}"/>
              </a:ext>
            </a:extLst>
          </p:cNvPr>
          <p:cNvGrpSpPr/>
          <p:nvPr/>
        </p:nvGrpSpPr>
        <p:grpSpPr>
          <a:xfrm>
            <a:off x="1090589" y="5748522"/>
            <a:ext cx="4392482" cy="651728"/>
            <a:chOff x="1112457" y="5863295"/>
            <a:chExt cx="4480560" cy="664797"/>
          </a:xfrm>
        </p:grpSpPr>
        <p:sp>
          <p:nvSpPr>
            <p:cNvPr id="58" name="Left Bracket 57">
              <a:extLst>
                <a:ext uri="{FF2B5EF4-FFF2-40B4-BE49-F238E27FC236}">
                  <a16:creationId xmlns:a16="http://schemas.microsoft.com/office/drawing/2014/main" id="{730FD369-ECB0-464C-B41D-C92AB256DC29}"/>
                </a:ext>
              </a:extLst>
            </p:cNvPr>
            <p:cNvSpPr/>
            <p:nvPr/>
          </p:nvSpPr>
          <p:spPr>
            <a:xfrm rot="16200000">
              <a:off x="3307017" y="3909081"/>
              <a:ext cx="91440" cy="4480560"/>
            </a:xfrm>
            <a:prstGeom prst="leftBracket">
              <a:avLst>
                <a:gd name="adj" fmla="val 1954"/>
              </a:avLst>
            </a:prstGeom>
            <a:ln w="28575" cap="rnd">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sz="1765">
                <a:solidFill>
                  <a:srgbClr val="505050"/>
                </a:solidFill>
                <a:latin typeface="Segoe UI"/>
              </a:endParaRPr>
            </a:p>
          </p:txBody>
        </p:sp>
        <p:sp>
          <p:nvSpPr>
            <p:cNvPr id="77" name="TextBox 76">
              <a:extLst>
                <a:ext uri="{FF2B5EF4-FFF2-40B4-BE49-F238E27FC236}">
                  <a16:creationId xmlns:a16="http://schemas.microsoft.com/office/drawing/2014/main" id="{B565BAC2-3907-4541-9DB0-3DB74119E184}"/>
                </a:ext>
              </a:extLst>
            </p:cNvPr>
            <p:cNvSpPr txBox="1"/>
            <p:nvPr/>
          </p:nvSpPr>
          <p:spPr>
            <a:xfrm>
              <a:off x="2165324" y="5863295"/>
              <a:ext cx="2355876" cy="664797"/>
            </a:xfrm>
            <a:prstGeom prst="rect">
              <a:avLst/>
            </a:prstGeom>
            <a:solidFill>
              <a:schemeClr val="bg1"/>
            </a:solidFill>
          </p:spPr>
          <p:txBody>
            <a:bodyPr wrap="square" lIns="143428" tIns="143428" rIns="143428" bIns="143428" rtlCol="0">
              <a:spAutoFit/>
            </a:bodyPr>
            <a:lstStyle/>
            <a:p>
              <a:pPr algn="ctr" defTabSz="914367">
                <a:spcAft>
                  <a:spcPts val="2353"/>
                </a:spcAft>
              </a:pPr>
              <a:r>
                <a:rPr lang="en-US" sz="2353" dirty="0">
                  <a:solidFill>
                    <a:srgbClr val="0072C6"/>
                  </a:solidFill>
                  <a:latin typeface="Segoe UI Semibold" panose="020B0702040204020203" pitchFamily="34" charset="0"/>
                  <a:cs typeface="Segoe UI Semibold" panose="020B0702040204020203" pitchFamily="34" charset="0"/>
                </a:rPr>
                <a:t>For developers</a:t>
              </a:r>
            </a:p>
          </p:txBody>
        </p:sp>
      </p:grpSp>
    </p:spTree>
    <p:custDataLst>
      <p:tags r:id="rId1"/>
    </p:custDataLst>
    <p:extLst>
      <p:ext uri="{BB962C8B-B14F-4D97-AF65-F5344CB8AC3E}">
        <p14:creationId xmlns:p14="http://schemas.microsoft.com/office/powerpoint/2010/main" val="220478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1000"/>
                            </p:stCondLst>
                            <p:childTnLst>
                              <p:par>
                                <p:cTn id="11" presetID="2" presetClass="entr" presetSubtype="4" decel="100000" fill="hold" nodeType="afterEffect">
                                  <p:stCondLst>
                                    <p:cond delay="5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1000" fill="hold"/>
                                        <p:tgtEl>
                                          <p:spTgt spid="11"/>
                                        </p:tgtEl>
                                        <p:attrNameLst>
                                          <p:attrName>ppt_x</p:attrName>
                                        </p:attrNameLst>
                                      </p:cBhvr>
                                      <p:tavLst>
                                        <p:tav tm="0">
                                          <p:val>
                                            <p:strVal val="#ppt_x"/>
                                          </p:val>
                                        </p:tav>
                                        <p:tav tm="100000">
                                          <p:val>
                                            <p:strVal val="#ppt_x"/>
                                          </p:val>
                                        </p:tav>
                                      </p:tavLst>
                                    </p:anim>
                                    <p:anim calcmode="lin" valueType="num">
                                      <p:cBhvr additive="base">
                                        <p:cTn id="14" dur="10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75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1000" fill="hold"/>
                                        <p:tgtEl>
                                          <p:spTgt spid="14"/>
                                        </p:tgtEl>
                                        <p:attrNameLst>
                                          <p:attrName>ppt_x</p:attrName>
                                        </p:attrNameLst>
                                      </p:cBhvr>
                                      <p:tavLst>
                                        <p:tav tm="0">
                                          <p:val>
                                            <p:strVal val="#ppt_x"/>
                                          </p:val>
                                        </p:tav>
                                        <p:tav tm="100000">
                                          <p:val>
                                            <p:strVal val="#ppt_x"/>
                                          </p:val>
                                        </p:tav>
                                      </p:tavLst>
                                    </p:anim>
                                    <p:anim calcmode="lin" valueType="num">
                                      <p:cBhvr additive="base">
                                        <p:cTn id="18" dur="10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0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1000" fill="hold"/>
                                        <p:tgtEl>
                                          <p:spTgt spid="15"/>
                                        </p:tgtEl>
                                        <p:attrNameLst>
                                          <p:attrName>ppt_x</p:attrName>
                                        </p:attrNameLst>
                                      </p:cBhvr>
                                      <p:tavLst>
                                        <p:tav tm="0">
                                          <p:val>
                                            <p:strVal val="#ppt_x"/>
                                          </p:val>
                                        </p:tav>
                                        <p:tav tm="100000">
                                          <p:val>
                                            <p:strVal val="#ppt_x"/>
                                          </p:val>
                                        </p:tav>
                                      </p:tavLst>
                                    </p:anim>
                                    <p:anim calcmode="lin" valueType="num">
                                      <p:cBhvr additive="base">
                                        <p:cTn id="22" dur="10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150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000" fill="hold"/>
                                        <p:tgtEl>
                                          <p:spTgt spid="19"/>
                                        </p:tgtEl>
                                        <p:attrNameLst>
                                          <p:attrName>ppt_x</p:attrName>
                                        </p:attrNameLst>
                                      </p:cBhvr>
                                      <p:tavLst>
                                        <p:tav tm="0">
                                          <p:val>
                                            <p:strVal val="#ppt_x"/>
                                          </p:val>
                                        </p:tav>
                                        <p:tav tm="100000">
                                          <p:val>
                                            <p:strVal val="#ppt_x"/>
                                          </p:val>
                                        </p:tav>
                                      </p:tavLst>
                                    </p:anim>
                                    <p:anim calcmode="lin" valueType="num">
                                      <p:cBhvr additive="base">
                                        <p:cTn id="26" dur="10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175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1000" fill="hold"/>
                                        <p:tgtEl>
                                          <p:spTgt spid="20"/>
                                        </p:tgtEl>
                                        <p:attrNameLst>
                                          <p:attrName>ppt_x</p:attrName>
                                        </p:attrNameLst>
                                      </p:cBhvr>
                                      <p:tavLst>
                                        <p:tav tm="0">
                                          <p:val>
                                            <p:strVal val="#ppt_x"/>
                                          </p:val>
                                        </p:tav>
                                        <p:tav tm="100000">
                                          <p:val>
                                            <p:strVal val="#ppt_x"/>
                                          </p:val>
                                        </p:tav>
                                      </p:tavLst>
                                    </p:anim>
                                    <p:anim calcmode="lin" valueType="num">
                                      <p:cBhvr additive="base">
                                        <p:cTn id="30" dur="10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200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1000" fill="hold"/>
                                        <p:tgtEl>
                                          <p:spTgt spid="24"/>
                                        </p:tgtEl>
                                        <p:attrNameLst>
                                          <p:attrName>ppt_x</p:attrName>
                                        </p:attrNameLst>
                                      </p:cBhvr>
                                      <p:tavLst>
                                        <p:tav tm="0">
                                          <p:val>
                                            <p:strVal val="#ppt_x"/>
                                          </p:val>
                                        </p:tav>
                                        <p:tav tm="100000">
                                          <p:val>
                                            <p:strVal val="#ppt_x"/>
                                          </p:val>
                                        </p:tav>
                                      </p:tavLst>
                                    </p:anim>
                                    <p:anim calcmode="lin" valueType="num">
                                      <p:cBhvr additive="base">
                                        <p:cTn id="34" dur="1000" fill="hold"/>
                                        <p:tgtEl>
                                          <p:spTgt spid="24"/>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10"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25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nodeType="with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25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500"/>
                                        <p:tgtEl>
                                          <p:spTgt spid="75"/>
                                        </p:tgtEl>
                                      </p:cBhvr>
                                    </p:animEffect>
                                  </p:childTnLst>
                                </p:cTn>
                              </p:par>
                            </p:childTnLst>
                          </p:cTn>
                        </p:par>
                        <p:par>
                          <p:cTn id="48" fill="hold">
                            <p:stCondLst>
                              <p:cond delay="4750"/>
                            </p:stCondLst>
                            <p:childTnLst>
                              <p:par>
                                <p:cTn id="49" presetID="22" presetClass="entr" presetSubtype="8"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1000"/>
                                        <p:tgtEl>
                                          <p:spTgt spid="34"/>
                                        </p:tgtEl>
                                      </p:cBhvr>
                                    </p:animEffect>
                                  </p:childTnLst>
                                </p:cTn>
                              </p:par>
                            </p:childTnLst>
                          </p:cTn>
                        </p:par>
                        <p:par>
                          <p:cTn id="52" fill="hold">
                            <p:stCondLst>
                              <p:cond delay="5750"/>
                            </p:stCondLst>
                            <p:childTnLst>
                              <p:par>
                                <p:cTn id="53" presetID="16" presetClass="entr" presetSubtype="37"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arn(outVertical)">
                                      <p:cBhvr>
                                        <p:cTn id="55" dur="1000"/>
                                        <p:tgtEl>
                                          <p:spTgt spid="35"/>
                                        </p:tgtEl>
                                      </p:cBhvr>
                                    </p:animEffect>
                                  </p:childTnLst>
                                </p:cTn>
                              </p:par>
                              <p:par>
                                <p:cTn id="56" presetID="16" presetClass="entr" presetSubtype="37"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arn(outVertical)">
                                      <p:cBhvr>
                                        <p:cTn id="5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DBBB4E8-09FE-4371-A65E-C4A1988B5610}"/>
              </a:ext>
            </a:extLst>
          </p:cNvPr>
          <p:cNvSpPr/>
          <p:nvPr/>
        </p:nvSpPr>
        <p:spPr bwMode="auto">
          <a:xfrm>
            <a:off x="8097378" y="3968829"/>
            <a:ext cx="3776036" cy="2235413"/>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1153" dirty="0" err="1">
              <a:solidFill>
                <a:srgbClr val="505050"/>
              </a:solidFill>
              <a:latin typeface="Segoe UI"/>
              <a:cs typeface="Segoe UI" pitchFamily="34" charset="0"/>
            </a:endParaRPr>
          </a:p>
        </p:txBody>
      </p:sp>
      <p:sp>
        <p:nvSpPr>
          <p:cNvPr id="31" name="Rectangle 30">
            <a:extLst>
              <a:ext uri="{FF2B5EF4-FFF2-40B4-BE49-F238E27FC236}">
                <a16:creationId xmlns:a16="http://schemas.microsoft.com/office/drawing/2014/main" id="{94F18379-DDEB-48E1-88A2-6A2DD2FF564F}"/>
              </a:ext>
            </a:extLst>
          </p:cNvPr>
          <p:cNvSpPr/>
          <p:nvPr/>
        </p:nvSpPr>
        <p:spPr bwMode="auto">
          <a:xfrm>
            <a:off x="318588" y="1346268"/>
            <a:ext cx="5727903" cy="2523541"/>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1153" dirty="0" err="1">
              <a:solidFill>
                <a:srgbClr val="505050"/>
              </a:solidFill>
              <a:latin typeface="Segoe UI"/>
              <a:cs typeface="Segoe UI" pitchFamily="34" charset="0"/>
            </a:endParaRPr>
          </a:p>
        </p:txBody>
      </p:sp>
      <p:sp>
        <p:nvSpPr>
          <p:cNvPr id="30" name="Rectangle 29">
            <a:extLst>
              <a:ext uri="{FF2B5EF4-FFF2-40B4-BE49-F238E27FC236}">
                <a16:creationId xmlns:a16="http://schemas.microsoft.com/office/drawing/2014/main" id="{471DD975-1066-4812-AAE9-F1FB275CA00F}"/>
              </a:ext>
            </a:extLst>
          </p:cNvPr>
          <p:cNvSpPr/>
          <p:nvPr/>
        </p:nvSpPr>
        <p:spPr bwMode="auto">
          <a:xfrm>
            <a:off x="6145511" y="1346268"/>
            <a:ext cx="5727903" cy="2523541"/>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1153" dirty="0" err="1">
              <a:solidFill>
                <a:srgbClr val="505050"/>
              </a:solidFill>
              <a:latin typeface="Segoe UI"/>
              <a:cs typeface="Segoe UI" pitchFamily="34" charset="0"/>
            </a:endParaRPr>
          </a:p>
        </p:txBody>
      </p:sp>
      <p:sp>
        <p:nvSpPr>
          <p:cNvPr id="3" name="Title 1">
            <a:extLst>
              <a:ext uri="{FF2B5EF4-FFF2-40B4-BE49-F238E27FC236}">
                <a16:creationId xmlns:a16="http://schemas.microsoft.com/office/drawing/2014/main" id="{DB7C6BC0-2272-4981-956D-1D9182E060AA}"/>
              </a:ext>
            </a:extLst>
          </p:cNvPr>
          <p:cNvSpPr>
            <a:spLocks noGrp="1"/>
          </p:cNvSpPr>
          <p:nvPr>
            <p:ph type="title"/>
          </p:nvPr>
        </p:nvSpPr>
        <p:spPr>
          <a:xfrm>
            <a:off x="268080" y="369815"/>
            <a:ext cx="11655840" cy="899537"/>
          </a:xfrm>
        </p:spPr>
        <p:txBody>
          <a:bodyPr/>
          <a:lstStyle/>
          <a:p>
            <a:pPr algn="ctr"/>
            <a:r>
              <a:rPr lang="en-US" sz="4705" dirty="0">
                <a:solidFill>
                  <a:schemeClr val="tx1"/>
                </a:solidFill>
              </a:rPr>
              <a:t>Containers are gaining </a:t>
            </a:r>
            <a:r>
              <a:rPr lang="en-US" sz="4705" dirty="0">
                <a:solidFill>
                  <a:schemeClr val="accent1"/>
                </a:solidFill>
                <a:latin typeface="Segoe UI Semibold" panose="020B0702040204020203" pitchFamily="34" charset="0"/>
                <a:cs typeface="Segoe UI Semibold" panose="020B0702040204020203" pitchFamily="34" charset="0"/>
              </a:rPr>
              <a:t>momentum</a:t>
            </a:r>
          </a:p>
        </p:txBody>
      </p:sp>
      <p:graphicFrame>
        <p:nvGraphicFramePr>
          <p:cNvPr id="49" name="Chart 48">
            <a:extLst>
              <a:ext uri="{FF2B5EF4-FFF2-40B4-BE49-F238E27FC236}">
                <a16:creationId xmlns:a16="http://schemas.microsoft.com/office/drawing/2014/main" id="{B5E1C23F-A8EE-4DEC-BD2F-F9B74964934D}"/>
              </a:ext>
            </a:extLst>
          </p:cNvPr>
          <p:cNvGraphicFramePr/>
          <p:nvPr>
            <p:extLst/>
          </p:nvPr>
        </p:nvGraphicFramePr>
        <p:xfrm>
          <a:off x="8865785" y="1616545"/>
          <a:ext cx="3176538" cy="2035436"/>
        </p:xfrm>
        <a:graphic>
          <a:graphicData uri="http://schemas.openxmlformats.org/drawingml/2006/chart">
            <c:chart xmlns:c="http://schemas.openxmlformats.org/drawingml/2006/chart" xmlns:r="http://schemas.openxmlformats.org/officeDocument/2006/relationships" r:id="rId4"/>
          </a:graphicData>
        </a:graphic>
      </p:graphicFrame>
      <p:sp>
        <p:nvSpPr>
          <p:cNvPr id="71" name="Rectangle 70">
            <a:extLst>
              <a:ext uri="{FF2B5EF4-FFF2-40B4-BE49-F238E27FC236}">
                <a16:creationId xmlns:a16="http://schemas.microsoft.com/office/drawing/2014/main" id="{F12AA1FA-5C30-4573-BF3C-80002FFA2CAE}"/>
              </a:ext>
            </a:extLst>
          </p:cNvPr>
          <p:cNvSpPr/>
          <p:nvPr/>
        </p:nvSpPr>
        <p:spPr>
          <a:xfrm>
            <a:off x="10894998" y="4619694"/>
            <a:ext cx="1154439" cy="905179"/>
          </a:xfrm>
          <a:prstGeom prst="rect">
            <a:avLst/>
          </a:prstGeom>
        </p:spPr>
        <p:txBody>
          <a:bodyPr wrap="square">
            <a:spAutoFit/>
          </a:bodyPr>
          <a:lstStyle/>
          <a:p>
            <a:pPr defTabSz="896354"/>
            <a:r>
              <a:rPr lang="en-US" sz="5294" dirty="0">
                <a:solidFill>
                  <a:srgbClr val="0072C6"/>
                </a:solidFill>
                <a:latin typeface="Segoe UI"/>
              </a:rPr>
              <a:t>9</a:t>
            </a:r>
            <a:r>
              <a:rPr lang="en-US" sz="5294" dirty="0">
                <a:solidFill>
                  <a:srgbClr val="0072C6"/>
                </a:solidFill>
                <a:latin typeface="Segoe UI Light"/>
              </a:rPr>
              <a:t>x</a:t>
            </a:r>
          </a:p>
        </p:txBody>
      </p:sp>
      <p:sp>
        <p:nvSpPr>
          <p:cNvPr id="32" name="Rectangle 31">
            <a:extLst>
              <a:ext uri="{FF2B5EF4-FFF2-40B4-BE49-F238E27FC236}">
                <a16:creationId xmlns:a16="http://schemas.microsoft.com/office/drawing/2014/main" id="{BF461AA6-9117-4222-A17C-ED8AB4D3A0E3}"/>
              </a:ext>
            </a:extLst>
          </p:cNvPr>
          <p:cNvSpPr/>
          <p:nvPr/>
        </p:nvSpPr>
        <p:spPr bwMode="auto">
          <a:xfrm>
            <a:off x="318587" y="3968829"/>
            <a:ext cx="3773490" cy="2235413"/>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1153" dirty="0" err="1">
              <a:solidFill>
                <a:srgbClr val="505050"/>
              </a:solidFill>
              <a:latin typeface="Segoe UI"/>
              <a:cs typeface="Segoe UI" pitchFamily="34" charset="0"/>
            </a:endParaRPr>
          </a:p>
        </p:txBody>
      </p:sp>
      <p:sp>
        <p:nvSpPr>
          <p:cNvPr id="33" name="Rectangle 32">
            <a:extLst>
              <a:ext uri="{FF2B5EF4-FFF2-40B4-BE49-F238E27FC236}">
                <a16:creationId xmlns:a16="http://schemas.microsoft.com/office/drawing/2014/main" id="{0B83F86F-B158-48FA-8CFD-D30707DCD0A2}"/>
              </a:ext>
            </a:extLst>
          </p:cNvPr>
          <p:cNvSpPr/>
          <p:nvPr/>
        </p:nvSpPr>
        <p:spPr bwMode="auto">
          <a:xfrm>
            <a:off x="4193643" y="3968829"/>
            <a:ext cx="3804715" cy="2235413"/>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1153" dirty="0" err="1">
              <a:solidFill>
                <a:srgbClr val="505050"/>
              </a:solidFill>
              <a:latin typeface="Segoe UI"/>
              <a:cs typeface="Segoe UI" pitchFamily="34" charset="0"/>
            </a:endParaRPr>
          </a:p>
        </p:txBody>
      </p:sp>
      <p:sp>
        <p:nvSpPr>
          <p:cNvPr id="35" name="Rectangle 34">
            <a:extLst>
              <a:ext uri="{FF2B5EF4-FFF2-40B4-BE49-F238E27FC236}">
                <a16:creationId xmlns:a16="http://schemas.microsoft.com/office/drawing/2014/main" id="{8D7D4A65-4DB2-4825-A503-73061F21E43D}"/>
              </a:ext>
            </a:extLst>
          </p:cNvPr>
          <p:cNvSpPr/>
          <p:nvPr/>
        </p:nvSpPr>
        <p:spPr>
          <a:xfrm>
            <a:off x="6345681" y="2906501"/>
            <a:ext cx="2856930" cy="633625"/>
          </a:xfrm>
          <a:prstGeom prst="rect">
            <a:avLst/>
          </a:prstGeom>
        </p:spPr>
        <p:txBody>
          <a:bodyPr wrap="square">
            <a:spAutoFit/>
          </a:bodyPr>
          <a:lstStyle/>
          <a:p>
            <a:pPr defTabSz="896354"/>
            <a:r>
              <a:rPr lang="en-US" sz="1176" dirty="0">
                <a:solidFill>
                  <a:srgbClr val="505050"/>
                </a:solidFill>
                <a:latin typeface="Segoe UI"/>
              </a:rPr>
              <a:t>Nearly </a:t>
            </a:r>
            <a:r>
              <a:rPr lang="en-US" sz="1176" b="1" dirty="0">
                <a:solidFill>
                  <a:srgbClr val="505050"/>
                </a:solidFill>
                <a:latin typeface="Segoe UI Semibold" panose="020B0702040204020203" pitchFamily="34" charset="0"/>
                <a:cs typeface="Segoe UI Semibold" panose="020B0702040204020203" pitchFamily="34" charset="0"/>
              </a:rPr>
              <a:t>60% percent </a:t>
            </a:r>
            <a:r>
              <a:rPr lang="en-US" sz="1176" dirty="0">
                <a:solidFill>
                  <a:srgbClr val="505050"/>
                </a:solidFill>
                <a:latin typeface="Segoe UI"/>
              </a:rPr>
              <a:t>of organizations running 500 or more hosts are classiﬁed as </a:t>
            </a:r>
            <a:r>
              <a:rPr lang="en-US" sz="1176" b="1" dirty="0">
                <a:solidFill>
                  <a:srgbClr val="505050"/>
                </a:solidFill>
                <a:latin typeface="Segoe UI Semibold" panose="020B0702040204020203" pitchFamily="34" charset="0"/>
                <a:cs typeface="Segoe UI Semibold" panose="020B0702040204020203" pitchFamily="34" charset="0"/>
              </a:rPr>
              <a:t>container dabblers </a:t>
            </a:r>
            <a:r>
              <a:rPr lang="en-US" sz="1176" dirty="0">
                <a:solidFill>
                  <a:srgbClr val="505050"/>
                </a:solidFill>
                <a:latin typeface="Segoe UI"/>
              </a:rPr>
              <a:t>or adopters.</a:t>
            </a:r>
          </a:p>
        </p:txBody>
      </p:sp>
      <p:sp>
        <p:nvSpPr>
          <p:cNvPr id="37" name="TextBox 36">
            <a:extLst>
              <a:ext uri="{FF2B5EF4-FFF2-40B4-BE49-F238E27FC236}">
                <a16:creationId xmlns:a16="http://schemas.microsoft.com/office/drawing/2014/main" id="{59209094-1528-487A-82C2-5BD31D4B7E09}"/>
              </a:ext>
            </a:extLst>
          </p:cNvPr>
          <p:cNvSpPr txBox="1"/>
          <p:nvPr/>
        </p:nvSpPr>
        <p:spPr>
          <a:xfrm>
            <a:off x="636683" y="1627783"/>
            <a:ext cx="1553266" cy="1221992"/>
          </a:xfrm>
          <a:prstGeom prst="rect">
            <a:avLst/>
          </a:prstGeom>
          <a:noFill/>
        </p:spPr>
        <p:txBody>
          <a:bodyPr wrap="square" lIns="0" tIns="0" rIns="0" bIns="0" rtlCol="0">
            <a:spAutoFit/>
          </a:bodyPr>
          <a:lstStyle/>
          <a:p>
            <a:pPr defTabSz="896354">
              <a:lnSpc>
                <a:spcPct val="90000"/>
              </a:lnSpc>
              <a:spcAft>
                <a:spcPts val="576"/>
              </a:spcAft>
            </a:pPr>
            <a:r>
              <a:rPr lang="en-US" sz="1765" dirty="0">
                <a:solidFill>
                  <a:srgbClr val="505050"/>
                </a:solidFill>
                <a:latin typeface="Segoe UI Semibold" panose="020B0702040204020203" pitchFamily="34" charset="0"/>
                <a:cs typeface="Segoe UI Semibold" panose="020B0702040204020203" pitchFamily="34" charset="0"/>
              </a:rPr>
              <a:t>Does your organization currently </a:t>
            </a:r>
            <a:br>
              <a:rPr lang="en-US" sz="1765" dirty="0">
                <a:solidFill>
                  <a:srgbClr val="505050"/>
                </a:solidFill>
                <a:latin typeface="Segoe UI Semibold" panose="020B0702040204020203" pitchFamily="34" charset="0"/>
                <a:cs typeface="Segoe UI Semibold" panose="020B0702040204020203" pitchFamily="34" charset="0"/>
              </a:rPr>
            </a:br>
            <a:r>
              <a:rPr lang="en-US" sz="1765" dirty="0">
                <a:solidFill>
                  <a:srgbClr val="505050"/>
                </a:solidFill>
                <a:latin typeface="Segoe UI Semibold" panose="020B0702040204020203" pitchFamily="34" charset="0"/>
                <a:cs typeface="Segoe UI Semibold" panose="020B0702040204020203" pitchFamily="34" charset="0"/>
              </a:rPr>
              <a:t>use container technologies?</a:t>
            </a:r>
            <a:r>
              <a:rPr lang="en-US" sz="1765" baseline="30000" dirty="0">
                <a:solidFill>
                  <a:srgbClr val="505050"/>
                </a:solidFill>
                <a:latin typeface="Segoe UI Semibold" panose="020B0702040204020203" pitchFamily="34" charset="0"/>
                <a:cs typeface="Segoe UI Semibold" panose="020B0702040204020203" pitchFamily="34" charset="0"/>
              </a:rPr>
              <a:t>1</a:t>
            </a:r>
            <a:endParaRPr lang="en-US" sz="1765" dirty="0">
              <a:solidFill>
                <a:srgbClr val="505050"/>
              </a:solidFill>
              <a:latin typeface="Segoe UI Semibold" panose="020B0702040204020203" pitchFamily="34" charset="0"/>
              <a:cs typeface="Segoe UI Semibold" panose="020B0702040204020203" pitchFamily="34" charset="0"/>
            </a:endParaRPr>
          </a:p>
        </p:txBody>
      </p:sp>
      <p:sp>
        <p:nvSpPr>
          <p:cNvPr id="38" name="Rectangle 37">
            <a:extLst>
              <a:ext uri="{FF2B5EF4-FFF2-40B4-BE49-F238E27FC236}">
                <a16:creationId xmlns:a16="http://schemas.microsoft.com/office/drawing/2014/main" id="{1CC5EDAF-E502-4DC4-BF1E-B819EC966FBA}"/>
              </a:ext>
            </a:extLst>
          </p:cNvPr>
          <p:cNvSpPr/>
          <p:nvPr/>
        </p:nvSpPr>
        <p:spPr>
          <a:xfrm>
            <a:off x="3097231" y="4619694"/>
            <a:ext cx="1154439" cy="905179"/>
          </a:xfrm>
          <a:prstGeom prst="rect">
            <a:avLst/>
          </a:prstGeom>
        </p:spPr>
        <p:txBody>
          <a:bodyPr wrap="square">
            <a:spAutoFit/>
          </a:bodyPr>
          <a:lstStyle/>
          <a:p>
            <a:pPr defTabSz="896354"/>
            <a:r>
              <a:rPr lang="en-US" sz="5294" dirty="0">
                <a:solidFill>
                  <a:srgbClr val="0072C6"/>
                </a:solidFill>
                <a:latin typeface="Segoe UI"/>
              </a:rPr>
              <a:t>5</a:t>
            </a:r>
            <a:r>
              <a:rPr lang="en-US" sz="5294" dirty="0">
                <a:solidFill>
                  <a:srgbClr val="0072C6"/>
                </a:solidFill>
                <a:latin typeface="Segoe UI Light"/>
              </a:rPr>
              <a:t>x</a:t>
            </a:r>
          </a:p>
        </p:txBody>
      </p:sp>
      <p:graphicFrame>
        <p:nvGraphicFramePr>
          <p:cNvPr id="39" name="Chart 38">
            <a:extLst>
              <a:ext uri="{FF2B5EF4-FFF2-40B4-BE49-F238E27FC236}">
                <a16:creationId xmlns:a16="http://schemas.microsoft.com/office/drawing/2014/main" id="{0324C1CC-8CF2-481B-8834-A0E7DFB4AE7F}"/>
              </a:ext>
            </a:extLst>
          </p:cNvPr>
          <p:cNvGraphicFramePr/>
          <p:nvPr>
            <p:extLst/>
          </p:nvPr>
        </p:nvGraphicFramePr>
        <p:xfrm>
          <a:off x="3172331" y="1627783"/>
          <a:ext cx="3176538" cy="2035436"/>
        </p:xfrm>
        <a:graphic>
          <a:graphicData uri="http://schemas.openxmlformats.org/drawingml/2006/chart">
            <c:chart xmlns:c="http://schemas.openxmlformats.org/drawingml/2006/chart" xmlns:r="http://schemas.openxmlformats.org/officeDocument/2006/relationships" r:id="rId5"/>
          </a:graphicData>
        </a:graphic>
      </p:graphicFrame>
      <p:pic>
        <p:nvPicPr>
          <p:cNvPr id="40" name="Graphic 39">
            <a:extLst>
              <a:ext uri="{FF2B5EF4-FFF2-40B4-BE49-F238E27FC236}">
                <a16:creationId xmlns:a16="http://schemas.microsoft.com/office/drawing/2014/main" id="{C06D90E7-4D5D-4B5A-99ED-B4EA05DCF972}"/>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436779" y="2279402"/>
            <a:ext cx="627330" cy="718577"/>
          </a:xfrm>
          <a:prstGeom prst="rect">
            <a:avLst/>
          </a:prstGeom>
        </p:spPr>
      </p:pic>
      <p:sp>
        <p:nvSpPr>
          <p:cNvPr id="48" name="TextBox 47">
            <a:extLst>
              <a:ext uri="{FF2B5EF4-FFF2-40B4-BE49-F238E27FC236}">
                <a16:creationId xmlns:a16="http://schemas.microsoft.com/office/drawing/2014/main" id="{FFCCEC56-9131-478A-978D-0E8695DC90F6}"/>
              </a:ext>
            </a:extLst>
          </p:cNvPr>
          <p:cNvSpPr txBox="1"/>
          <p:nvPr/>
        </p:nvSpPr>
        <p:spPr>
          <a:xfrm>
            <a:off x="6456676" y="1627782"/>
            <a:ext cx="1378666" cy="977593"/>
          </a:xfrm>
          <a:prstGeom prst="rect">
            <a:avLst/>
          </a:prstGeom>
          <a:noFill/>
        </p:spPr>
        <p:txBody>
          <a:bodyPr wrap="square" lIns="0" tIns="0" rIns="0" bIns="0" rtlCol="0">
            <a:spAutoFit/>
          </a:bodyPr>
          <a:lstStyle/>
          <a:p>
            <a:pPr defTabSz="896354">
              <a:lnSpc>
                <a:spcPct val="90000"/>
              </a:lnSpc>
              <a:spcAft>
                <a:spcPts val="576"/>
              </a:spcAft>
            </a:pPr>
            <a:r>
              <a:rPr lang="en-US" sz="1765" dirty="0">
                <a:solidFill>
                  <a:srgbClr val="505050"/>
                </a:solidFill>
                <a:latin typeface="Segoe UI Semibold" panose="020B0702040204020203" pitchFamily="34" charset="0"/>
                <a:cs typeface="Segoe UI Semibold" panose="020B0702040204020203" pitchFamily="34" charset="0"/>
              </a:rPr>
              <a:t>Larger companies</a:t>
            </a:r>
            <a:br>
              <a:rPr lang="en-US" sz="1765" dirty="0">
                <a:solidFill>
                  <a:srgbClr val="505050"/>
                </a:solidFill>
                <a:latin typeface="Segoe UI Semibold" panose="020B0702040204020203" pitchFamily="34" charset="0"/>
                <a:cs typeface="Segoe UI Semibold" panose="020B0702040204020203" pitchFamily="34" charset="0"/>
              </a:rPr>
            </a:br>
            <a:r>
              <a:rPr lang="en-US" sz="1765" dirty="0">
                <a:solidFill>
                  <a:srgbClr val="505050"/>
                </a:solidFill>
                <a:latin typeface="Segoe UI Semibold" panose="020B0702040204020203" pitchFamily="34" charset="0"/>
                <a:cs typeface="Segoe UI Semibold" panose="020B0702040204020203" pitchFamily="34" charset="0"/>
              </a:rPr>
              <a:t>are leading</a:t>
            </a:r>
            <a:br>
              <a:rPr lang="en-US" sz="1765" dirty="0">
                <a:solidFill>
                  <a:srgbClr val="505050"/>
                </a:solidFill>
                <a:latin typeface="Segoe UI Semibold" panose="020B0702040204020203" pitchFamily="34" charset="0"/>
                <a:cs typeface="Segoe UI Semibold" panose="020B0702040204020203" pitchFamily="34" charset="0"/>
              </a:rPr>
            </a:br>
            <a:r>
              <a:rPr lang="en-US" sz="1765" dirty="0">
                <a:solidFill>
                  <a:srgbClr val="505050"/>
                </a:solidFill>
                <a:latin typeface="Segoe UI Semibold" panose="020B0702040204020203" pitchFamily="34" charset="0"/>
                <a:cs typeface="Segoe UI Semibold" panose="020B0702040204020203" pitchFamily="34" charset="0"/>
              </a:rPr>
              <a:t>adoption.</a:t>
            </a:r>
            <a:r>
              <a:rPr lang="en-US" sz="1765" baseline="30000" dirty="0">
                <a:solidFill>
                  <a:srgbClr val="505050"/>
                </a:solidFill>
                <a:latin typeface="Segoe UI Semibold" panose="020B0702040204020203" pitchFamily="34" charset="0"/>
                <a:cs typeface="Segoe UI Semibold" panose="020B0702040204020203" pitchFamily="34" charset="0"/>
              </a:rPr>
              <a:t>2</a:t>
            </a:r>
            <a:endParaRPr lang="en-US" sz="1765" dirty="0">
              <a:solidFill>
                <a:srgbClr val="505050"/>
              </a:solidFill>
              <a:latin typeface="Segoe UI Semibold" panose="020B0702040204020203" pitchFamily="34" charset="0"/>
              <a:cs typeface="Segoe UI Semibold" panose="020B0702040204020203" pitchFamily="34" charset="0"/>
            </a:endParaRPr>
          </a:p>
        </p:txBody>
      </p:sp>
      <p:sp>
        <p:nvSpPr>
          <p:cNvPr id="50" name="TextBox 49">
            <a:extLst>
              <a:ext uri="{FF2B5EF4-FFF2-40B4-BE49-F238E27FC236}">
                <a16:creationId xmlns:a16="http://schemas.microsoft.com/office/drawing/2014/main" id="{5412D100-8E95-4A83-A13C-381496036963}"/>
              </a:ext>
            </a:extLst>
          </p:cNvPr>
          <p:cNvSpPr txBox="1"/>
          <p:nvPr/>
        </p:nvSpPr>
        <p:spPr>
          <a:xfrm>
            <a:off x="636683" y="4355733"/>
            <a:ext cx="1378666" cy="1466390"/>
          </a:xfrm>
          <a:prstGeom prst="rect">
            <a:avLst/>
          </a:prstGeom>
          <a:noFill/>
        </p:spPr>
        <p:txBody>
          <a:bodyPr wrap="square" lIns="0" tIns="0" rIns="0" bIns="0" rtlCol="0">
            <a:spAutoFit/>
          </a:bodyPr>
          <a:lstStyle/>
          <a:p>
            <a:pPr defTabSz="896354">
              <a:lnSpc>
                <a:spcPct val="90000"/>
              </a:lnSpc>
              <a:spcAft>
                <a:spcPts val="576"/>
              </a:spcAft>
            </a:pPr>
            <a:r>
              <a:rPr lang="en-US" sz="1765" dirty="0">
                <a:solidFill>
                  <a:srgbClr val="505050"/>
                </a:solidFill>
                <a:latin typeface="Segoe UI Semibold" panose="020B0702040204020203" pitchFamily="34" charset="0"/>
                <a:cs typeface="Segoe UI Semibold" panose="020B0702040204020203" pitchFamily="34" charset="0"/>
              </a:rPr>
              <a:t>The average company </a:t>
            </a:r>
            <a:r>
              <a:rPr lang="en-US" sz="1765" dirty="0">
                <a:solidFill>
                  <a:srgbClr val="0072C6"/>
                </a:solidFill>
                <a:latin typeface="Segoe UI Semibold" panose="020B0702040204020203" pitchFamily="34" charset="0"/>
                <a:cs typeface="Segoe UI Semibold" panose="020B0702040204020203" pitchFamily="34" charset="0"/>
              </a:rPr>
              <a:t>QUINTUPLES</a:t>
            </a:r>
            <a:br>
              <a:rPr lang="en-US" sz="1765" dirty="0">
                <a:solidFill>
                  <a:srgbClr val="505050"/>
                </a:solidFill>
                <a:latin typeface="Segoe UI Semibold" panose="020B0702040204020203" pitchFamily="34" charset="0"/>
                <a:cs typeface="Segoe UI Semibold" panose="020B0702040204020203" pitchFamily="34" charset="0"/>
              </a:rPr>
            </a:br>
            <a:r>
              <a:rPr lang="en-US" sz="1765" dirty="0">
                <a:solidFill>
                  <a:srgbClr val="505050"/>
                </a:solidFill>
                <a:latin typeface="Segoe UI Semibold" panose="020B0702040204020203" pitchFamily="34" charset="0"/>
                <a:cs typeface="Segoe UI Semibold" panose="020B0702040204020203" pitchFamily="34" charset="0"/>
              </a:rPr>
              <a:t>its container usage within 9 months.</a:t>
            </a:r>
            <a:r>
              <a:rPr lang="en-US" sz="1765" baseline="30000" dirty="0">
                <a:solidFill>
                  <a:srgbClr val="505050"/>
                </a:solidFill>
                <a:latin typeface="Segoe UI Semibold" panose="020B0702040204020203" pitchFamily="34" charset="0"/>
                <a:cs typeface="Segoe UI Semibold" panose="020B0702040204020203" pitchFamily="34" charset="0"/>
              </a:rPr>
              <a:t>1</a:t>
            </a:r>
            <a:endParaRPr lang="en-US" sz="1765" dirty="0">
              <a:solidFill>
                <a:srgbClr val="505050"/>
              </a:solidFill>
              <a:latin typeface="Segoe UI Semibold" panose="020B0702040204020203" pitchFamily="34" charset="0"/>
              <a:cs typeface="Segoe UI Semibold" panose="020B0702040204020203" pitchFamily="34" charset="0"/>
            </a:endParaRPr>
          </a:p>
        </p:txBody>
      </p:sp>
      <p:sp>
        <p:nvSpPr>
          <p:cNvPr id="51" name="Rectangle 50">
            <a:extLst>
              <a:ext uri="{FF2B5EF4-FFF2-40B4-BE49-F238E27FC236}">
                <a16:creationId xmlns:a16="http://schemas.microsoft.com/office/drawing/2014/main" id="{EB729CA9-6DED-4E27-B27A-1F11FBD6045B}"/>
              </a:ext>
            </a:extLst>
          </p:cNvPr>
          <p:cNvSpPr/>
          <p:nvPr/>
        </p:nvSpPr>
        <p:spPr>
          <a:xfrm>
            <a:off x="7018797" y="4619694"/>
            <a:ext cx="1154439" cy="905179"/>
          </a:xfrm>
          <a:prstGeom prst="rect">
            <a:avLst/>
          </a:prstGeom>
        </p:spPr>
        <p:txBody>
          <a:bodyPr wrap="square">
            <a:spAutoFit/>
          </a:bodyPr>
          <a:lstStyle/>
          <a:p>
            <a:pPr defTabSz="896354"/>
            <a:r>
              <a:rPr lang="en-US" sz="5294" dirty="0">
                <a:solidFill>
                  <a:srgbClr val="0072C6"/>
                </a:solidFill>
                <a:latin typeface="Segoe UI"/>
              </a:rPr>
              <a:t>7</a:t>
            </a:r>
            <a:r>
              <a:rPr lang="en-US" sz="5294" dirty="0">
                <a:solidFill>
                  <a:srgbClr val="0072C6"/>
                </a:solidFill>
                <a:latin typeface="Segoe UI Light"/>
              </a:rPr>
              <a:t>x</a:t>
            </a:r>
          </a:p>
        </p:txBody>
      </p:sp>
      <p:sp>
        <p:nvSpPr>
          <p:cNvPr id="52" name="TextBox 51">
            <a:extLst>
              <a:ext uri="{FF2B5EF4-FFF2-40B4-BE49-F238E27FC236}">
                <a16:creationId xmlns:a16="http://schemas.microsoft.com/office/drawing/2014/main" id="{0F01D0B1-0439-4B22-A316-677EF83011A4}"/>
              </a:ext>
            </a:extLst>
          </p:cNvPr>
          <p:cNvSpPr txBox="1"/>
          <p:nvPr/>
        </p:nvSpPr>
        <p:spPr>
          <a:xfrm>
            <a:off x="4508908" y="4355734"/>
            <a:ext cx="1378666" cy="1221992"/>
          </a:xfrm>
          <a:prstGeom prst="rect">
            <a:avLst/>
          </a:prstGeom>
          <a:noFill/>
        </p:spPr>
        <p:txBody>
          <a:bodyPr wrap="square" lIns="0" tIns="0" rIns="0" bIns="0" rtlCol="0">
            <a:spAutoFit/>
          </a:bodyPr>
          <a:lstStyle/>
          <a:p>
            <a:pPr defTabSz="896354">
              <a:lnSpc>
                <a:spcPct val="90000"/>
              </a:lnSpc>
              <a:spcAft>
                <a:spcPts val="576"/>
              </a:spcAft>
            </a:pPr>
            <a:r>
              <a:rPr lang="en-US" sz="1765" dirty="0">
                <a:solidFill>
                  <a:srgbClr val="505050"/>
                </a:solidFill>
                <a:latin typeface="Segoe UI Semibold" panose="020B0702040204020203" pitchFamily="34" charset="0"/>
                <a:cs typeface="Segoe UI Semibold" panose="020B0702040204020203" pitchFamily="34" charset="0"/>
              </a:rPr>
              <a:t>Container hosts often run </a:t>
            </a:r>
            <a:r>
              <a:rPr lang="en-US" sz="1765" dirty="0">
                <a:solidFill>
                  <a:srgbClr val="0072C6"/>
                </a:solidFill>
                <a:latin typeface="Segoe UI Semibold" panose="020B0702040204020203" pitchFamily="34" charset="0"/>
                <a:cs typeface="Segoe UI Semibold" panose="020B0702040204020203" pitchFamily="34" charset="0"/>
              </a:rPr>
              <a:t>SEVEN</a:t>
            </a:r>
            <a:r>
              <a:rPr lang="en-US" sz="1765" dirty="0">
                <a:solidFill>
                  <a:srgbClr val="505050"/>
                </a:solidFill>
                <a:latin typeface="Segoe UI Semibold" panose="020B0702040204020203" pitchFamily="34" charset="0"/>
                <a:cs typeface="Segoe UI Semibold" panose="020B0702040204020203" pitchFamily="34" charset="0"/>
              </a:rPr>
              <a:t> containers</a:t>
            </a:r>
            <a:br>
              <a:rPr lang="en-US" sz="1765" dirty="0">
                <a:solidFill>
                  <a:srgbClr val="505050"/>
                </a:solidFill>
                <a:latin typeface="Segoe UI Semibold" panose="020B0702040204020203" pitchFamily="34" charset="0"/>
                <a:cs typeface="Segoe UI Semibold" panose="020B0702040204020203" pitchFamily="34" charset="0"/>
              </a:rPr>
            </a:br>
            <a:r>
              <a:rPr lang="en-US" sz="1765" dirty="0">
                <a:solidFill>
                  <a:srgbClr val="505050"/>
                </a:solidFill>
                <a:latin typeface="Segoe UI Semibold" panose="020B0702040204020203" pitchFamily="34" charset="0"/>
                <a:cs typeface="Segoe UI Semibold" panose="020B0702040204020203" pitchFamily="34" charset="0"/>
              </a:rPr>
              <a:t>at a time.</a:t>
            </a:r>
            <a:r>
              <a:rPr lang="en-US" sz="1765" baseline="30000" dirty="0">
                <a:solidFill>
                  <a:srgbClr val="505050"/>
                </a:solidFill>
                <a:latin typeface="Segoe UI Semibold" panose="020B0702040204020203" pitchFamily="34" charset="0"/>
                <a:cs typeface="Segoe UI Semibold" panose="020B0702040204020203" pitchFamily="34" charset="0"/>
              </a:rPr>
              <a:t>1</a:t>
            </a:r>
            <a:endParaRPr lang="en-US" sz="1765" dirty="0">
              <a:solidFill>
                <a:srgbClr val="505050"/>
              </a:solidFill>
              <a:latin typeface="Segoe UI Semibold" panose="020B0702040204020203" pitchFamily="34" charset="0"/>
              <a:cs typeface="Segoe UI Semibold" panose="020B0702040204020203" pitchFamily="34" charset="0"/>
            </a:endParaRPr>
          </a:p>
        </p:txBody>
      </p:sp>
      <p:sp>
        <p:nvSpPr>
          <p:cNvPr id="53" name="TextBox 52">
            <a:extLst>
              <a:ext uri="{FF2B5EF4-FFF2-40B4-BE49-F238E27FC236}">
                <a16:creationId xmlns:a16="http://schemas.microsoft.com/office/drawing/2014/main" id="{3FA2DA2F-8C1C-4650-86E1-46C8CE70749D}"/>
              </a:ext>
            </a:extLst>
          </p:cNvPr>
          <p:cNvSpPr txBox="1"/>
          <p:nvPr/>
        </p:nvSpPr>
        <p:spPr>
          <a:xfrm>
            <a:off x="8408597" y="4355734"/>
            <a:ext cx="1378666" cy="1221992"/>
          </a:xfrm>
          <a:prstGeom prst="rect">
            <a:avLst/>
          </a:prstGeom>
          <a:noFill/>
        </p:spPr>
        <p:txBody>
          <a:bodyPr wrap="square" lIns="0" tIns="0" rIns="0" bIns="0" rtlCol="0">
            <a:spAutoFit/>
          </a:bodyPr>
          <a:lstStyle/>
          <a:p>
            <a:pPr defTabSz="896354">
              <a:lnSpc>
                <a:spcPct val="90000"/>
              </a:lnSpc>
              <a:spcAft>
                <a:spcPts val="576"/>
              </a:spcAft>
            </a:pPr>
            <a:r>
              <a:rPr lang="en-US" sz="1765" dirty="0">
                <a:solidFill>
                  <a:srgbClr val="505050"/>
                </a:solidFill>
                <a:latin typeface="Segoe UI Semibold" panose="020B0702040204020203" pitchFamily="34" charset="0"/>
                <a:cs typeface="Segoe UI Semibold" panose="020B0702040204020203" pitchFamily="34" charset="0"/>
              </a:rPr>
              <a:t>Containers churn</a:t>
            </a:r>
            <a:br>
              <a:rPr lang="en-US" sz="1765" dirty="0">
                <a:solidFill>
                  <a:srgbClr val="505050"/>
                </a:solidFill>
                <a:latin typeface="Segoe UI Semibold" panose="020B0702040204020203" pitchFamily="34" charset="0"/>
                <a:cs typeface="Segoe UI Semibold" panose="020B0702040204020203" pitchFamily="34" charset="0"/>
              </a:rPr>
            </a:br>
            <a:r>
              <a:rPr lang="en-US" sz="1765" dirty="0">
                <a:solidFill>
                  <a:srgbClr val="505050"/>
                </a:solidFill>
                <a:latin typeface="Segoe UI Semibold" panose="020B0702040204020203" pitchFamily="34" charset="0"/>
                <a:cs typeface="Segoe UI Semibold" panose="020B0702040204020203" pitchFamily="34" charset="0"/>
              </a:rPr>
              <a:t>9 times</a:t>
            </a:r>
            <a:br>
              <a:rPr lang="en-US" sz="1765" dirty="0">
                <a:solidFill>
                  <a:srgbClr val="505050"/>
                </a:solidFill>
                <a:latin typeface="Segoe UI Semibold" panose="020B0702040204020203" pitchFamily="34" charset="0"/>
                <a:cs typeface="Segoe UI Semibold" panose="020B0702040204020203" pitchFamily="34" charset="0"/>
              </a:rPr>
            </a:br>
            <a:r>
              <a:rPr lang="en-US" sz="1765" dirty="0">
                <a:solidFill>
                  <a:srgbClr val="0072C6"/>
                </a:solidFill>
                <a:latin typeface="Segoe UI Semibold" panose="020B0702040204020203" pitchFamily="34" charset="0"/>
                <a:cs typeface="Segoe UI Semibold" panose="020B0702040204020203" pitchFamily="34" charset="0"/>
              </a:rPr>
              <a:t>FASTER</a:t>
            </a:r>
            <a:br>
              <a:rPr lang="en-US" sz="1765" dirty="0">
                <a:solidFill>
                  <a:srgbClr val="0072C6"/>
                </a:solidFill>
                <a:latin typeface="Segoe UI Semibold" panose="020B0702040204020203" pitchFamily="34" charset="0"/>
                <a:cs typeface="Segoe UI Semibold" panose="020B0702040204020203" pitchFamily="34" charset="0"/>
              </a:rPr>
            </a:br>
            <a:r>
              <a:rPr lang="en-US" sz="1765" dirty="0">
                <a:solidFill>
                  <a:srgbClr val="505050"/>
                </a:solidFill>
                <a:latin typeface="Segoe UI Semibold" panose="020B0702040204020203" pitchFamily="34" charset="0"/>
                <a:cs typeface="Segoe UI Semibold" panose="020B0702040204020203" pitchFamily="34" charset="0"/>
              </a:rPr>
              <a:t>than VMs.</a:t>
            </a:r>
            <a:r>
              <a:rPr lang="en-US" sz="1765" baseline="30000" dirty="0">
                <a:solidFill>
                  <a:srgbClr val="505050"/>
                </a:solidFill>
                <a:latin typeface="Segoe UI Semibold" panose="020B0702040204020203" pitchFamily="34" charset="0"/>
                <a:cs typeface="Segoe UI Semibold" panose="020B0702040204020203" pitchFamily="34" charset="0"/>
              </a:rPr>
              <a:t>1</a:t>
            </a:r>
            <a:endParaRPr lang="en-US" sz="1765" dirty="0">
              <a:solidFill>
                <a:srgbClr val="505050"/>
              </a:solidFill>
              <a:latin typeface="Segoe UI Semibold" panose="020B0702040204020203" pitchFamily="34" charset="0"/>
              <a:cs typeface="Segoe UI Semibold" panose="020B0702040204020203" pitchFamily="34" charset="0"/>
            </a:endParaRPr>
          </a:p>
        </p:txBody>
      </p:sp>
      <p:pic>
        <p:nvPicPr>
          <p:cNvPr id="54" name="Graphic 53">
            <a:extLst>
              <a:ext uri="{FF2B5EF4-FFF2-40B4-BE49-F238E27FC236}">
                <a16:creationId xmlns:a16="http://schemas.microsoft.com/office/drawing/2014/main" id="{74CA72A8-1B47-460B-8D5A-197EC4A5FABE}"/>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2122365" y="4355808"/>
            <a:ext cx="923246" cy="1438546"/>
          </a:xfrm>
          <a:prstGeom prst="rect">
            <a:avLst/>
          </a:prstGeom>
        </p:spPr>
      </p:pic>
      <p:sp>
        <p:nvSpPr>
          <p:cNvPr id="36" name="Rectangle 35">
            <a:extLst>
              <a:ext uri="{FF2B5EF4-FFF2-40B4-BE49-F238E27FC236}">
                <a16:creationId xmlns:a16="http://schemas.microsoft.com/office/drawing/2014/main" id="{BD1DE280-3DA2-4F62-BB82-9F71F5F18A5E}"/>
              </a:ext>
            </a:extLst>
          </p:cNvPr>
          <p:cNvSpPr/>
          <p:nvPr/>
        </p:nvSpPr>
        <p:spPr>
          <a:xfrm>
            <a:off x="9730770" y="2261053"/>
            <a:ext cx="1464598" cy="693970"/>
          </a:xfrm>
          <a:prstGeom prst="rect">
            <a:avLst/>
          </a:prstGeom>
        </p:spPr>
        <p:txBody>
          <a:bodyPr wrap="square">
            <a:spAutoFit/>
          </a:bodyPr>
          <a:lstStyle/>
          <a:p>
            <a:pPr algn="ctr" defTabSz="896354"/>
            <a:r>
              <a:rPr lang="en-US" sz="3921" dirty="0">
                <a:solidFill>
                  <a:srgbClr val="505050"/>
                </a:solidFill>
                <a:latin typeface="Segoe UI"/>
              </a:rPr>
              <a:t>~60</a:t>
            </a:r>
            <a:r>
              <a:rPr lang="en-US" sz="3529" dirty="0">
                <a:solidFill>
                  <a:srgbClr val="505050"/>
                </a:solidFill>
                <a:latin typeface="Segoe UI Light"/>
              </a:rPr>
              <a:t>%</a:t>
            </a:r>
            <a:endParaRPr lang="en-US" sz="3921" dirty="0">
              <a:solidFill>
                <a:srgbClr val="505050"/>
              </a:solidFill>
              <a:latin typeface="Segoe UI Light"/>
            </a:endParaRPr>
          </a:p>
        </p:txBody>
      </p:sp>
      <p:pic>
        <p:nvPicPr>
          <p:cNvPr id="55" name="Graphic 54">
            <a:extLst>
              <a:ext uri="{FF2B5EF4-FFF2-40B4-BE49-F238E27FC236}">
                <a16:creationId xmlns:a16="http://schemas.microsoft.com/office/drawing/2014/main" id="{E89D7DEC-58C9-4022-B3C2-B91B06312BD8}"/>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126505" y="4420807"/>
            <a:ext cx="773946" cy="1264944"/>
          </a:xfrm>
          <a:prstGeom prst="rect">
            <a:avLst/>
          </a:prstGeom>
        </p:spPr>
      </p:pic>
      <p:grpSp>
        <p:nvGrpSpPr>
          <p:cNvPr id="22" name="Group 21">
            <a:extLst>
              <a:ext uri="{FF2B5EF4-FFF2-40B4-BE49-F238E27FC236}">
                <a16:creationId xmlns:a16="http://schemas.microsoft.com/office/drawing/2014/main" id="{AAE8860E-8A9C-44F4-AF56-E8C62AACDD31}"/>
              </a:ext>
            </a:extLst>
          </p:cNvPr>
          <p:cNvGrpSpPr/>
          <p:nvPr/>
        </p:nvGrpSpPr>
        <p:grpSpPr>
          <a:xfrm>
            <a:off x="9768587" y="4106282"/>
            <a:ext cx="992677" cy="1549394"/>
            <a:chOff x="9861280" y="4225089"/>
            <a:chExt cx="1012582" cy="1580463"/>
          </a:xfrm>
        </p:grpSpPr>
        <p:pic>
          <p:nvPicPr>
            <p:cNvPr id="66" name="Graphic 65">
              <a:extLst>
                <a:ext uri="{FF2B5EF4-FFF2-40B4-BE49-F238E27FC236}">
                  <a16:creationId xmlns:a16="http://schemas.microsoft.com/office/drawing/2014/main" id="{D0BCC903-BC7B-401B-AA5E-E47F412618B1}"/>
                </a:ext>
              </a:extLst>
            </p:cNvPr>
            <p:cNvPicPr>
              <a:picLocks noChangeAspect="1"/>
            </p:cNvPicPr>
            <p:nvPr/>
          </p:nvPicPr>
          <p:blipFill rotWithShape="1">
            <a:blip r:embed="rId12"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861280" y="4225089"/>
              <a:ext cx="385843" cy="1290309"/>
            </a:xfrm>
            <a:prstGeom prst="rect">
              <a:avLst/>
            </a:prstGeom>
          </p:spPr>
        </p:pic>
        <p:pic>
          <p:nvPicPr>
            <p:cNvPr id="70" name="Graphic 69">
              <a:extLst>
                <a:ext uri="{FF2B5EF4-FFF2-40B4-BE49-F238E27FC236}">
                  <a16:creationId xmlns:a16="http://schemas.microsoft.com/office/drawing/2014/main" id="{210273CE-8B03-435B-88F0-D67CE46B04A5}"/>
                </a:ext>
              </a:extLst>
            </p:cNvPr>
            <p:cNvPicPr>
              <a:picLocks noChangeAspect="1"/>
            </p:cNvPicPr>
            <p:nvPr/>
          </p:nvPicPr>
          <p:blipFill rotWithShape="1">
            <a:blip r:embed="rId12"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10488019" y="4225089"/>
              <a:ext cx="385843" cy="1290309"/>
            </a:xfrm>
            <a:prstGeom prst="rect">
              <a:avLst/>
            </a:prstGeom>
          </p:spPr>
        </p:pic>
        <p:pic>
          <p:nvPicPr>
            <p:cNvPr id="67" name="Graphic 66">
              <a:extLst>
                <a:ext uri="{FF2B5EF4-FFF2-40B4-BE49-F238E27FC236}">
                  <a16:creationId xmlns:a16="http://schemas.microsoft.com/office/drawing/2014/main" id="{76A71D52-E722-4042-ABED-501B269328D8}"/>
                </a:ext>
              </a:extLst>
            </p:cNvPr>
            <p:cNvPicPr>
              <a:picLocks noChangeAspect="1"/>
            </p:cNvPicPr>
            <p:nvPr/>
          </p:nvPicPr>
          <p:blipFill rotWithShape="1">
            <a:blip r:embed="rId12"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10174649" y="4515243"/>
              <a:ext cx="385843" cy="1290309"/>
            </a:xfrm>
            <a:prstGeom prst="rect">
              <a:avLst/>
            </a:prstGeom>
          </p:spPr>
        </p:pic>
      </p:grpSp>
      <p:sp>
        <p:nvSpPr>
          <p:cNvPr id="78" name="TextBox 77">
            <a:extLst>
              <a:ext uri="{FF2B5EF4-FFF2-40B4-BE49-F238E27FC236}">
                <a16:creationId xmlns:a16="http://schemas.microsoft.com/office/drawing/2014/main" id="{7FCE9B8B-5257-48CE-8D64-B0E9F63C23E7}"/>
              </a:ext>
            </a:extLst>
          </p:cNvPr>
          <p:cNvSpPr txBox="1"/>
          <p:nvPr/>
        </p:nvSpPr>
        <p:spPr>
          <a:xfrm>
            <a:off x="2700900" y="1690501"/>
            <a:ext cx="1020242" cy="1739322"/>
          </a:xfrm>
          <a:prstGeom prst="rect">
            <a:avLst/>
          </a:prstGeom>
          <a:noFill/>
        </p:spPr>
        <p:txBody>
          <a:bodyPr wrap="square" lIns="0" tIns="0" rIns="0" bIns="0" rtlCol="0">
            <a:spAutoFit/>
          </a:bodyPr>
          <a:lstStyle/>
          <a:p>
            <a:pPr defTabSz="896354">
              <a:lnSpc>
                <a:spcPct val="90000"/>
              </a:lnSpc>
              <a:spcAft>
                <a:spcPts val="576"/>
              </a:spcAft>
            </a:pPr>
            <a:r>
              <a:rPr lang="en-US" sz="784" dirty="0">
                <a:solidFill>
                  <a:srgbClr val="505050"/>
                </a:solidFill>
                <a:latin typeface="Segoe UI"/>
                <a:cs typeface="Segoe UI Semibold" panose="020B0702040204020203" pitchFamily="34" charset="0"/>
              </a:rPr>
              <a:t>My org. is </a:t>
            </a:r>
            <a:r>
              <a:rPr lang="en-US" sz="784" b="1" dirty="0">
                <a:solidFill>
                  <a:srgbClr val="505050"/>
                </a:solidFill>
                <a:latin typeface="Segoe UI Semibold" panose="020B0702040204020203" pitchFamily="34" charset="0"/>
                <a:cs typeface="Segoe UI Semibold" panose="020B0702040204020203" pitchFamily="34" charset="0"/>
              </a:rPr>
              <a:t>evaluating</a:t>
            </a:r>
            <a:r>
              <a:rPr lang="en-US" sz="784" dirty="0">
                <a:solidFill>
                  <a:srgbClr val="505050"/>
                </a:solidFill>
                <a:latin typeface="Segoe UI"/>
                <a:cs typeface="Segoe UI Semibold" panose="020B0702040204020203" pitchFamily="34" charset="0"/>
              </a:rPr>
              <a:t> container technologies</a:t>
            </a:r>
          </a:p>
          <a:p>
            <a:pPr defTabSz="896354">
              <a:lnSpc>
                <a:spcPct val="90000"/>
              </a:lnSpc>
              <a:spcAft>
                <a:spcPts val="576"/>
              </a:spcAft>
            </a:pPr>
            <a:endParaRPr lang="en-US" sz="100" dirty="0">
              <a:solidFill>
                <a:srgbClr val="505050"/>
              </a:solidFill>
              <a:latin typeface="Segoe UI"/>
              <a:cs typeface="Segoe UI Semibold" panose="020B0702040204020203" pitchFamily="34" charset="0"/>
            </a:endParaRPr>
          </a:p>
          <a:p>
            <a:pPr defTabSz="896354">
              <a:lnSpc>
                <a:spcPct val="90000"/>
              </a:lnSpc>
              <a:spcAft>
                <a:spcPts val="576"/>
              </a:spcAft>
            </a:pPr>
            <a:r>
              <a:rPr lang="en-US" sz="784" b="1" dirty="0">
                <a:solidFill>
                  <a:srgbClr val="505050"/>
                </a:solidFill>
                <a:latin typeface="Segoe UI Semibold" panose="020B0702040204020203" pitchFamily="34" charset="0"/>
                <a:cs typeface="Segoe UI Semibold" panose="020B0702040204020203" pitchFamily="34" charset="0"/>
              </a:rPr>
              <a:t>Yes</a:t>
            </a:r>
            <a:r>
              <a:rPr lang="en-US" sz="784" dirty="0">
                <a:solidFill>
                  <a:srgbClr val="505050"/>
                </a:solidFill>
                <a:latin typeface="Segoe UI"/>
                <a:cs typeface="Segoe UI Semibold" panose="020B0702040204020203" pitchFamily="34" charset="0"/>
              </a:rPr>
              <a:t>, my org. currently uses container technologies</a:t>
            </a:r>
          </a:p>
          <a:p>
            <a:pPr defTabSz="896354">
              <a:lnSpc>
                <a:spcPct val="90000"/>
              </a:lnSpc>
              <a:spcAft>
                <a:spcPts val="576"/>
              </a:spcAft>
            </a:pPr>
            <a:endParaRPr lang="en-US" sz="100" dirty="0">
              <a:solidFill>
                <a:srgbClr val="505050"/>
              </a:solidFill>
              <a:latin typeface="Segoe UI"/>
              <a:cs typeface="Segoe UI Semibold" panose="020B0702040204020203" pitchFamily="34" charset="0"/>
            </a:endParaRPr>
          </a:p>
          <a:p>
            <a:pPr defTabSz="896354">
              <a:lnSpc>
                <a:spcPct val="90000"/>
              </a:lnSpc>
              <a:spcAft>
                <a:spcPts val="576"/>
              </a:spcAft>
            </a:pPr>
            <a:r>
              <a:rPr lang="en-US" sz="784" b="1" dirty="0">
                <a:solidFill>
                  <a:srgbClr val="505050"/>
                </a:solidFill>
                <a:latin typeface="Segoe UI Semibold" panose="020B0702040204020203" pitchFamily="34" charset="0"/>
                <a:cs typeface="Segoe UI Semibold" panose="020B0702040204020203" pitchFamily="34" charset="0"/>
              </a:rPr>
              <a:t>No</a:t>
            </a:r>
            <a:r>
              <a:rPr lang="en-US" sz="784" dirty="0">
                <a:solidFill>
                  <a:srgbClr val="505050"/>
                </a:solidFill>
                <a:latin typeface="Segoe UI"/>
                <a:cs typeface="Segoe UI Semibold" panose="020B0702040204020203" pitchFamily="34" charset="0"/>
              </a:rPr>
              <a:t>, my org. is not using container technologies</a:t>
            </a:r>
          </a:p>
          <a:p>
            <a:pPr defTabSz="896354">
              <a:lnSpc>
                <a:spcPct val="90000"/>
              </a:lnSpc>
              <a:spcAft>
                <a:spcPts val="576"/>
              </a:spcAft>
            </a:pPr>
            <a:endParaRPr lang="en-US" sz="100" b="1" dirty="0">
              <a:solidFill>
                <a:srgbClr val="505050"/>
              </a:solidFill>
              <a:latin typeface="Segoe UI"/>
              <a:cs typeface="Segoe UI Semibold" panose="020B0702040204020203" pitchFamily="34" charset="0"/>
            </a:endParaRPr>
          </a:p>
          <a:p>
            <a:pPr defTabSz="896354">
              <a:lnSpc>
                <a:spcPct val="90000"/>
              </a:lnSpc>
              <a:spcAft>
                <a:spcPts val="576"/>
              </a:spcAft>
            </a:pPr>
            <a:r>
              <a:rPr lang="en-US" sz="784" b="1" dirty="0">
                <a:solidFill>
                  <a:srgbClr val="505050"/>
                </a:solidFill>
                <a:latin typeface="Segoe UI Semibold" panose="020B0702040204020203" pitchFamily="34" charset="0"/>
                <a:cs typeface="Segoe UI Semibold" panose="020B0702040204020203" pitchFamily="34" charset="0"/>
              </a:rPr>
              <a:t>Not sure</a:t>
            </a:r>
          </a:p>
          <a:p>
            <a:pPr defTabSz="896354">
              <a:lnSpc>
                <a:spcPct val="90000"/>
              </a:lnSpc>
              <a:spcAft>
                <a:spcPts val="576"/>
              </a:spcAft>
            </a:pPr>
            <a:endParaRPr lang="en-US" sz="100" b="1" dirty="0">
              <a:solidFill>
                <a:srgbClr val="505050"/>
              </a:solidFill>
              <a:latin typeface="Segoe UI Semibold" panose="020B0702040204020203" pitchFamily="34" charset="0"/>
              <a:cs typeface="Segoe UI Semibold" panose="020B0702040204020203" pitchFamily="34" charset="0"/>
            </a:endParaRPr>
          </a:p>
          <a:p>
            <a:pPr defTabSz="896354">
              <a:lnSpc>
                <a:spcPct val="90000"/>
              </a:lnSpc>
              <a:spcAft>
                <a:spcPts val="576"/>
              </a:spcAft>
            </a:pPr>
            <a:endParaRPr lang="en-US" sz="100" b="1" dirty="0">
              <a:solidFill>
                <a:srgbClr val="505050"/>
              </a:solidFill>
              <a:latin typeface="Segoe UI Semibold" panose="020B0702040204020203" pitchFamily="34" charset="0"/>
              <a:cs typeface="Segoe UI Semibold" panose="020B0702040204020203" pitchFamily="34" charset="0"/>
            </a:endParaRPr>
          </a:p>
          <a:p>
            <a:pPr defTabSz="896354">
              <a:lnSpc>
                <a:spcPct val="90000"/>
              </a:lnSpc>
              <a:spcAft>
                <a:spcPts val="576"/>
              </a:spcAft>
            </a:pPr>
            <a:r>
              <a:rPr lang="en-US" sz="784" b="1" dirty="0">
                <a:solidFill>
                  <a:srgbClr val="505050"/>
                </a:solidFill>
                <a:latin typeface="Segoe UI Semibold" panose="020B0702040204020203" pitchFamily="34" charset="0"/>
                <a:cs typeface="Segoe UI Semibold" panose="020B0702040204020203" pitchFamily="34" charset="0"/>
              </a:rPr>
              <a:t>Not applicable</a:t>
            </a:r>
          </a:p>
        </p:txBody>
      </p:sp>
      <p:sp>
        <p:nvSpPr>
          <p:cNvPr id="79" name="Rectangle 78">
            <a:extLst>
              <a:ext uri="{FF2B5EF4-FFF2-40B4-BE49-F238E27FC236}">
                <a16:creationId xmlns:a16="http://schemas.microsoft.com/office/drawing/2014/main" id="{54912AEE-D98A-41D9-9C4D-4E220FC6E292}"/>
              </a:ext>
            </a:extLst>
          </p:cNvPr>
          <p:cNvSpPr/>
          <p:nvPr/>
        </p:nvSpPr>
        <p:spPr bwMode="auto">
          <a:xfrm>
            <a:off x="2388472" y="1689927"/>
            <a:ext cx="234540" cy="234540"/>
          </a:xfrm>
          <a:prstGeom prst="rect">
            <a:avLst/>
          </a:prstGeom>
          <a:solidFill>
            <a:schemeClr val="accent5">
              <a:lumMod val="75000"/>
              <a:lumOff val="25000"/>
              <a:alpha val="10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686" dirty="0">
                <a:solidFill>
                  <a:srgbClr val="505050"/>
                </a:solidFill>
                <a:latin typeface="Segoe UI Semibold" panose="020B0702040204020203" pitchFamily="34" charset="0"/>
                <a:cs typeface="Segoe UI Semibold" panose="020B0702040204020203" pitchFamily="34" charset="0"/>
              </a:rPr>
              <a:t>23%</a:t>
            </a:r>
          </a:p>
        </p:txBody>
      </p:sp>
      <p:sp>
        <p:nvSpPr>
          <p:cNvPr id="80" name="Rectangle 79">
            <a:extLst>
              <a:ext uri="{FF2B5EF4-FFF2-40B4-BE49-F238E27FC236}">
                <a16:creationId xmlns:a16="http://schemas.microsoft.com/office/drawing/2014/main" id="{1350F11B-E5F4-498D-BAA1-D3E89B40ACFB}"/>
              </a:ext>
            </a:extLst>
          </p:cNvPr>
          <p:cNvSpPr/>
          <p:nvPr/>
        </p:nvSpPr>
        <p:spPr bwMode="auto">
          <a:xfrm>
            <a:off x="2388472" y="2118712"/>
            <a:ext cx="234540" cy="234540"/>
          </a:xfrm>
          <a:prstGeom prst="rect">
            <a:avLst/>
          </a:prstGeom>
          <a:solidFill>
            <a:srgbClr val="E5F1F9"/>
          </a:solidFill>
          <a:ln w="12700">
            <a:solidFill>
              <a:srgbClr val="7FB8E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686" dirty="0">
                <a:solidFill>
                  <a:srgbClr val="505050"/>
                </a:solidFill>
                <a:latin typeface="Segoe UI Semibold" panose="020B0702040204020203" pitchFamily="34" charset="0"/>
                <a:cs typeface="Segoe UI Semibold" panose="020B0702040204020203" pitchFamily="34" charset="0"/>
              </a:rPr>
              <a:t>42%</a:t>
            </a:r>
          </a:p>
        </p:txBody>
      </p:sp>
      <p:sp>
        <p:nvSpPr>
          <p:cNvPr id="81" name="Rectangle 80">
            <a:extLst>
              <a:ext uri="{FF2B5EF4-FFF2-40B4-BE49-F238E27FC236}">
                <a16:creationId xmlns:a16="http://schemas.microsoft.com/office/drawing/2014/main" id="{9B5BFCB3-9063-4D21-ADFF-C7F4C691AB4D}"/>
              </a:ext>
            </a:extLst>
          </p:cNvPr>
          <p:cNvSpPr/>
          <p:nvPr/>
        </p:nvSpPr>
        <p:spPr bwMode="auto">
          <a:xfrm>
            <a:off x="2388472" y="2601921"/>
            <a:ext cx="234540" cy="234540"/>
          </a:xfrm>
          <a:prstGeom prst="rect">
            <a:avLst/>
          </a:prstGeom>
          <a:solidFill>
            <a:srgbClr val="00B0F0">
              <a:alpha val="10000"/>
            </a:srgbClr>
          </a:solidFill>
          <a:ln w="12700">
            <a:solidFill>
              <a:srgbClr val="00B0F0">
                <a:alpha val="8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686" dirty="0">
                <a:solidFill>
                  <a:srgbClr val="505050"/>
                </a:solidFill>
                <a:latin typeface="Segoe UI Semibold" panose="020B0702040204020203" pitchFamily="34" charset="0"/>
                <a:cs typeface="Segoe UI Semibold" panose="020B0702040204020203" pitchFamily="34" charset="0"/>
              </a:rPr>
              <a:t>25%</a:t>
            </a:r>
          </a:p>
        </p:txBody>
      </p:sp>
      <p:sp>
        <p:nvSpPr>
          <p:cNvPr id="82" name="Rectangle 81">
            <a:extLst>
              <a:ext uri="{FF2B5EF4-FFF2-40B4-BE49-F238E27FC236}">
                <a16:creationId xmlns:a16="http://schemas.microsoft.com/office/drawing/2014/main" id="{955917F3-0000-4EC8-870E-D66F4B368FFD}"/>
              </a:ext>
            </a:extLst>
          </p:cNvPr>
          <p:cNvSpPr/>
          <p:nvPr/>
        </p:nvSpPr>
        <p:spPr bwMode="auto">
          <a:xfrm>
            <a:off x="2388472" y="2970239"/>
            <a:ext cx="234540" cy="234540"/>
          </a:xfrm>
          <a:prstGeom prst="rect">
            <a:avLst/>
          </a:prstGeom>
          <a:solidFill>
            <a:srgbClr val="E5F2F1"/>
          </a:solidFill>
          <a:ln w="12700">
            <a:solidFill>
              <a:schemeClr val="tx2">
                <a:alpha val="5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686" dirty="0">
                <a:solidFill>
                  <a:srgbClr val="505050"/>
                </a:solidFill>
                <a:latin typeface="Segoe UI Semibold" panose="020B0702040204020203" pitchFamily="34" charset="0"/>
                <a:cs typeface="Segoe UI Semibold" panose="020B0702040204020203" pitchFamily="34" charset="0"/>
              </a:rPr>
              <a:t>7%</a:t>
            </a:r>
          </a:p>
        </p:txBody>
      </p:sp>
      <p:sp>
        <p:nvSpPr>
          <p:cNvPr id="83" name="Rectangle 82">
            <a:extLst>
              <a:ext uri="{FF2B5EF4-FFF2-40B4-BE49-F238E27FC236}">
                <a16:creationId xmlns:a16="http://schemas.microsoft.com/office/drawing/2014/main" id="{9B1DE4C8-753D-44C7-A732-579AFB25B9F4}"/>
              </a:ext>
            </a:extLst>
          </p:cNvPr>
          <p:cNvSpPr/>
          <p:nvPr/>
        </p:nvSpPr>
        <p:spPr bwMode="auto">
          <a:xfrm>
            <a:off x="2388472" y="3330268"/>
            <a:ext cx="234540" cy="234540"/>
          </a:xfrm>
          <a:prstGeom prst="rect">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686" dirty="0">
                <a:solidFill>
                  <a:srgbClr val="505050"/>
                </a:solidFill>
                <a:latin typeface="Segoe UI Semibold" panose="020B0702040204020203" pitchFamily="34" charset="0"/>
                <a:cs typeface="Segoe UI Semibold" panose="020B0702040204020203" pitchFamily="34" charset="0"/>
              </a:rPr>
              <a:t>2%</a:t>
            </a:r>
          </a:p>
        </p:txBody>
      </p:sp>
      <p:sp>
        <p:nvSpPr>
          <p:cNvPr id="41" name="TextBox 40">
            <a:extLst>
              <a:ext uri="{FF2B5EF4-FFF2-40B4-BE49-F238E27FC236}">
                <a16:creationId xmlns:a16="http://schemas.microsoft.com/office/drawing/2014/main" id="{DFC7A8BC-C28C-4654-9C87-595D39AB7FD2}"/>
              </a:ext>
            </a:extLst>
          </p:cNvPr>
          <p:cNvSpPr txBox="1"/>
          <p:nvPr/>
        </p:nvSpPr>
        <p:spPr>
          <a:xfrm>
            <a:off x="318586" y="6322827"/>
            <a:ext cx="6787449" cy="292674"/>
          </a:xfrm>
          <a:prstGeom prst="rect">
            <a:avLst/>
          </a:prstGeom>
          <a:noFill/>
        </p:spPr>
        <p:txBody>
          <a:bodyPr wrap="square" lIns="0" tIns="0" rIns="0" bIns="0" rtlCol="0">
            <a:spAutoFit/>
          </a:bodyPr>
          <a:lstStyle/>
          <a:p>
            <a:pPr defTabSz="896354">
              <a:lnSpc>
                <a:spcPct val="90000"/>
              </a:lnSpc>
              <a:spcAft>
                <a:spcPts val="576"/>
              </a:spcAft>
            </a:pPr>
            <a:r>
              <a:rPr lang="en-US" sz="784" dirty="0">
                <a:solidFill>
                  <a:srgbClr val="505050"/>
                </a:solidFill>
                <a:latin typeface="Segoe UI"/>
                <a:cs typeface="Segoe UI Semibold" panose="020B0702040204020203" pitchFamily="34" charset="0"/>
              </a:rPr>
              <a:t>Source: </a:t>
            </a:r>
          </a:p>
          <a:p>
            <a:pPr defTabSz="896354">
              <a:lnSpc>
                <a:spcPct val="90000"/>
              </a:lnSpc>
              <a:spcAft>
                <a:spcPts val="576"/>
              </a:spcAft>
            </a:pPr>
            <a:r>
              <a:rPr lang="en-US" sz="784" dirty="0">
                <a:solidFill>
                  <a:srgbClr val="505050"/>
                </a:solidFill>
                <a:latin typeface="Segoe UI"/>
                <a:cs typeface="Segoe UI Semibold" panose="020B0702040204020203" pitchFamily="34" charset="0"/>
              </a:rPr>
              <a:t>1: Datadog: 8 Surprising Facts About Real Docker Adoption; 2: </a:t>
            </a:r>
            <a:r>
              <a:rPr lang="en-US" sz="784" dirty="0" err="1">
                <a:solidFill>
                  <a:srgbClr val="505050"/>
                </a:solidFill>
                <a:latin typeface="Segoe UI"/>
                <a:cs typeface="Segoe UI Semibold" panose="020B0702040204020203" pitchFamily="34" charset="0"/>
              </a:rPr>
              <a:t>DZone</a:t>
            </a:r>
            <a:r>
              <a:rPr lang="en-US" sz="784" dirty="0">
                <a:solidFill>
                  <a:srgbClr val="505050"/>
                </a:solidFill>
                <a:latin typeface="Segoe UI"/>
                <a:cs typeface="Segoe UI Semibold" panose="020B0702040204020203" pitchFamily="34" charset="0"/>
              </a:rPr>
              <a:t>: The </a:t>
            </a:r>
            <a:r>
              <a:rPr lang="en-US" sz="784" dirty="0" err="1">
                <a:solidFill>
                  <a:srgbClr val="505050"/>
                </a:solidFill>
                <a:latin typeface="Segoe UI"/>
                <a:cs typeface="Segoe UI Semibold" panose="020B0702040204020203" pitchFamily="34" charset="0"/>
              </a:rPr>
              <a:t>DZone</a:t>
            </a:r>
            <a:r>
              <a:rPr lang="en-US" sz="784" dirty="0">
                <a:solidFill>
                  <a:srgbClr val="505050"/>
                </a:solidFill>
                <a:latin typeface="Segoe UI"/>
                <a:cs typeface="Segoe UI Semibold" panose="020B0702040204020203" pitchFamily="34" charset="0"/>
              </a:rPr>
              <a:t> Guide to Deploying and Orchestrating Containers </a:t>
            </a:r>
          </a:p>
        </p:txBody>
      </p:sp>
    </p:spTree>
    <p:custDataLst>
      <p:tags r:id="rId1"/>
    </p:custDataLst>
    <p:extLst>
      <p:ext uri="{BB962C8B-B14F-4D97-AF65-F5344CB8AC3E}">
        <p14:creationId xmlns:p14="http://schemas.microsoft.com/office/powerpoint/2010/main" val="390369981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ef5351b754487bb2335178fc6c3e4b88&quot;,&quot;LanguageCode&quot;:&quot;en-US&quot;,&quot;SlideGuids&quot;:[&quot;ca4c362d-49a1-45e1-8265-9a6efd3f2466&quot;,&quot;142a5122-7c47-457d-83cf-289bb2b5fb0c&quot;,&quot;e6031469-16c5-407d-842c-8b3d8fcaadce&quot;,&quot;7ea12526-59f3-45d6-b162-3112dcf82eb7&quot;,&quot;c5bcc638-76a8-49bc-a66e-edf7210c8440&quot;,&quot;0ff6bb97-d348-4591-aaae-751a024ba8b7&quot;,&quot;6275e19b-9697-4b10-a167-3bbdd5a57112&quot;,&quot;adea5acf-354c-4658-9dd6-507da06679a5&quot;,&quot;3bd637dd-46c8-4b1f-a01d-651e5b025267&quot;,&quot;8b9864a2-ace3-4ecd-9c72-ed934d116cb9&quot;,&quot;cd424169-05e6-47ee-a8cc-b04b3decb483&quot;,&quot;8954941b-1a09-4baa-ab93-30c797567ec9&quot;,&quot;3e72345a-4808-4f06-a706-7fd0bf9060d6&quot;,&quot;586c109c-5be3-4b41-8e4b-63a8f1f015fe&quot;,&quot;abd20bad-2daf-49cd-a831-84a1b910eac0&quot;,&quot;fd481f96-3838-45f5-8703-15900ee87870&quot;,&quot;d5d3b798-0695-496d-9b81-03055564429e&quot;,&quot;c59c5b8b-8e41-4d35-968b-6ab8ad0319c6&quot;,&quot;f36f6bf2-16ac-4ae4-b258-fd0da76892c2&quot;,&quot;ca92d4d3-f62e-49ed-a040-dee2f7000373&quot;,&quot;c834eac2-ade0-45e2-a666-d06d03bd7194&quot;,&quot;2b43ca7a-162b-4a79-9c41-d16cc4ad9d5d&quot;,&quot;386dd259-d34c-4630-85bb-7f51774ee76b&quot;,&quot;eaa26a1f-b287-49bc-aec1-22b1e7fe68c7&quot;,&quot;a49d0f24-1b7e-49dc-b245-449de0d2bba4&quot;,&quot;68471036-caed-4225-8a11-067e6a3be479&quot;,&quot;d9f1a564-6c45-4166-bbf7-c40551ad17cd&quot;,&quot;ac834ca5-3562-41e5-af44-7e597fbd4f18&quot;,&quot;65ab6b21-2177-4c9f-b4a2-3e9a8f235b8c&quot;,&quot;b38c2487-8eb6-47b6-b723-a501dbd09d7d&quot;,&quot;de9ea273-dcef-45db-b59f-a8ebc60b04c1&quot;,&quot;037f8be3-3378-4c00-819f-600925f595b9&quot;,&quot;ce0324f3-818a-44a9-b05f-d80505206a99&quot;,&quot;9b9574cd-c0fa-4d2e-85b4-8eb2af210147&quot;,&quot;6747d5cc-8665-4f53-8292-ccf33817bea2&quot;,&quot;a9f53c8e-2209-4041-893e-949d6deb254d&quot;,&quot;51676960-1eb4-4e18-8df6-674f9597c7c9&quot;,&quot;37060e70-a480-4058-a1e7-5b7ab8e5bc0d&quot;,&quot;60d2882a-ad6b-4018-bd62-939a21da4ba6&quot;,&quot;cdb47ca0-5e22-4f43-9277-95776485f93d&quot;,&quot;b659ab5a-a181-4c8e-8759-abc9700d818d&quot;,&quot;53ab3811-2763-4917-9a08-07f589495393&quot;,&quot;8987d237-fab8-46f3-aa91-36f51f6e285e&quot;,&quot;040e6ef3-e9a5-4416-a0d1-eb1b595f7d5d&quot;,&quot;7f14714a-4592-446b-80f1-e93fb2a16544&quot;,&quot;579d305a-979f-447c-8f1f-8a67f9cc2a7d&quot;,&quot;f19f13b6-3212-4e54-b806-f089ec61cbe9&quot;,&quot;7891ebff-22a5-462a-b279-a5708b8334fd&quot;,&quot;376f405a-934b-4a67-95f3-7d96849f57a3&quot;,&quot;65f4b704-b57f-4f07-baa1-cfda61559033&quot;,&quot;fd461683-7ece-4431-9fe1-ada391d9eaec&quot;,&quot;7d504293-dc23-45af-be33-6f2c8525d110&quot;,&quot;14987082-6ed0-4ed1-911a-2643438256b7&quot;,&quot;837fa15b-c4ff-434b-bca9-f4331ea8838c&quot;,&quot;41789ac5-eaf9-4b97-9b8c-cd5ba6fa1cb0&quot;,&quot;3f511427-b2e2-4d6c-889a-2081c9e87144&quot;,&quot;c36c78b4-43db-496f-8ecb-ac208507efe7&quot;,&quot;a1e15313-f5d1-4898-bc35-0d39ea4c9028&quot;,&quot;18b50145-24b9-4754-b2f4-19b1f54da417&quot;,&quot;0bf9d720-7b90-4a7c-b847-a61a7267c3cc&quot;,&quot;015169be-7df9-4e60-9c28-91636ca8f9c0&quot;,&quot;a5dc5b44-7831-4497-ac8f-4407d0bb68c9&quot;,&quot;c17926ad-8a2b-4615-81a8-aec626b2a202&quot;,&quot;43fce66c-f071-4c32-abfc-ab6c7575ca23&quot;,&quot;219428fd-7b92-4334-8610-f9d2af18522e&quot;,&quot;09b7abf6-aeb8-496c-9df2-c56504066fb4&quot;,&quot;96e22680-2e9c-49b9-84dc-1a3b8a83a11d&quot;,&quot;f09ec9e3-1a33-47a5-b226-541461f5ee76&quot;,&quot;c90f0c1b-2ecd-47cb-b558-14cc998c694b&quot;,&quot;0100df9c-c019-4bbe-bdcf-5ad7d080acef&quot;,&quot;4aee5540-2b82-449b-95f3-e200633a417b&quot;,&quot;44e092ad-90fe-4b77-b75c-eeb31aa86c4c&quot;,&quot;b54a926d-7a4a-40b4-bc9d-63016cca87e9&quot;,&quot;36379465-1c4c-453a-a675-72c0321f391e&quot;,&quot;c3da77bc-170e-4971-bbff-7552392e3ed8&quot;,&quot;442837e9-7a0c-4e3f-aa5a-eb2acb876daa&quot;,&quot;7cd140ca-0e94-4150-b5fb-a043e27f2e9c&quot;,&quot;afb76bac-be0a-424c-a75f-16cb968f3143&quot;,&quot;c010974e-19b6-4f72-95d2-b2b30103b6ca&quot;,&quot;0576eea0-bc65-44b9-b548-802263ba64b4&quot;,&quot;9a27646a-84e5-4546-bca7-3e3209b937ce&quot;,&quot;cdedc6a2-1a42-4371-89cb-a1e4dd575e23&quot;,&quot;20d2ea14-62cd-4b0d-b9d3-80989bb75e0d&quot;,&quot;8eb7dfdb-d3c1-4e99-bbd6-45b7e271bfe6&quot;,&quot;ac955374-8f89-4c78-bdf2-c1430143fad4&quot;,&quot;486c5a30-1f6f-4fd2-89ac-b20967826962&quot;,&quot;c59c889f-c863-4e73-9fcc-f0fdb2479cfe&quot;,&quot;83a39da2-6a5d-4991-805d-0fd87cce6b93&quot;,&quot;f03abdc0-a550-4694-9cd6-50ef995c5c29&quot;,&quot;eab5fff9-b35c-47f4-8129-e407bd0094df&quot;,&quot;301bb879-fbef-45ea-b5b3-d01b5c3881a3&quot;,&quot;7009bba4-320d-4585-b68d-bd999864b65f&quot;,&quot;14a885bd-ae65-4644-92ef-f3b9d1bff2da&quot;,&quot;10b8baab-429c-44c5-b6ce-02c63866867f&quot;,&quot;f5f1782b-2e3e-4990-bc5f-260345dda2dd&quot;,&quot;3a0c4691-0204-4d17-a152-8a04d5e31c99&quot;,&quot;271ba4eb-e1c0-4b6b-9608-6ffc34238757&quot;,&quot;7804c81a-1933-4ae3-9b22-5eed8ad94128&quot;,&quot;56c29367-1a63-41cf-a370-0dc7fcd3d716&quot;,&quot;80d9c95d-2d4c-40bc-aca9-a709cda088cd&quot;,&quot;e1139de7-73e8-4488-9e84-19df1c1f75cd&quot;,&quot;5fe68b7a-78c0-4b63-a3fa-5be6aedebcd0&quot;,&quot;ae4192cc-24f8-4c09-a9a2-1bb5f2975a58&quot;,&quot;81f1c60b-b13d-46c7-b508-08c9ba732b70&quot;,&quot;f2276433-7d70-4e3f-9ea6-2da6ef96e848&quot;,&quot;1dfd0e7b-b87f-4151-9aef-08e9fc531d03&quot;,&quot;4768ba24-7a23-4e09-a731-df0a4aceacf4&quot;,&quot;c35667df-e8b1-4d83-be82-b8f4a01c1651&quot;,&quot;7df3c003-114b-4b5c-bcc8-07f44b4a3639&quot;,&quot;4e132940-ce16-423e-9666-b8420d582878&quot;,&quot;88a1aa62-6def-4221-b7df-0767874b8319&quot;,&quot;02a74f79-d778-4ec1-9a07-ca2494b62150&quot;,&quot;6cbd8080-3e56-44a9-beff-84f20f912661&quot;,&quot;fd759add-29c2-4b54-aaea-026dea10d1d5&quot;,&quot;0dafcc23-8dd7-4d74-ad59-7f61e74d53d9&quot;,&quot;34e9eefb-6d34-44b4-bef3-a860f2a86264&quot;,&quot;280fda52-945f-4320-9c85-02f8d842b9bd&quot;,&quot;e11f0526-3c3e-47d5-8986-5a75bc280b46&quot;,&quot;00ada923-4544-4c48-a28b-2a30a7622be8&quot;,&quot;ec45aaeb-f458-44c8-b648-069dfbd00235&quot;,&quot;dcaafd8b-8ec7-461b-a058-3278433e2849&quot;,&quot;b77fe0c3-8913-40ca-91d3-76d62166c91b&quot;,&quot;6be6555b-5a33-41cd-9957-47458142fce5&quot;,&quot;edd2ad1f-d33d-4d31-ad6d-a8c2d1fe8ff4&quot;,&quot;f81bd51d-7d24-453a-ac86-b2ddfa2e5626&quot;,&quot;6f640ec3-6853-4ac0-af99-e9e2a7bb81e3&quot;,&quot;18763c9a-b24e-4d60-9fec-5cfc510dbcc1&quot;,&quot;54c25ffe-879c-47c5-93da-f7d44807f4ab&quot;,&quot;1b01a0de-14ff-4c82-a2d1-5150fa8f3586&quot;,&quot;ef208f28-551a-49d6-9c1c-1a94b6f3478d&quot;,&quot;f6fbb79b-6a20-4298-b755-7127508fb604&quot;,&quot;8a59819b-8047-4ad9-acf5-4f5ff0a597ac&quot;,&quot;095fa366-a8fc-43a8-8124-b2d64659a034&quot;,&quot;580d7aed-cb7a-4163-91a7-1cea3f86bfbc&quot;,&quot;c0d6cfa6-873c-45cd-b1c5-61eabdac0721&quot;,&quot;59237679-d06d-4576-9ced-f3b0918d29cf&quot;,&quot;f235ac85-bd25-4a03-b4d3-96fa717458b1&quot;,&quot;1ae1dbbb-356a-401a-8ea7-fe6c5674909b&quot;,&quot;7e182901-669a-41d5-a297-fe91d3794cfc&quot;,&quot;ecf82750-6832-4f5f-bfa1-fe3b3b84881f&quot;,&quot;026b7c6e-7395-4aed-9fe8-f719d30dcf07&quot;,&quot;5ea884c7-73ec-4352-ad16-670df6f91b0c&quot;,&quot;434c30ec-9e6a-44c6-a3b9-377cc85bbb27&quot;,&quot;a85f0200-a2fe-4bfe-971d-01ff5148a485&quot;,&quot;1517de6e-6d0f-4065-8be4-9c97dc863d55&quot;,&quot;9a7f90e3-5223-4e5a-8ec4-a4a71fff2dba&quot;,&quot;887fb7a6-17ce-4a51-9750-836bb0f9f899&quot;],&quot;TimeStamp&quot;:&quot;2018-03-04T15:25:07.8707146-05:00&quot;}"/>
</p:tagLst>
</file>

<file path=ppt/tags/tag10.xml><?xml version="1.0" encoding="utf-8"?>
<p:tagLst xmlns:a="http://schemas.openxmlformats.org/drawingml/2006/main" xmlns:r="http://schemas.openxmlformats.org/officeDocument/2006/relationships" xmlns:p="http://schemas.openxmlformats.org/presentationml/2006/main">
  <p:tag name="THEMEID" val="9"/>
</p:tagLst>
</file>

<file path=ppt/tags/tag11.xml><?xml version="1.0" encoding="utf-8"?>
<p:tagLst xmlns:a="http://schemas.openxmlformats.org/drawingml/2006/main" xmlns:r="http://schemas.openxmlformats.org/officeDocument/2006/relationships" xmlns:p="http://schemas.openxmlformats.org/presentationml/2006/main">
  <p:tag name="THEMEID" val="10"/>
</p:tagLst>
</file>

<file path=ppt/tags/tag12.xml><?xml version="1.0" encoding="utf-8"?>
<p:tagLst xmlns:a="http://schemas.openxmlformats.org/drawingml/2006/main" xmlns:r="http://schemas.openxmlformats.org/officeDocument/2006/relationships" xmlns:p="http://schemas.openxmlformats.org/presentationml/2006/main">
  <p:tag name="THEMEID" val="11"/>
</p:tagLst>
</file>

<file path=ppt/tags/tag13.xml><?xml version="1.0" encoding="utf-8"?>
<p:tagLst xmlns:a="http://schemas.openxmlformats.org/drawingml/2006/main" xmlns:r="http://schemas.openxmlformats.org/officeDocument/2006/relationships" xmlns:p="http://schemas.openxmlformats.org/presentationml/2006/main">
  <p:tag name="THEMEID" val="12"/>
</p:tagLst>
</file>

<file path=ppt/tags/tag14.xml><?xml version="1.0" encoding="utf-8"?>
<p:tagLst xmlns:a="http://schemas.openxmlformats.org/drawingml/2006/main" xmlns:r="http://schemas.openxmlformats.org/officeDocument/2006/relationships" xmlns:p="http://schemas.openxmlformats.org/presentationml/2006/main">
  <p:tag name="THEMEIDCC" val="1"/>
</p:tagLst>
</file>

<file path=ppt/tags/tag15.xml><?xml version="1.0" encoding="utf-8"?>
<p:tagLst xmlns:a="http://schemas.openxmlformats.org/drawingml/2006/main" xmlns:r="http://schemas.openxmlformats.org/officeDocument/2006/relationships" xmlns:p="http://schemas.openxmlformats.org/presentationml/2006/main">
  <p:tag name="THEMEIDCC" val="2"/>
</p:tagLst>
</file>

<file path=ppt/tags/tag16.xml><?xml version="1.0" encoding="utf-8"?>
<p:tagLst xmlns:a="http://schemas.openxmlformats.org/drawingml/2006/main" xmlns:r="http://schemas.openxmlformats.org/officeDocument/2006/relationships" xmlns:p="http://schemas.openxmlformats.org/presentationml/2006/main">
  <p:tag name="THEMEIDCC" val="3"/>
</p:tagLst>
</file>

<file path=ppt/tags/tag17.xml><?xml version="1.0" encoding="utf-8"?>
<p:tagLst xmlns:a="http://schemas.openxmlformats.org/drawingml/2006/main" xmlns:r="http://schemas.openxmlformats.org/officeDocument/2006/relationships" xmlns:p="http://schemas.openxmlformats.org/presentationml/2006/main">
  <p:tag name="THEMEIDCC" val="4"/>
</p:tagLst>
</file>

<file path=ppt/tags/tag18.xml><?xml version="1.0" encoding="utf-8"?>
<p:tagLst xmlns:a="http://schemas.openxmlformats.org/drawingml/2006/main" xmlns:r="http://schemas.openxmlformats.org/officeDocument/2006/relationships" xmlns:p="http://schemas.openxmlformats.org/presentationml/2006/main">
  <p:tag name="THEMEIDCC" val="5"/>
</p:tagLst>
</file>

<file path=ppt/tags/tag19.xml><?xml version="1.0" encoding="utf-8"?>
<p:tagLst xmlns:a="http://schemas.openxmlformats.org/drawingml/2006/main" xmlns:r="http://schemas.openxmlformats.org/officeDocument/2006/relationships" xmlns:p="http://schemas.openxmlformats.org/presentationml/2006/main">
  <p:tag name="THEMEIDCC" val="6"/>
</p:tagLst>
</file>

<file path=ppt/tags/tag2.xml><?xml version="1.0" encoding="utf-8"?>
<p:tagLst xmlns:a="http://schemas.openxmlformats.org/drawingml/2006/main" xmlns:r="http://schemas.openxmlformats.org/officeDocument/2006/relationships" xmlns:p="http://schemas.openxmlformats.org/presentationml/2006/main">
  <p:tag name="THEMEID" val="1"/>
</p:tagLst>
</file>

<file path=ppt/tags/tag20.xml><?xml version="1.0" encoding="utf-8"?>
<p:tagLst xmlns:a="http://schemas.openxmlformats.org/drawingml/2006/main" xmlns:r="http://schemas.openxmlformats.org/officeDocument/2006/relationships" xmlns:p="http://schemas.openxmlformats.org/presentationml/2006/main">
  <p:tag name="THEMEIDCC" val="7"/>
</p:tagLst>
</file>

<file path=ppt/tags/tag21.xml><?xml version="1.0" encoding="utf-8"?>
<p:tagLst xmlns:a="http://schemas.openxmlformats.org/drawingml/2006/main" xmlns:r="http://schemas.openxmlformats.org/officeDocument/2006/relationships" xmlns:p="http://schemas.openxmlformats.org/presentationml/2006/main">
  <p:tag name="THEMEIDCC" val="8"/>
</p:tagLst>
</file>

<file path=ppt/tags/tag22.xml><?xml version="1.0" encoding="utf-8"?>
<p:tagLst xmlns:a="http://schemas.openxmlformats.org/drawingml/2006/main" xmlns:r="http://schemas.openxmlformats.org/officeDocument/2006/relationships" xmlns:p="http://schemas.openxmlformats.org/presentationml/2006/main">
  <p:tag name="THEMEIDCC" val="9"/>
</p:tagLst>
</file>

<file path=ppt/tags/tag23.xml><?xml version="1.0" encoding="utf-8"?>
<p:tagLst xmlns:a="http://schemas.openxmlformats.org/drawingml/2006/main" xmlns:r="http://schemas.openxmlformats.org/officeDocument/2006/relationships" xmlns:p="http://schemas.openxmlformats.org/presentationml/2006/main">
  <p:tag name="THEMEIDCC" val="10"/>
</p:tagLst>
</file>

<file path=ppt/tags/tag24.xml><?xml version="1.0" encoding="utf-8"?>
<p:tagLst xmlns:a="http://schemas.openxmlformats.org/drawingml/2006/main" xmlns:r="http://schemas.openxmlformats.org/officeDocument/2006/relationships" xmlns:p="http://schemas.openxmlformats.org/presentationml/2006/main">
  <p:tag name="THEMEIDCC" val="11"/>
</p:tagLst>
</file>

<file path=ppt/tags/tag25.xml><?xml version="1.0" encoding="utf-8"?>
<p:tagLst xmlns:a="http://schemas.openxmlformats.org/drawingml/2006/main" xmlns:r="http://schemas.openxmlformats.org/officeDocument/2006/relationships" xmlns:p="http://schemas.openxmlformats.org/presentationml/2006/main">
  <p:tag name="THEMEIDCC" val="12"/>
</p:tagLst>
</file>

<file path=ppt/tags/tag26.xml><?xml version="1.0" encoding="utf-8"?>
<p:tagLst xmlns:a="http://schemas.openxmlformats.org/drawingml/2006/main" xmlns:r="http://schemas.openxmlformats.org/officeDocument/2006/relationships" xmlns:p="http://schemas.openxmlformats.org/presentationml/2006/main">
  <p:tag name="THEMEID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 val="3"/>
</p:tagLst>
</file>

<file path=ppt/tags/tag29.xml><?xml version="1.0" encoding="utf-8"?>
<p:tagLst xmlns:a="http://schemas.openxmlformats.org/drawingml/2006/main" xmlns:r="http://schemas.openxmlformats.org/officeDocument/2006/relationships" xmlns:p="http://schemas.openxmlformats.org/presentationml/2006/main">
  <p:tag name="THEMEIDCC" val="4"/>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 val="5"/>
</p:tagLst>
</file>

<file path=ppt/tags/tag31.xml><?xml version="1.0" encoding="utf-8"?>
<p:tagLst xmlns:a="http://schemas.openxmlformats.org/drawingml/2006/main" xmlns:r="http://schemas.openxmlformats.org/officeDocument/2006/relationships" xmlns:p="http://schemas.openxmlformats.org/presentationml/2006/main">
  <p:tag name="THEMEIDCC" val="6"/>
</p:tagLst>
</file>

<file path=ppt/tags/tag32.xml><?xml version="1.0" encoding="utf-8"?>
<p:tagLst xmlns:a="http://schemas.openxmlformats.org/drawingml/2006/main" xmlns:r="http://schemas.openxmlformats.org/officeDocument/2006/relationships" xmlns:p="http://schemas.openxmlformats.org/presentationml/2006/main">
  <p:tag name="THEMEIDCC" val="8"/>
</p:tagLst>
</file>

<file path=ppt/tags/tag33.xml><?xml version="1.0" encoding="utf-8"?>
<p:tagLst xmlns:a="http://schemas.openxmlformats.org/drawingml/2006/main" xmlns:r="http://schemas.openxmlformats.org/officeDocument/2006/relationships" xmlns:p="http://schemas.openxmlformats.org/presentationml/2006/main">
  <p:tag name="THEMEIDCC" val="9"/>
</p:tagLst>
</file>

<file path=ppt/tags/tag34.xml><?xml version="1.0" encoding="utf-8"?>
<p:tagLst xmlns:a="http://schemas.openxmlformats.org/drawingml/2006/main" xmlns:r="http://schemas.openxmlformats.org/officeDocument/2006/relationships" xmlns:p="http://schemas.openxmlformats.org/presentationml/2006/main">
  <p:tag name="THEMEIDCC" val="10"/>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1"/>
</p:tagLst>
</file>

<file path=ppt/tags/tag37.xml><?xml version="1.0" encoding="utf-8"?>
<p:tagLst xmlns:a="http://schemas.openxmlformats.org/drawingml/2006/main" xmlns:r="http://schemas.openxmlformats.org/officeDocument/2006/relationships" xmlns:p="http://schemas.openxmlformats.org/presentationml/2006/main">
  <p:tag name="THEMEIDCC" val="12"/>
</p:tagLst>
</file>

<file path=ppt/tags/tag38.xml><?xml version="1.0" encoding="utf-8"?>
<p:tagLst xmlns:a="http://schemas.openxmlformats.org/drawingml/2006/main" xmlns:r="http://schemas.openxmlformats.org/officeDocument/2006/relationships" xmlns:p="http://schemas.openxmlformats.org/presentationml/2006/main">
  <p:tag name="THEMEIDCC" val="10"/>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3"/>
</p:tagLst>
</file>

<file path=ppt/tags/tag40.xml><?xml version="1.0" encoding="utf-8"?>
<p:tagLst xmlns:a="http://schemas.openxmlformats.org/drawingml/2006/main" xmlns:r="http://schemas.openxmlformats.org/officeDocument/2006/relationships" xmlns:p="http://schemas.openxmlformats.org/presentationml/2006/main">
  <p:tag name="THEMEIDCC" val="11"/>
</p:tagLst>
</file>

<file path=ppt/tags/tag41.xml><?xml version="1.0" encoding="utf-8"?>
<p:tagLst xmlns:a="http://schemas.openxmlformats.org/drawingml/2006/main" xmlns:r="http://schemas.openxmlformats.org/officeDocument/2006/relationships" xmlns:p="http://schemas.openxmlformats.org/presentationml/2006/main">
  <p:tag name="__MICROSOFT_TRANSLATOR_CLM_SLIDEINFO" val="{&quot;Guid&quot;:&quot;ca4c362d-49a1-45e1-8265-9a6efd3f2466&quot;,&quot;TimeStamp&quot;:&quot;2018-03-04T15:25:07.8076742-05:00&quot;}"/>
</p:tagLst>
</file>

<file path=ppt/tags/tag42.xml><?xml version="1.0" encoding="utf-8"?>
<p:tagLst xmlns:a="http://schemas.openxmlformats.org/drawingml/2006/main" xmlns:r="http://schemas.openxmlformats.org/officeDocument/2006/relationships" xmlns:p="http://schemas.openxmlformats.org/presentationml/2006/main">
  <p:tag name="__MICROSOFT_TRANSLATOR_CLM_SLIDEINFO" val="{&quot;Guid&quot;:&quot;0ff6bb97-d348-4591-aaae-751a024ba8b7&quot;,&quot;TimeStamp&quot;:&quot;2018-03-04T15:25:07.8557243-05:00&quot;}"/>
</p:tagLst>
</file>

<file path=ppt/tags/tag43.xml><?xml version="1.0" encoding="utf-8"?>
<p:tagLst xmlns:a="http://schemas.openxmlformats.org/drawingml/2006/main" xmlns:r="http://schemas.openxmlformats.org/officeDocument/2006/relationships" xmlns:p="http://schemas.openxmlformats.org/presentationml/2006/main">
  <p:tag name="__MICROSOFT_TRANSLATOR_CLM_SLIDEINFO" val="{&quot;Guid&quot;:&quot;8b9864a2-ace3-4ecd-9c72-ed934d116cb9&quot;,&quot;TimeStamp&quot;:&quot;2018-03-04T15:25:07.8567051-05:00&quot;}"/>
</p:tagLst>
</file>

<file path=ppt/tags/tag44.xml><?xml version="1.0" encoding="utf-8"?>
<p:tagLst xmlns:a="http://schemas.openxmlformats.org/drawingml/2006/main" xmlns:r="http://schemas.openxmlformats.org/officeDocument/2006/relationships" xmlns:p="http://schemas.openxmlformats.org/presentationml/2006/main">
  <p:tag name="__MICROSOFT_TRANSLATOR_CLM_SLIDEINFO" val="{&quot;Guid&quot;:&quot;3e72345a-4808-4f06-a706-7fd0bf9060d6&quot;,&quot;TimeStamp&quot;:&quot;2018-03-04T15:25:07.8567051-05:00&quot;}"/>
</p:tagLst>
</file>

<file path=ppt/tags/tag45.xml><?xml version="1.0" encoding="utf-8"?>
<p:tagLst xmlns:a="http://schemas.openxmlformats.org/drawingml/2006/main" xmlns:r="http://schemas.openxmlformats.org/officeDocument/2006/relationships" xmlns:p="http://schemas.openxmlformats.org/presentationml/2006/main">
  <p:tag name="__MICROSOFT_TRANSLATOR_CLM_SLIDEINFO" val="{&quot;Guid&quot;:&quot;586c109c-5be3-4b41-8e4b-63a8f1f015fe&quot;,&quot;TimeStamp&quot;:&quot;2018-03-04T15:25:07.8567051-05:00&quot;}"/>
</p:tagLst>
</file>

<file path=ppt/tags/tag46.xml><?xml version="1.0" encoding="utf-8"?>
<p:tagLst xmlns:a="http://schemas.openxmlformats.org/drawingml/2006/main" xmlns:r="http://schemas.openxmlformats.org/officeDocument/2006/relationships" xmlns:p="http://schemas.openxmlformats.org/presentationml/2006/main">
  <p:tag name="__MICROSOFT_TRANSLATOR_CLM_SLIDEINFO" val="{&quot;Guid&quot;:&quot;abd20bad-2daf-49cd-a831-84a1b910eac0&quot;,&quot;TimeStamp&quot;:&quot;2018-03-04T15:25:07.8577052-05:00&quot;}"/>
</p:tagLst>
</file>

<file path=ppt/tags/tag47.xml><?xml version="1.0" encoding="utf-8"?>
<p:tagLst xmlns:a="http://schemas.openxmlformats.org/drawingml/2006/main" xmlns:r="http://schemas.openxmlformats.org/officeDocument/2006/relationships" xmlns:p="http://schemas.openxmlformats.org/presentationml/2006/main">
  <p:tag name="__MICROSOFT_TRANSLATOR_CLM_SLIDEINFO" val="{&quot;Guid&quot;:&quot;fd481f96-3838-45f5-8703-15900ee87870&quot;,&quot;TimeStamp&quot;:&quot;2018-03-04T15:25:07.8577052-05:00&quot;}"/>
</p:tagLst>
</file>

<file path=ppt/tags/tag48.xml><?xml version="1.0" encoding="utf-8"?>
<p:tagLst xmlns:a="http://schemas.openxmlformats.org/drawingml/2006/main" xmlns:r="http://schemas.openxmlformats.org/officeDocument/2006/relationships" xmlns:p="http://schemas.openxmlformats.org/presentationml/2006/main">
  <p:tag name="__MICROSOFT_TRANSLATOR_CLM_SLIDEINFO" val="{&quot;Guid&quot;:&quot;d5d3b798-0695-496d-9b81-03055564429e&quot;,&quot;TimeStamp&quot;:&quot;2018-03-04T15:25:07.8577052-05:00&quot;}"/>
</p:tagLst>
</file>

<file path=ppt/tags/tag49.xml><?xml version="1.0" encoding="utf-8"?>
<p:tagLst xmlns:a="http://schemas.openxmlformats.org/drawingml/2006/main" xmlns:r="http://schemas.openxmlformats.org/officeDocument/2006/relationships" xmlns:p="http://schemas.openxmlformats.org/presentationml/2006/main">
  <p:tag name="__MICROSOFT_TRANSLATOR_CLM_SLIDEINFO" val="{&quot;Guid&quot;:&quot;c59c5b8b-8e41-4d35-968b-6ab8ad0319c6&quot;,&quot;TimeStamp&quot;:&quot;2018-03-04T15:25:07.8577052-05:00&quot;}"/>
</p:tagLst>
</file>

<file path=ppt/tags/tag5.xml><?xml version="1.0" encoding="utf-8"?>
<p:tagLst xmlns:a="http://schemas.openxmlformats.org/drawingml/2006/main" xmlns:r="http://schemas.openxmlformats.org/officeDocument/2006/relationships" xmlns:p="http://schemas.openxmlformats.org/presentationml/2006/main">
  <p:tag name="THEMEID" val="4"/>
</p:tagLst>
</file>

<file path=ppt/tags/tag50.xml><?xml version="1.0" encoding="utf-8"?>
<p:tagLst xmlns:a="http://schemas.openxmlformats.org/drawingml/2006/main" xmlns:r="http://schemas.openxmlformats.org/officeDocument/2006/relationships" xmlns:p="http://schemas.openxmlformats.org/presentationml/2006/main">
  <p:tag name="__MICROSOFT_TRANSLATOR_CLM_SLIDEINFO" val="{&quot;Guid&quot;:&quot;f36f6bf2-16ac-4ae4-b258-fd0da76892c2&quot;,&quot;TimeStamp&quot;:&quot;2018-03-04T15:25:07.8577052-05:00&quot;}"/>
</p:tagLst>
</file>

<file path=ppt/tags/tag51.xml><?xml version="1.0" encoding="utf-8"?>
<p:tagLst xmlns:a="http://schemas.openxmlformats.org/drawingml/2006/main" xmlns:r="http://schemas.openxmlformats.org/officeDocument/2006/relationships" xmlns:p="http://schemas.openxmlformats.org/presentationml/2006/main">
  <p:tag name="__MICROSOFT_TRANSLATOR_CLM_SLIDEINFO" val="{&quot;Guid&quot;:&quot;65ab6b21-2177-4c9f-b4a2-3e9a8f235b8c&quot;,&quot;TimeStamp&quot;:&quot;2018-03-04T15:25:07.8587061-05:00&quot;}"/>
</p:tagLst>
</file>

<file path=ppt/tags/tag52.xml><?xml version="1.0" encoding="utf-8"?>
<p:tagLst xmlns:a="http://schemas.openxmlformats.org/drawingml/2006/main" xmlns:r="http://schemas.openxmlformats.org/officeDocument/2006/relationships" xmlns:p="http://schemas.openxmlformats.org/presentationml/2006/main">
  <p:tag name="__MICROSOFT_TRANSLATOR_CLM_SLIDEINFO" val="{&quot;Guid&quot;:&quot;b38c2487-8eb6-47b6-b723-a501dbd09d7d&quot;,&quot;TimeStamp&quot;:&quot;2018-03-04T15:25:07.8587061-05:00&quot;}"/>
</p:tagLst>
</file>

<file path=ppt/tags/tag53.xml><?xml version="1.0" encoding="utf-8"?>
<p:tagLst xmlns:a="http://schemas.openxmlformats.org/drawingml/2006/main" xmlns:r="http://schemas.openxmlformats.org/officeDocument/2006/relationships" xmlns:p="http://schemas.openxmlformats.org/presentationml/2006/main">
  <p:tag name="__MICROSOFT_TRANSLATOR_CLM_SLIDEINFO" val="{&quot;Guid&quot;:&quot;de9ea273-dcef-45db-b59f-a8ebc60b04c1&quot;,&quot;TimeStamp&quot;:&quot;2018-03-04T15:25:07.8587061-05:00&quot;}"/>
</p:tagLst>
</file>

<file path=ppt/tags/tag54.xml><?xml version="1.0" encoding="utf-8"?>
<p:tagLst xmlns:a="http://schemas.openxmlformats.org/drawingml/2006/main" xmlns:r="http://schemas.openxmlformats.org/officeDocument/2006/relationships" xmlns:p="http://schemas.openxmlformats.org/presentationml/2006/main">
  <p:tag name="__MICROSOFT_TRANSLATOR_CLM_SLIDEINFO" val="{&quot;Guid&quot;:&quot;386dd259-d34c-4630-85bb-7f51774ee76b&quot;,&quot;TimeStamp&quot;:&quot;2018-03-04T15:25:07.8577052-05:00&quot;}"/>
</p:tagLst>
</file>

<file path=ppt/tags/tag55.xml><?xml version="1.0" encoding="utf-8"?>
<p:tagLst xmlns:a="http://schemas.openxmlformats.org/drawingml/2006/main" xmlns:r="http://schemas.openxmlformats.org/officeDocument/2006/relationships" xmlns:p="http://schemas.openxmlformats.org/presentationml/2006/main">
  <p:tag name="__MICROSOFT_TRANSLATOR_CLM_SLIDEINFO" val="{&quot;Guid&quot;:&quot;eaa26a1f-b287-49bc-aec1-22b1e7fe68c7&quot;,&quot;TimeStamp&quot;:&quot;2018-03-04T15:25:07.8577052-05:00&quot;}"/>
</p:tagLst>
</file>

<file path=ppt/tags/tag56.xml><?xml version="1.0" encoding="utf-8"?>
<p:tagLst xmlns:a="http://schemas.openxmlformats.org/drawingml/2006/main" xmlns:r="http://schemas.openxmlformats.org/officeDocument/2006/relationships" xmlns:p="http://schemas.openxmlformats.org/presentationml/2006/main">
  <p:tag name="__MICROSOFT_TRANSLATOR_CLM_SLIDEINFO" val="{&quot;Guid&quot;:&quot;68471036-caed-4225-8a11-067e6a3be479&quot;,&quot;TimeStamp&quot;:&quot;2018-03-04T15:25:07.8587061-05:00&quot;}"/>
</p:tagLst>
</file>

<file path=ppt/tags/tag57.xml><?xml version="1.0" encoding="utf-8"?>
<p:tagLst xmlns:a="http://schemas.openxmlformats.org/drawingml/2006/main" xmlns:r="http://schemas.openxmlformats.org/officeDocument/2006/relationships" xmlns:p="http://schemas.openxmlformats.org/presentationml/2006/main">
  <p:tag name="__MICROSOFT_TRANSLATOR_CLM_SLIDEINFO" val="{&quot;Guid&quot;:&quot;d9f1a564-6c45-4166-bbf7-c40551ad17cd&quot;,&quot;TimeStamp&quot;:&quot;2018-03-04T15:25:07.8587061-05:00&quot;}"/>
</p:tagLst>
</file>

<file path=ppt/tags/tag6.xml><?xml version="1.0" encoding="utf-8"?>
<p:tagLst xmlns:a="http://schemas.openxmlformats.org/drawingml/2006/main" xmlns:r="http://schemas.openxmlformats.org/officeDocument/2006/relationships" xmlns:p="http://schemas.openxmlformats.org/presentationml/2006/main">
  <p:tag name="THEMEID" val="5"/>
</p:tagLst>
</file>

<file path=ppt/tags/tag7.xml><?xml version="1.0" encoding="utf-8"?>
<p:tagLst xmlns:a="http://schemas.openxmlformats.org/drawingml/2006/main" xmlns:r="http://schemas.openxmlformats.org/officeDocument/2006/relationships" xmlns:p="http://schemas.openxmlformats.org/presentationml/2006/main">
  <p:tag name="THEMEID" val="6"/>
</p:tagLst>
</file>

<file path=ppt/tags/tag8.xml><?xml version="1.0" encoding="utf-8"?>
<p:tagLst xmlns:a="http://schemas.openxmlformats.org/drawingml/2006/main" xmlns:r="http://schemas.openxmlformats.org/officeDocument/2006/relationships" xmlns:p="http://schemas.openxmlformats.org/presentationml/2006/main">
  <p:tag name="THEMEID" val="7"/>
</p:tagLst>
</file>

<file path=ppt/tags/tag9.xml><?xml version="1.0" encoding="utf-8"?>
<p:tagLst xmlns:a="http://schemas.openxmlformats.org/drawingml/2006/main" xmlns:r="http://schemas.openxmlformats.org/officeDocument/2006/relationships" xmlns:p="http://schemas.openxmlformats.org/presentationml/2006/main">
  <p:tag name="THEMEID" val="8"/>
</p:tagLst>
</file>

<file path=ppt/theme/theme1.xml><?xml version="1.0" encoding="utf-8"?>
<a:theme xmlns:a="http://schemas.openxmlformats.org/drawingml/2006/main" name="2_Connect_2016_Template_Light">
  <a:themeElements>
    <a:clrScheme name="Custom 7">
      <a:dk1>
        <a:srgbClr val="505050"/>
      </a:dk1>
      <a:lt1>
        <a:srgbClr val="FFFFFF"/>
      </a:lt1>
      <a:dk2>
        <a:srgbClr val="0078D7"/>
      </a:dk2>
      <a:lt2>
        <a:srgbClr val="FFFFFF"/>
      </a:lt2>
      <a:accent1>
        <a:srgbClr val="0078D7"/>
      </a:accent1>
      <a:accent2>
        <a:srgbClr val="5C2D91"/>
      </a:accent2>
      <a:accent3>
        <a:srgbClr val="008272"/>
      </a:accent3>
      <a:accent4>
        <a:srgbClr val="D2D2D2"/>
      </a:accent4>
      <a:accent5>
        <a:srgbClr val="737373"/>
      </a:accent5>
      <a:accent6>
        <a:srgbClr val="505050"/>
      </a:accent6>
      <a:hlink>
        <a:srgbClr val="0098FF"/>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TUDIO_SlideTemplate_101116.potx" id="{80CCC0EE-A535-46E1-81E2-2C88D26BF2D9}" vid="{2239D6D4-FF4D-4593-B7F3-45A8D905D389}"/>
    </a:ext>
  </a:extLst>
</a:theme>
</file>

<file path=ppt/theme/theme10.xml><?xml version="1.0" encoding="utf-8"?>
<a:theme xmlns:a="http://schemas.openxmlformats.org/drawingml/2006/main" name="6_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8.potx" id="{EB8F4248-9E5E-46A9-8BA8-30209C4FFE2D}" vid="{4BD31EC0-BAC4-44E6-B493-AF7AF04A2B69}"/>
    </a:ext>
  </a:extLst>
</a:theme>
</file>

<file path=ppt/theme/theme1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12.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13.xml><?xml version="1.0" encoding="utf-8"?>
<a:theme xmlns:a="http://schemas.openxmlformats.org/drawingml/2006/main" name="3_C+E Deck">
  <a:themeElements>
    <a:clrScheme name="PST">
      <a:dk1>
        <a:srgbClr val="505050"/>
      </a:dk1>
      <a:lt1>
        <a:srgbClr val="FFFFFF"/>
      </a:lt1>
      <a:dk2>
        <a:srgbClr val="0072C6"/>
      </a:dk2>
      <a:lt2>
        <a:srgbClr val="FFFFFF"/>
      </a:lt2>
      <a:accent1>
        <a:srgbClr val="00B6C3"/>
      </a:accent1>
      <a:accent2>
        <a:srgbClr val="BA141A"/>
      </a:accent2>
      <a:accent3>
        <a:srgbClr val="68217A"/>
      </a:accent3>
      <a:accent4>
        <a:srgbClr val="008272"/>
      </a:accent4>
      <a:accent5>
        <a:srgbClr val="00BCF2"/>
      </a:accent5>
      <a:accent6>
        <a:srgbClr val="00188F"/>
      </a:accent6>
      <a:hlink>
        <a:srgbClr val="0072C6"/>
      </a:hlink>
      <a:folHlink>
        <a:srgbClr val="0072C6"/>
      </a:folHlink>
    </a:clrScheme>
    <a:fontScheme name="Custom 1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9_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50091_TR24_TR_TV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solidFill>
            <a:schemeClr val="bg1"/>
          </a:solidFill>
          <a:headEnd type="none" w="med" len="med"/>
          <a:tailEnd type="none" w="med" len="med"/>
        </a:ln>
      </a:spPr>
      <a:bodyPr rot="0" spcFirstLastPara="0" vertOverflow="overflow" horzOverflow="overflow" vert="horz" wrap="square" lIns="0" tIns="46637" rIns="0" bIns="46637" numCol="1" spcCol="0" rtlCol="0" fromWordArt="0" anchor="t" anchorCtr="0" forceAA="0" compatLnSpc="1">
        <a:prstTxWarp prst="textNoShape">
          <a:avLst/>
        </a:prstTxWarp>
        <a:noAutofit/>
      </a:bodyPr>
      <a:lstStyle>
        <a:defPPr marL="182880" defTabSz="932472" fontAlgn="base">
          <a:spcBef>
            <a:spcPct val="0"/>
          </a:spcBef>
          <a:spcAft>
            <a:spcPct val="0"/>
          </a:spcAft>
          <a:defRPr sz="2000" dirty="0" smtClean="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TR_TV_Template.potx" id="{4ADA9E78-C4BD-42B0-94BD-EE87DFDAAC67}" vid="{5F5AA096-9A8E-4B1F-99E9-A6A39FB3D6FA}"/>
    </a:ext>
  </a:extLst>
</a:theme>
</file>

<file path=ppt/theme/theme3.xml><?xml version="1.0" encoding="utf-8"?>
<a:theme xmlns:a="http://schemas.openxmlformats.org/drawingml/2006/main" name="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73CD10E5-6BB9-40C7-89C8-F0CB96ABC0CF}" vid="{54E896AB-26A2-40C9-9B4F-5BD4E8E2E72B}"/>
    </a:ext>
  </a:extLst>
</a:theme>
</file>

<file path=ppt/theme/theme4.xml><?xml version="1.0" encoding="utf-8"?>
<a:theme xmlns:a="http://schemas.openxmlformats.org/drawingml/2006/main" name="8_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5.xml><?xml version="1.0" encoding="utf-8"?>
<a:theme xmlns:a="http://schemas.openxmlformats.org/drawingml/2006/main" name="1_DARK GRAY TEMPLATE">
  <a:themeElements>
    <a:clrScheme name="BT - Blue - dark back, magenta, lime">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1.potx" id="{A6A753D9-E489-496F-AE09-A01A096BC50E}" vid="{95EFA3AF-6F90-46BD-A576-54DE496DD938}"/>
    </a:ext>
  </a:extLst>
</a:theme>
</file>

<file path=ppt/theme/theme6.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7.xml><?xml version="1.0" encoding="utf-8"?>
<a:theme xmlns:a="http://schemas.openxmlformats.org/drawingml/2006/main" name="2_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8.xml><?xml version="1.0" encoding="utf-8"?>
<a:theme xmlns:a="http://schemas.openxmlformats.org/drawingml/2006/main" name="1_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 [Read-Only]" id="{D5549292-727A-4046-BF7A-F66234CD7E37}" vid="{F28478DD-8F20-489A-A117-3C1DC29D69B5}"/>
    </a:ext>
  </a:extLst>
</a:theme>
</file>

<file path=ppt/theme/theme9.xml><?xml version="1.0" encoding="utf-8"?>
<a:theme xmlns:a="http://schemas.openxmlformats.org/drawingml/2006/main" name="2_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Override1.xml><?xml version="1.0" encoding="utf-8"?>
<a:themeOverride xmlns:a="http://schemas.openxmlformats.org/drawingml/2006/main">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themeOverride>
</file>

<file path=docProps/app.xml><?xml version="1.0" encoding="utf-8"?>
<Properties xmlns="http://schemas.openxmlformats.org/officeDocument/2006/extended-properties" xmlns:vt="http://schemas.openxmlformats.org/officeDocument/2006/docPropsVTypes">
  <TotalTime>10310</TotalTime>
  <Words>2637</Words>
  <Application>Microsoft Macintosh PowerPoint</Application>
  <PresentationFormat>Widescreen</PresentationFormat>
  <Paragraphs>282</Paragraphs>
  <Slides>18</Slides>
  <Notes>17</Notes>
  <HiddenSlides>0</HiddenSlides>
  <MMClips>0</MMClips>
  <ScaleCrop>false</ScaleCrop>
  <HeadingPairs>
    <vt:vector size="6" baseType="variant">
      <vt:variant>
        <vt:lpstr>Fonts Used</vt:lpstr>
      </vt:variant>
      <vt:variant>
        <vt:i4>9</vt:i4>
      </vt:variant>
      <vt:variant>
        <vt:lpstr>Theme</vt:lpstr>
      </vt:variant>
      <vt:variant>
        <vt:i4>14</vt:i4>
      </vt:variant>
      <vt:variant>
        <vt:lpstr>Slide Titles</vt:lpstr>
      </vt:variant>
      <vt:variant>
        <vt:i4>18</vt:i4>
      </vt:variant>
    </vt:vector>
  </HeadingPairs>
  <TitlesOfParts>
    <vt:vector size="41" baseType="lpstr">
      <vt:lpstr>Arial</vt:lpstr>
      <vt:lpstr>Calibri</vt:lpstr>
      <vt:lpstr>Consolas</vt:lpstr>
      <vt:lpstr>Quattrocento Sans</vt:lpstr>
      <vt:lpstr>Segoe UI</vt:lpstr>
      <vt:lpstr>Segoe UI Light</vt:lpstr>
      <vt:lpstr>Segoe UI Semibold</vt:lpstr>
      <vt:lpstr>Segoe UI Semilight</vt:lpstr>
      <vt:lpstr>Wingdings</vt:lpstr>
      <vt:lpstr>2_Connect_2016_Template_Light</vt:lpstr>
      <vt:lpstr>1_5-50091_TR24_TR_TV_Template</vt:lpstr>
      <vt:lpstr>5-50113_Microsoft_Ready_Light_Template</vt:lpstr>
      <vt:lpstr>8_WHITE TEMPLATE</vt:lpstr>
      <vt:lpstr>1_DARK GRAY TEMPLATE</vt:lpstr>
      <vt:lpstr>WHITE TEMPLATE</vt:lpstr>
      <vt:lpstr>2_WHITE TEMPLATE</vt:lpstr>
      <vt:lpstr>1_5-50113_Microsoft_Ready_Light_Template</vt:lpstr>
      <vt:lpstr>2_5-50109_Microsoft_Light_Template</vt:lpstr>
      <vt:lpstr>6_WHITE TEMPLATE</vt:lpstr>
      <vt:lpstr>Server and Cloud 2013</vt:lpstr>
      <vt:lpstr>1_Server and Cloud 2013</vt:lpstr>
      <vt:lpstr>3_C+E Deck</vt:lpstr>
      <vt:lpstr>9_WHITE TEMPLATE</vt:lpstr>
      <vt:lpstr>Azure &amp; Containers</vt:lpstr>
      <vt:lpstr>Containers 101</vt:lpstr>
      <vt:lpstr>From traditional app to modern app</vt:lpstr>
      <vt:lpstr>What is a container?</vt:lpstr>
      <vt:lpstr>PowerPoint Presentation</vt:lpstr>
      <vt:lpstr>The container advantage</vt:lpstr>
      <vt:lpstr>The container advantage</vt:lpstr>
      <vt:lpstr>The container advantage</vt:lpstr>
      <vt:lpstr>Containers are gaining momentum</vt:lpstr>
      <vt:lpstr>Industry analysts agree</vt:lpstr>
      <vt:lpstr>Azure container technology</vt:lpstr>
      <vt:lpstr>PowerPoint Presentation</vt:lpstr>
      <vt:lpstr>PowerPoint Presentation</vt:lpstr>
      <vt:lpstr>Container orchestration</vt:lpstr>
      <vt:lpstr>The elements of orchestration</vt:lpstr>
      <vt:lpstr>Kubernetes: the de-facto orchestrator</vt:lpstr>
      <vt:lpstr>Kubernetes: empowering you to do more</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Redmond</dc:creator>
  <cp:lastModifiedBy>Carlos Alexei Marquez Rojas</cp:lastModifiedBy>
  <cp:revision>153</cp:revision>
  <cp:lastPrinted>2018-05-09T01:18:37Z</cp:lastPrinted>
  <dcterms:created xsi:type="dcterms:W3CDTF">2017-09-13T18:05:02Z</dcterms:created>
  <dcterms:modified xsi:type="dcterms:W3CDTF">2018-05-10T10:45:11Z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briar@microsoft.com</vt:lpwstr>
  </property>
  <property fmtid="{D5CDD505-2E9C-101B-9397-08002B2CF9AE}" pid="5" name="MSIP_Label_f42aa342-8706-4288-bd11-ebb85995028c_SetDate">
    <vt:lpwstr>2018-03-04T20:30:26.1136127Z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