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9" r:id="rId24"/>
    <p:sldId id="291" r:id="rId25"/>
    <p:sldId id="292" r:id="rId26"/>
    <p:sldId id="295" r:id="rId27"/>
    <p:sldId id="315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Light Template" id="{E1C8FB21-FF75-44A0-8090-B2FB240B014B}">
          <p14:sldIdLst>
            <p14:sldId id="257"/>
            <p14:sldId id="261"/>
            <p14:sldId id="262"/>
            <p14:sldId id="263"/>
            <p14:sldId id="264"/>
            <p14:sldId id="265"/>
            <p14:sldId id="270"/>
            <p14:sldId id="271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9"/>
            <p14:sldId id="291"/>
            <p14:sldId id="292"/>
            <p14:sldId id="295"/>
            <p14:sldId id="315"/>
          </p14:sldIdLst>
        </p14:section>
        <p14:section name="Default Section" id="{13C402FB-9485-4F51-8D35-CFD97350139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FFFFFF"/>
    <a:srgbClr val="0078D7"/>
    <a:srgbClr val="000000"/>
    <a:srgbClr val="FF8C00"/>
    <a:srgbClr val="D83B01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15797-F53A-094B-A905-2502C595A0A7}" v="174" dt="2018-05-10T11:01:1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4" autoAdjust="0"/>
    <p:restoredTop sz="95814" autoAdjust="0"/>
  </p:normalViewPr>
  <p:slideViewPr>
    <p:cSldViewPr>
      <p:cViewPr varScale="1">
        <p:scale>
          <a:sx n="127" d="100"/>
          <a:sy n="127" d="100"/>
        </p:scale>
        <p:origin x="208" y="368"/>
      </p:cViewPr>
      <p:guideLst/>
    </p:cSldViewPr>
  </p:slideViewPr>
  <p:outlineViewPr>
    <p:cViewPr>
      <p:scale>
        <a:sx n="33" d="100"/>
        <a:sy n="33" d="100"/>
      </p:scale>
      <p:origin x="0" y="-9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1308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exei Marquez Rojas" userId="1ca28ff5f2aeb4c9" providerId="LiveId" clId="{EE0A2471-09FA-1545-BD9B-2241E012C05D}"/>
    <pc:docChg chg="undo custSel addSld delSld modSld delMainMaster modMainMaster modSection">
      <pc:chgData name="Carlos Alexei Marquez Rojas" userId="1ca28ff5f2aeb4c9" providerId="LiveId" clId="{EE0A2471-09FA-1545-BD9B-2241E012C05D}" dt="2018-05-10T11:01:19.560" v="172"/>
      <pc:docMkLst>
        <pc:docMk/>
      </pc:docMkLst>
      <pc:sldChg chg="modTransition">
        <pc:chgData name="Carlos Alexei Marquez Rojas" userId="1ca28ff5f2aeb4c9" providerId="LiveId" clId="{EE0A2471-09FA-1545-BD9B-2241E012C05D}" dt="2018-05-09T01:09:14.479" v="171"/>
        <pc:sldMkLst>
          <pc:docMk/>
          <pc:sldMk cId="4149523564" sldId="261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3969754697" sldId="262"/>
        </pc:sldMkLst>
      </pc:sldChg>
      <pc:sldChg chg="modSp modTransition">
        <pc:chgData name="Carlos Alexei Marquez Rojas" userId="1ca28ff5f2aeb4c9" providerId="LiveId" clId="{EE0A2471-09FA-1545-BD9B-2241E012C05D}" dt="2018-05-09T01:06:30.839" v="84"/>
        <pc:sldMkLst>
          <pc:docMk/>
          <pc:sldMk cId="2383868943" sldId="264"/>
        </pc:sldMkLst>
        <pc:picChg chg="mod">
          <ac:chgData name="Carlos Alexei Marquez Rojas" userId="1ca28ff5f2aeb4c9" providerId="LiveId" clId="{EE0A2471-09FA-1545-BD9B-2241E012C05D}" dt="2018-05-09T01:05:38.889" v="17" actId="18331"/>
          <ac:picMkLst>
            <pc:docMk/>
            <pc:sldMk cId="2383868943" sldId="264"/>
            <ac:picMk id="108" creationId="{00000000-0000-0000-0000-000000000000}"/>
          </ac:picMkLst>
        </pc:picChg>
      </pc:sldChg>
      <pc:sldChg chg="add del">
        <pc:chgData name="Carlos Alexei Marquez Rojas" userId="1ca28ff5f2aeb4c9" providerId="LiveId" clId="{EE0A2471-09FA-1545-BD9B-2241E012C05D}" dt="2018-05-09T01:01:18.306" v="1" actId="2696"/>
        <pc:sldMkLst>
          <pc:docMk/>
          <pc:sldMk cId="199333388" sldId="270"/>
        </pc:sldMkLst>
      </pc:sldChg>
      <pc:sldChg chg="del">
        <pc:chgData name="Carlos Alexei Marquez Rojas" userId="1ca28ff5f2aeb4c9" providerId="LiveId" clId="{EE0A2471-09FA-1545-BD9B-2241E012C05D}" dt="2018-05-09T01:01:27.630" v="2" actId="2696"/>
        <pc:sldMkLst>
          <pc:docMk/>
          <pc:sldMk cId="1463080431" sldId="272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2479377700" sldId="274"/>
        </pc:sldMkLst>
      </pc:sldChg>
      <pc:sldChg chg="modTransition">
        <pc:chgData name="Carlos Alexei Marquez Rojas" userId="1ca28ff5f2aeb4c9" providerId="LiveId" clId="{EE0A2471-09FA-1545-BD9B-2241E012C05D}" dt="2018-05-09T01:06:33.532" v="114"/>
        <pc:sldMkLst>
          <pc:docMk/>
          <pc:sldMk cId="2662503884" sldId="278"/>
        </pc:sldMkLst>
      </pc:sldChg>
      <pc:sldChg chg="modTransition">
        <pc:chgData name="Carlos Alexei Marquez Rojas" userId="1ca28ff5f2aeb4c9" providerId="LiveId" clId="{EE0A2471-09FA-1545-BD9B-2241E012C05D}" dt="2018-05-09T01:06:33.532" v="114"/>
        <pc:sldMkLst>
          <pc:docMk/>
          <pc:sldMk cId="783945735" sldId="280"/>
        </pc:sldMkLst>
      </pc:sldChg>
      <pc:sldChg chg="modTransition">
        <pc:chgData name="Carlos Alexei Marquez Rojas" userId="1ca28ff5f2aeb4c9" providerId="LiveId" clId="{EE0A2471-09FA-1545-BD9B-2241E012C05D}" dt="2018-05-09T01:06:33.532" v="114"/>
        <pc:sldMkLst>
          <pc:docMk/>
          <pc:sldMk cId="4112092802" sldId="283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3094215571" sldId="284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1103041665" sldId="285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3605207655" sldId="286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598052974" sldId="289"/>
        </pc:sldMkLst>
      </pc:sldChg>
      <pc:sldChg chg="del">
        <pc:chgData name="Carlos Alexei Marquez Rojas" userId="1ca28ff5f2aeb4c9" providerId="LiveId" clId="{EE0A2471-09FA-1545-BD9B-2241E012C05D}" dt="2018-05-09T01:02:01.783" v="3" actId="2696"/>
        <pc:sldMkLst>
          <pc:docMk/>
          <pc:sldMk cId="1932117088" sldId="290"/>
        </pc:sldMkLst>
      </pc:sldChg>
      <pc:sldChg chg="modTransition modAnim">
        <pc:chgData name="Carlos Alexei Marquez Rojas" userId="1ca28ff5f2aeb4c9" providerId="LiveId" clId="{EE0A2471-09FA-1545-BD9B-2241E012C05D}" dt="2018-05-10T11:01:19.560" v="172"/>
        <pc:sldMkLst>
          <pc:docMk/>
          <pc:sldMk cId="2025585739" sldId="291"/>
        </pc:sldMkLst>
      </pc:sldChg>
      <pc:sldChg chg="modTransition">
        <pc:chgData name="Carlos Alexei Marquez Rojas" userId="1ca28ff5f2aeb4c9" providerId="LiveId" clId="{EE0A2471-09FA-1545-BD9B-2241E012C05D}" dt="2018-05-09T01:06:30.839" v="84"/>
        <pc:sldMkLst>
          <pc:docMk/>
          <pc:sldMk cId="5854496" sldId="292"/>
        </pc:sldMkLst>
      </pc:sldChg>
      <pc:sldChg chg="del">
        <pc:chgData name="Carlos Alexei Marquez Rojas" userId="1ca28ff5f2aeb4c9" providerId="LiveId" clId="{EE0A2471-09FA-1545-BD9B-2241E012C05D}" dt="2018-05-09T01:02:13.964" v="4" actId="2696"/>
        <pc:sldMkLst>
          <pc:docMk/>
          <pc:sldMk cId="2733403941" sldId="293"/>
        </pc:sldMkLst>
      </pc:sldChg>
      <pc:sldChg chg="del">
        <pc:chgData name="Carlos Alexei Marquez Rojas" userId="1ca28ff5f2aeb4c9" providerId="LiveId" clId="{EE0A2471-09FA-1545-BD9B-2241E012C05D}" dt="2018-05-09T01:02:20.221" v="5" actId="2696"/>
        <pc:sldMkLst>
          <pc:docMk/>
          <pc:sldMk cId="1966693332" sldId="302"/>
        </pc:sldMkLst>
      </pc:sldChg>
      <pc:sldChg chg="del">
        <pc:chgData name="Carlos Alexei Marquez Rojas" userId="1ca28ff5f2aeb4c9" providerId="LiveId" clId="{EE0A2471-09FA-1545-BD9B-2241E012C05D}" dt="2018-05-09T01:02:26.299" v="6" actId="2696"/>
        <pc:sldMkLst>
          <pc:docMk/>
          <pc:sldMk cId="1544579928" sldId="303"/>
        </pc:sldMkLst>
      </pc:sldChg>
      <pc:sldChg chg="del">
        <pc:chgData name="Carlos Alexei Marquez Rojas" userId="1ca28ff5f2aeb4c9" providerId="LiveId" clId="{EE0A2471-09FA-1545-BD9B-2241E012C05D}" dt="2018-05-09T01:02:28.659" v="7" actId="2696"/>
        <pc:sldMkLst>
          <pc:docMk/>
          <pc:sldMk cId="465632161" sldId="304"/>
        </pc:sldMkLst>
      </pc:sldChg>
      <pc:sldChg chg="del">
        <pc:chgData name="Carlos Alexei Marquez Rojas" userId="1ca28ff5f2aeb4c9" providerId="LiveId" clId="{EE0A2471-09FA-1545-BD9B-2241E012C05D}" dt="2018-05-09T01:02:29.930" v="8" actId="2696"/>
        <pc:sldMkLst>
          <pc:docMk/>
          <pc:sldMk cId="1724612679" sldId="305"/>
        </pc:sldMkLst>
      </pc:sldChg>
      <pc:sldChg chg="del">
        <pc:chgData name="Carlos Alexei Marquez Rojas" userId="1ca28ff5f2aeb4c9" providerId="LiveId" clId="{EE0A2471-09FA-1545-BD9B-2241E012C05D}" dt="2018-05-09T01:02:46.019" v="10" actId="2696"/>
        <pc:sldMkLst>
          <pc:docMk/>
          <pc:sldMk cId="2344666155" sldId="306"/>
        </pc:sldMkLst>
      </pc:sldChg>
      <pc:sldChg chg="del">
        <pc:chgData name="Carlos Alexei Marquez Rojas" userId="1ca28ff5f2aeb4c9" providerId="LiveId" clId="{EE0A2471-09FA-1545-BD9B-2241E012C05D}" dt="2018-05-09T01:02:47.386" v="11" actId="2696"/>
        <pc:sldMkLst>
          <pc:docMk/>
          <pc:sldMk cId="3042781790" sldId="307"/>
        </pc:sldMkLst>
      </pc:sldChg>
      <pc:sldChg chg="add del">
        <pc:chgData name="Carlos Alexei Marquez Rojas" userId="1ca28ff5f2aeb4c9" providerId="LiveId" clId="{EE0A2471-09FA-1545-BD9B-2241E012C05D}" dt="2018-05-09T01:02:57.129" v="16" actId="2696"/>
        <pc:sldMkLst>
          <pc:docMk/>
          <pc:sldMk cId="1897784522" sldId="315"/>
        </pc:sldMkLst>
      </pc:sldChg>
      <pc:sldChg chg="del">
        <pc:chgData name="Carlos Alexei Marquez Rojas" userId="1ca28ff5f2aeb4c9" providerId="LiveId" clId="{EE0A2471-09FA-1545-BD9B-2241E012C05D}" dt="2018-05-09T01:02:48.543" v="12" actId="2696"/>
        <pc:sldMkLst>
          <pc:docMk/>
          <pc:sldMk cId="3999703134" sldId="316"/>
        </pc:sldMkLst>
      </pc:sldChg>
      <pc:sldChg chg="del">
        <pc:chgData name="Carlos Alexei Marquez Rojas" userId="1ca28ff5f2aeb4c9" providerId="LiveId" clId="{EE0A2471-09FA-1545-BD9B-2241E012C05D}" dt="2018-05-09T01:02:52.100" v="14" actId="2696"/>
        <pc:sldMkLst>
          <pc:docMk/>
          <pc:sldMk cId="747033174" sldId="317"/>
        </pc:sldMkLst>
      </pc:sldChg>
      <pc:sldChg chg="del">
        <pc:chgData name="Carlos Alexei Marquez Rojas" userId="1ca28ff5f2aeb4c9" providerId="LiveId" clId="{EE0A2471-09FA-1545-BD9B-2241E012C05D}" dt="2018-05-09T01:02:50.356" v="13" actId="2696"/>
        <pc:sldMkLst>
          <pc:docMk/>
          <pc:sldMk cId="1277136375" sldId="318"/>
        </pc:sldMkLst>
      </pc:sldChg>
      <pc:sldChg chg="del">
        <pc:chgData name="Carlos Alexei Marquez Rojas" userId="1ca28ff5f2aeb4c9" providerId="LiveId" clId="{EE0A2471-09FA-1545-BD9B-2241E012C05D}" dt="2018-05-09T01:02:31.219" v="9" actId="2696"/>
        <pc:sldMkLst>
          <pc:docMk/>
          <pc:sldMk cId="2273083146" sldId="319"/>
        </pc:sldMkLst>
      </pc:sldChg>
      <pc:sldMasterChg chg="delSp delSldLayout modSldLayout">
        <pc:chgData name="Carlos Alexei Marquez Rojas" userId="1ca28ff5f2aeb4c9" providerId="LiveId" clId="{EE0A2471-09FA-1545-BD9B-2241E012C05D}" dt="2018-05-09T01:08:36.241" v="169" actId="2696"/>
        <pc:sldMasterMkLst>
          <pc:docMk/>
          <pc:sldMasterMk cId="4059602932" sldId="2147484475"/>
        </pc:sldMasterMkLst>
        <pc:picChg chg="del">
          <ac:chgData name="Carlos Alexei Marquez Rojas" userId="1ca28ff5f2aeb4c9" providerId="LiveId" clId="{EE0A2471-09FA-1545-BD9B-2241E012C05D}" dt="2018-05-09T01:06:40.603" v="152" actId="478"/>
          <ac:picMkLst>
            <pc:docMk/>
            <pc:sldMasterMk cId="4059602932" sldId="2147484475"/>
            <ac:picMk id="5" creationId="{00000000-0000-0000-0000-000000000000}"/>
          </ac:picMkLst>
        </pc:picChg>
        <pc:sldLayoutChg chg="del">
          <pc:chgData name="Carlos Alexei Marquez Rojas" userId="1ca28ff5f2aeb4c9" providerId="LiveId" clId="{EE0A2471-09FA-1545-BD9B-2241E012C05D}" dt="2018-05-09T01:07:23.498" v="154" actId="2696"/>
          <pc:sldLayoutMkLst>
            <pc:docMk/>
            <pc:sldMasterMk cId="4059602932" sldId="2147484475"/>
            <pc:sldLayoutMk cId="3455010252" sldId="2147484476"/>
          </pc:sldLayoutMkLst>
        </pc:sldLayoutChg>
        <pc:sldLayoutChg chg="delSp">
          <pc:chgData name="Carlos Alexei Marquez Rojas" userId="1ca28ff5f2aeb4c9" providerId="LiveId" clId="{EE0A2471-09FA-1545-BD9B-2241E012C05D}" dt="2018-05-09T01:07:32.775" v="156" actId="478"/>
          <pc:sldLayoutMkLst>
            <pc:docMk/>
            <pc:sldMasterMk cId="4059602932" sldId="2147484475"/>
            <pc:sldLayoutMk cId="3867813296" sldId="2147484478"/>
          </pc:sldLayoutMkLst>
          <pc:spChg chg="del">
            <ac:chgData name="Carlos Alexei Marquez Rojas" userId="1ca28ff5f2aeb4c9" providerId="LiveId" clId="{EE0A2471-09FA-1545-BD9B-2241E012C05D}" dt="2018-05-09T01:07:32.775" v="156" actId="478"/>
            <ac:spMkLst>
              <pc:docMk/>
              <pc:sldMasterMk cId="4059602932" sldId="2147484475"/>
              <pc:sldLayoutMk cId="3867813296" sldId="2147484478"/>
              <ac:spMk id="7" creationId="{00000000-0000-0000-0000-000000000000}"/>
            </ac:spMkLst>
          </pc:spChg>
          <pc:spChg chg="del">
            <ac:chgData name="Carlos Alexei Marquez Rojas" userId="1ca28ff5f2aeb4c9" providerId="LiveId" clId="{EE0A2471-09FA-1545-BD9B-2241E012C05D}" dt="2018-05-09T01:07:27.827" v="155" actId="478"/>
            <ac:spMkLst>
              <pc:docMk/>
              <pc:sldMasterMk cId="4059602932" sldId="2147484475"/>
              <pc:sldLayoutMk cId="3867813296" sldId="2147484478"/>
              <ac:spMk id="8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7:38.610" v="157" actId="478"/>
          <pc:sldLayoutMkLst>
            <pc:docMk/>
            <pc:sldMasterMk cId="4059602932" sldId="2147484475"/>
            <pc:sldLayoutMk cId="1701319586" sldId="2147484480"/>
          </pc:sldLayoutMkLst>
          <pc:spChg chg="del">
            <ac:chgData name="Carlos Alexei Marquez Rojas" userId="1ca28ff5f2aeb4c9" providerId="LiveId" clId="{EE0A2471-09FA-1545-BD9B-2241E012C05D}" dt="2018-05-09T01:07:38.610" v="157" actId="478"/>
            <ac:spMkLst>
              <pc:docMk/>
              <pc:sldMasterMk cId="4059602932" sldId="2147484475"/>
              <pc:sldLayoutMk cId="1701319586" sldId="2147484480"/>
              <ac:spMk id="5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7:44.436" v="158" actId="478"/>
          <pc:sldLayoutMkLst>
            <pc:docMk/>
            <pc:sldMasterMk cId="4059602932" sldId="2147484475"/>
            <pc:sldLayoutMk cId="1585784415" sldId="2147484481"/>
          </pc:sldLayoutMkLst>
          <pc:spChg chg="del">
            <ac:chgData name="Carlos Alexei Marquez Rojas" userId="1ca28ff5f2aeb4c9" providerId="LiveId" clId="{EE0A2471-09FA-1545-BD9B-2241E012C05D}" dt="2018-05-09T01:07:44.436" v="158" actId="478"/>
            <ac:spMkLst>
              <pc:docMk/>
              <pc:sldMasterMk cId="4059602932" sldId="2147484475"/>
              <pc:sldLayoutMk cId="1585784415" sldId="2147484481"/>
              <ac:spMk id="4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7:51.847" v="159" actId="478"/>
          <pc:sldLayoutMkLst>
            <pc:docMk/>
            <pc:sldMasterMk cId="4059602932" sldId="2147484475"/>
            <pc:sldLayoutMk cId="2886365969" sldId="2147484482"/>
          </pc:sldLayoutMkLst>
          <pc:spChg chg="del">
            <ac:chgData name="Carlos Alexei Marquez Rojas" userId="1ca28ff5f2aeb4c9" providerId="LiveId" clId="{EE0A2471-09FA-1545-BD9B-2241E012C05D}" dt="2018-05-09T01:07:51.847" v="159" actId="478"/>
            <ac:spMkLst>
              <pc:docMk/>
              <pc:sldMasterMk cId="4059602932" sldId="2147484475"/>
              <pc:sldLayoutMk cId="2886365969" sldId="2147484482"/>
              <ac:spMk id="6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7:56.518" v="160" actId="478"/>
          <pc:sldLayoutMkLst>
            <pc:docMk/>
            <pc:sldMasterMk cId="4059602932" sldId="2147484475"/>
            <pc:sldLayoutMk cId="4091931630" sldId="2147484483"/>
          </pc:sldLayoutMkLst>
          <pc:spChg chg="del">
            <ac:chgData name="Carlos Alexei Marquez Rojas" userId="1ca28ff5f2aeb4c9" providerId="LiveId" clId="{EE0A2471-09FA-1545-BD9B-2241E012C05D}" dt="2018-05-09T01:07:56.518" v="160" actId="478"/>
            <ac:spMkLst>
              <pc:docMk/>
              <pc:sldMasterMk cId="4059602932" sldId="2147484475"/>
              <pc:sldLayoutMk cId="4091931630" sldId="2147484483"/>
              <ac:spMk id="6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8:01.596" v="161" actId="478"/>
          <pc:sldLayoutMkLst>
            <pc:docMk/>
            <pc:sldMasterMk cId="4059602932" sldId="2147484475"/>
            <pc:sldLayoutMk cId="109252056" sldId="2147484484"/>
          </pc:sldLayoutMkLst>
          <pc:spChg chg="del">
            <ac:chgData name="Carlos Alexei Marquez Rojas" userId="1ca28ff5f2aeb4c9" providerId="LiveId" clId="{EE0A2471-09FA-1545-BD9B-2241E012C05D}" dt="2018-05-09T01:08:01.596" v="161" actId="478"/>
            <ac:spMkLst>
              <pc:docMk/>
              <pc:sldMasterMk cId="4059602932" sldId="2147484475"/>
              <pc:sldLayoutMk cId="109252056" sldId="2147484484"/>
              <ac:spMk id="3" creationId="{00000000-0000-0000-0000-000000000000}"/>
            </ac:spMkLst>
          </pc:spChg>
        </pc:sldLayoutChg>
        <pc:sldLayoutChg chg="del">
          <pc:chgData name="Carlos Alexei Marquez Rojas" userId="1ca28ff5f2aeb4c9" providerId="LiveId" clId="{EE0A2471-09FA-1545-BD9B-2241E012C05D}" dt="2018-05-09T01:08:07.440" v="162" actId="2696"/>
          <pc:sldLayoutMkLst>
            <pc:docMk/>
            <pc:sldMasterMk cId="4059602932" sldId="2147484475"/>
            <pc:sldLayoutMk cId="3280903040" sldId="2147484486"/>
          </pc:sldLayoutMkLst>
        </pc:sldLayoutChg>
        <pc:sldLayoutChg chg="delSp">
          <pc:chgData name="Carlos Alexei Marquez Rojas" userId="1ca28ff5f2aeb4c9" providerId="LiveId" clId="{EE0A2471-09FA-1545-BD9B-2241E012C05D}" dt="2018-05-09T01:08:12.377" v="163" actId="478"/>
          <pc:sldLayoutMkLst>
            <pc:docMk/>
            <pc:sldMasterMk cId="4059602932" sldId="2147484475"/>
            <pc:sldLayoutMk cId="2618636637" sldId="2147484487"/>
          </pc:sldLayoutMkLst>
          <pc:spChg chg="del">
            <ac:chgData name="Carlos Alexei Marquez Rojas" userId="1ca28ff5f2aeb4c9" providerId="LiveId" clId="{EE0A2471-09FA-1545-BD9B-2241E012C05D}" dt="2018-05-09T01:08:12.377" v="163" actId="478"/>
            <ac:spMkLst>
              <pc:docMk/>
              <pc:sldMasterMk cId="4059602932" sldId="2147484475"/>
              <pc:sldLayoutMk cId="2618636637" sldId="2147484487"/>
              <ac:spMk id="3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8:17.794" v="164" actId="478"/>
          <pc:sldLayoutMkLst>
            <pc:docMk/>
            <pc:sldMasterMk cId="4059602932" sldId="2147484475"/>
            <pc:sldLayoutMk cId="113832277" sldId="2147484488"/>
          </pc:sldLayoutMkLst>
          <pc:spChg chg="del">
            <ac:chgData name="Carlos Alexei Marquez Rojas" userId="1ca28ff5f2aeb4c9" providerId="LiveId" clId="{EE0A2471-09FA-1545-BD9B-2241E012C05D}" dt="2018-05-09T01:08:17.794" v="164" actId="478"/>
            <ac:spMkLst>
              <pc:docMk/>
              <pc:sldMasterMk cId="4059602932" sldId="2147484475"/>
              <pc:sldLayoutMk cId="113832277" sldId="2147484488"/>
              <ac:spMk id="3" creationId="{00000000-0000-0000-0000-000000000000}"/>
            </ac:spMkLst>
          </pc:spChg>
        </pc:sldLayoutChg>
        <pc:sldLayoutChg chg="del">
          <pc:chgData name="Carlos Alexei Marquez Rojas" userId="1ca28ff5f2aeb4c9" providerId="LiveId" clId="{EE0A2471-09FA-1545-BD9B-2241E012C05D}" dt="2018-05-09T01:08:21.441" v="165" actId="2696"/>
          <pc:sldLayoutMkLst>
            <pc:docMk/>
            <pc:sldMasterMk cId="4059602932" sldId="2147484475"/>
            <pc:sldLayoutMk cId="2979381609" sldId="2147484489"/>
          </pc:sldLayoutMkLst>
        </pc:sldLayoutChg>
        <pc:sldLayoutChg chg="delSp modSp">
          <pc:chgData name="Carlos Alexei Marquez Rojas" userId="1ca28ff5f2aeb4c9" providerId="LiveId" clId="{EE0A2471-09FA-1545-BD9B-2241E012C05D}" dt="2018-05-09T01:08:26.836" v="167" actId="478"/>
          <pc:sldLayoutMkLst>
            <pc:docMk/>
            <pc:sldMasterMk cId="4059602932" sldId="2147484475"/>
            <pc:sldLayoutMk cId="4140109677" sldId="2147484490"/>
          </pc:sldLayoutMkLst>
          <pc:spChg chg="del mod">
            <ac:chgData name="Carlos Alexei Marquez Rojas" userId="1ca28ff5f2aeb4c9" providerId="LiveId" clId="{EE0A2471-09FA-1545-BD9B-2241E012C05D}" dt="2018-05-09T01:08:26.836" v="167" actId="478"/>
            <ac:spMkLst>
              <pc:docMk/>
              <pc:sldMasterMk cId="4059602932" sldId="2147484475"/>
              <pc:sldLayoutMk cId="4140109677" sldId="2147484490"/>
              <ac:spMk id="2" creationId="{00000000-0000-0000-0000-000000000000}"/>
            </ac:spMkLst>
          </pc:spChg>
        </pc:sldLayoutChg>
        <pc:sldLayoutChg chg="delSp">
          <pc:chgData name="Carlos Alexei Marquez Rojas" userId="1ca28ff5f2aeb4c9" providerId="LiveId" clId="{EE0A2471-09FA-1545-BD9B-2241E012C05D}" dt="2018-05-09T01:08:32.525" v="168" actId="478"/>
          <pc:sldLayoutMkLst>
            <pc:docMk/>
            <pc:sldMasterMk cId="4059602932" sldId="2147484475"/>
            <pc:sldLayoutMk cId="2419038417" sldId="2147484491"/>
          </pc:sldLayoutMkLst>
          <pc:spChg chg="del">
            <ac:chgData name="Carlos Alexei Marquez Rojas" userId="1ca28ff5f2aeb4c9" providerId="LiveId" clId="{EE0A2471-09FA-1545-BD9B-2241E012C05D}" dt="2018-05-09T01:08:32.525" v="168" actId="478"/>
            <ac:spMkLst>
              <pc:docMk/>
              <pc:sldMasterMk cId="4059602932" sldId="2147484475"/>
              <pc:sldLayoutMk cId="2419038417" sldId="2147484491"/>
              <ac:spMk id="2" creationId="{00000000-0000-0000-0000-000000000000}"/>
            </ac:spMkLst>
          </pc:spChg>
        </pc:sldLayoutChg>
        <pc:sldLayoutChg chg="del">
          <pc:chgData name="Carlos Alexei Marquez Rojas" userId="1ca28ff5f2aeb4c9" providerId="LiveId" clId="{EE0A2471-09FA-1545-BD9B-2241E012C05D}" dt="2018-05-09T01:08:36.241" v="169" actId="2696"/>
          <pc:sldLayoutMkLst>
            <pc:docMk/>
            <pc:sldMasterMk cId="4059602932" sldId="2147484475"/>
            <pc:sldLayoutMk cId="2021826010" sldId="2147484515"/>
          </pc:sldLayoutMkLst>
        </pc:sldLayoutChg>
        <pc:sldLayoutChg chg="del">
          <pc:chgData name="Carlos Alexei Marquez Rojas" userId="1ca28ff5f2aeb4c9" providerId="LiveId" clId="{EE0A2471-09FA-1545-BD9B-2241E012C05D}" dt="2018-05-09T01:07:20.946" v="153" actId="2696"/>
          <pc:sldLayoutMkLst>
            <pc:docMk/>
            <pc:sldMasterMk cId="4059602932" sldId="2147484475"/>
            <pc:sldLayoutMk cId="3226391039" sldId="2147484517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27.244" v="55" actId="2696"/>
        <pc:sldMasterMkLst>
          <pc:docMk/>
          <pc:sldMasterMk cId="2005544715" sldId="2147484495"/>
        </pc:sldMasterMkLst>
        <pc:sldLayoutChg chg="del">
          <pc:chgData name="Carlos Alexei Marquez Rojas" userId="1ca28ff5f2aeb4c9" providerId="LiveId" clId="{EE0A2471-09FA-1545-BD9B-2241E012C05D}" dt="2018-05-09T01:06:27.229" v="39" actId="2696"/>
          <pc:sldLayoutMkLst>
            <pc:docMk/>
            <pc:sldMasterMk cId="2005544715" sldId="2147484495"/>
            <pc:sldLayoutMk cId="4098647911" sldId="2147484498"/>
          </pc:sldLayoutMkLst>
        </pc:sldLayoutChg>
        <pc:sldLayoutChg chg="del">
          <pc:chgData name="Carlos Alexei Marquez Rojas" userId="1ca28ff5f2aeb4c9" providerId="LiveId" clId="{EE0A2471-09FA-1545-BD9B-2241E012C05D}" dt="2018-05-09T01:06:27.230" v="40" actId="2696"/>
          <pc:sldLayoutMkLst>
            <pc:docMk/>
            <pc:sldMasterMk cId="2005544715" sldId="2147484495"/>
            <pc:sldLayoutMk cId="1617570247" sldId="2147484500"/>
          </pc:sldLayoutMkLst>
        </pc:sldLayoutChg>
        <pc:sldLayoutChg chg="del">
          <pc:chgData name="Carlos Alexei Marquez Rojas" userId="1ca28ff5f2aeb4c9" providerId="LiveId" clId="{EE0A2471-09FA-1545-BD9B-2241E012C05D}" dt="2018-05-09T01:06:27.230" v="41" actId="2696"/>
          <pc:sldLayoutMkLst>
            <pc:docMk/>
            <pc:sldMasterMk cId="2005544715" sldId="2147484495"/>
            <pc:sldLayoutMk cId="1712321570" sldId="2147484501"/>
          </pc:sldLayoutMkLst>
        </pc:sldLayoutChg>
        <pc:sldLayoutChg chg="del">
          <pc:chgData name="Carlos Alexei Marquez Rojas" userId="1ca28ff5f2aeb4c9" providerId="LiveId" clId="{EE0A2471-09FA-1545-BD9B-2241E012C05D}" dt="2018-05-09T01:06:27.231" v="42" actId="2696"/>
          <pc:sldLayoutMkLst>
            <pc:docMk/>
            <pc:sldMasterMk cId="2005544715" sldId="2147484495"/>
            <pc:sldLayoutMk cId="1954530601" sldId="2147484502"/>
          </pc:sldLayoutMkLst>
        </pc:sldLayoutChg>
        <pc:sldLayoutChg chg="del">
          <pc:chgData name="Carlos Alexei Marquez Rojas" userId="1ca28ff5f2aeb4c9" providerId="LiveId" clId="{EE0A2471-09FA-1545-BD9B-2241E012C05D}" dt="2018-05-09T01:06:27.232" v="43" actId="2696"/>
          <pc:sldLayoutMkLst>
            <pc:docMk/>
            <pc:sldMasterMk cId="2005544715" sldId="2147484495"/>
            <pc:sldLayoutMk cId="679650135" sldId="2147484503"/>
          </pc:sldLayoutMkLst>
        </pc:sldLayoutChg>
        <pc:sldLayoutChg chg="del">
          <pc:chgData name="Carlos Alexei Marquez Rojas" userId="1ca28ff5f2aeb4c9" providerId="LiveId" clId="{EE0A2471-09FA-1545-BD9B-2241E012C05D}" dt="2018-05-09T01:06:27.233" v="44" actId="2696"/>
          <pc:sldLayoutMkLst>
            <pc:docMk/>
            <pc:sldMasterMk cId="2005544715" sldId="2147484495"/>
            <pc:sldLayoutMk cId="681027781" sldId="2147484504"/>
          </pc:sldLayoutMkLst>
        </pc:sldLayoutChg>
        <pc:sldLayoutChg chg="del">
          <pc:chgData name="Carlos Alexei Marquez Rojas" userId="1ca28ff5f2aeb4c9" providerId="LiveId" clId="{EE0A2471-09FA-1545-BD9B-2241E012C05D}" dt="2018-05-09T01:06:27.234" v="45" actId="2696"/>
          <pc:sldLayoutMkLst>
            <pc:docMk/>
            <pc:sldMasterMk cId="2005544715" sldId="2147484495"/>
            <pc:sldLayoutMk cId="796245250" sldId="2147484505"/>
          </pc:sldLayoutMkLst>
        </pc:sldLayoutChg>
        <pc:sldLayoutChg chg="del">
          <pc:chgData name="Carlos Alexei Marquez Rojas" userId="1ca28ff5f2aeb4c9" providerId="LiveId" clId="{EE0A2471-09FA-1545-BD9B-2241E012C05D}" dt="2018-05-09T01:06:27.234" v="46" actId="2696"/>
          <pc:sldLayoutMkLst>
            <pc:docMk/>
            <pc:sldMasterMk cId="2005544715" sldId="2147484495"/>
            <pc:sldLayoutMk cId="3405076042" sldId="2147484506"/>
          </pc:sldLayoutMkLst>
        </pc:sldLayoutChg>
        <pc:sldLayoutChg chg="del">
          <pc:chgData name="Carlos Alexei Marquez Rojas" userId="1ca28ff5f2aeb4c9" providerId="LiveId" clId="{EE0A2471-09FA-1545-BD9B-2241E012C05D}" dt="2018-05-09T01:06:27.235" v="47" actId="2696"/>
          <pc:sldLayoutMkLst>
            <pc:docMk/>
            <pc:sldMasterMk cId="2005544715" sldId="2147484495"/>
            <pc:sldLayoutMk cId="2574406291" sldId="2147484507"/>
          </pc:sldLayoutMkLst>
        </pc:sldLayoutChg>
        <pc:sldLayoutChg chg="del">
          <pc:chgData name="Carlos Alexei Marquez Rojas" userId="1ca28ff5f2aeb4c9" providerId="LiveId" clId="{EE0A2471-09FA-1545-BD9B-2241E012C05D}" dt="2018-05-09T01:06:27.236" v="48" actId="2696"/>
          <pc:sldLayoutMkLst>
            <pc:docMk/>
            <pc:sldMasterMk cId="2005544715" sldId="2147484495"/>
            <pc:sldLayoutMk cId="1007454243" sldId="2147484508"/>
          </pc:sldLayoutMkLst>
        </pc:sldLayoutChg>
        <pc:sldLayoutChg chg="del">
          <pc:chgData name="Carlos Alexei Marquez Rojas" userId="1ca28ff5f2aeb4c9" providerId="LiveId" clId="{EE0A2471-09FA-1545-BD9B-2241E012C05D}" dt="2018-05-09T01:06:27.237" v="49" actId="2696"/>
          <pc:sldLayoutMkLst>
            <pc:docMk/>
            <pc:sldMasterMk cId="2005544715" sldId="2147484495"/>
            <pc:sldLayoutMk cId="2667155633" sldId="2147484509"/>
          </pc:sldLayoutMkLst>
        </pc:sldLayoutChg>
        <pc:sldLayoutChg chg="del">
          <pc:chgData name="Carlos Alexei Marquez Rojas" userId="1ca28ff5f2aeb4c9" providerId="LiveId" clId="{EE0A2471-09FA-1545-BD9B-2241E012C05D}" dt="2018-05-09T01:06:27.237" v="50" actId="2696"/>
          <pc:sldLayoutMkLst>
            <pc:docMk/>
            <pc:sldMasterMk cId="2005544715" sldId="2147484495"/>
            <pc:sldLayoutMk cId="2356420015" sldId="2147484510"/>
          </pc:sldLayoutMkLst>
        </pc:sldLayoutChg>
        <pc:sldLayoutChg chg="del">
          <pc:chgData name="Carlos Alexei Marquez Rojas" userId="1ca28ff5f2aeb4c9" providerId="LiveId" clId="{EE0A2471-09FA-1545-BD9B-2241E012C05D}" dt="2018-05-09T01:06:27.238" v="51" actId="2696"/>
          <pc:sldLayoutMkLst>
            <pc:docMk/>
            <pc:sldMasterMk cId="2005544715" sldId="2147484495"/>
            <pc:sldLayoutMk cId="2312058579" sldId="2147484511"/>
          </pc:sldLayoutMkLst>
        </pc:sldLayoutChg>
        <pc:sldLayoutChg chg="del">
          <pc:chgData name="Carlos Alexei Marquez Rojas" userId="1ca28ff5f2aeb4c9" providerId="LiveId" clId="{EE0A2471-09FA-1545-BD9B-2241E012C05D}" dt="2018-05-09T01:06:27.239" v="52" actId="2696"/>
          <pc:sldLayoutMkLst>
            <pc:docMk/>
            <pc:sldMasterMk cId="2005544715" sldId="2147484495"/>
            <pc:sldLayoutMk cId="561737675" sldId="2147484512"/>
          </pc:sldLayoutMkLst>
        </pc:sldLayoutChg>
        <pc:sldLayoutChg chg="del">
          <pc:chgData name="Carlos Alexei Marquez Rojas" userId="1ca28ff5f2aeb4c9" providerId="LiveId" clId="{EE0A2471-09FA-1545-BD9B-2241E012C05D}" dt="2018-05-09T01:06:27.239" v="53" actId="2696"/>
          <pc:sldLayoutMkLst>
            <pc:docMk/>
            <pc:sldMasterMk cId="2005544715" sldId="2147484495"/>
            <pc:sldLayoutMk cId="4087612043" sldId="2147484513"/>
          </pc:sldLayoutMkLst>
        </pc:sldLayoutChg>
        <pc:sldLayoutChg chg="del">
          <pc:chgData name="Carlos Alexei Marquez Rojas" userId="1ca28ff5f2aeb4c9" providerId="LiveId" clId="{EE0A2471-09FA-1545-BD9B-2241E012C05D}" dt="2018-05-09T01:06:27.240" v="54" actId="2696"/>
          <pc:sldLayoutMkLst>
            <pc:docMk/>
            <pc:sldMasterMk cId="2005544715" sldId="2147484495"/>
            <pc:sldLayoutMk cId="1477246813" sldId="2147484514"/>
          </pc:sldLayoutMkLst>
        </pc:sldLayoutChg>
        <pc:sldLayoutChg chg="del">
          <pc:chgData name="Carlos Alexei Marquez Rojas" userId="1ca28ff5f2aeb4c9" providerId="LiveId" clId="{EE0A2471-09FA-1545-BD9B-2241E012C05D}" dt="2018-05-09T01:06:27.228" v="38" actId="2696"/>
          <pc:sldLayoutMkLst>
            <pc:docMk/>
            <pc:sldMasterMk cId="2005544715" sldId="2147484495"/>
            <pc:sldLayoutMk cId="1965050317" sldId="2147484516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24.577" v="37" actId="2696"/>
        <pc:sldMasterMkLst>
          <pc:docMk/>
          <pc:sldMasterMk cId="3814470576" sldId="2147484518"/>
        </pc:sldMasterMkLst>
        <pc:sldLayoutChg chg="del">
          <pc:chgData name="Carlos Alexei Marquez Rojas" userId="1ca28ff5f2aeb4c9" providerId="LiveId" clId="{EE0A2471-09FA-1545-BD9B-2241E012C05D}" dt="2018-05-09T01:06:24.547" v="18" actId="2696"/>
          <pc:sldLayoutMkLst>
            <pc:docMk/>
            <pc:sldMasterMk cId="3814470576" sldId="2147484518"/>
            <pc:sldLayoutMk cId="3381102559" sldId="2147484519"/>
          </pc:sldLayoutMkLst>
        </pc:sldLayoutChg>
        <pc:sldLayoutChg chg="del">
          <pc:chgData name="Carlos Alexei Marquez Rojas" userId="1ca28ff5f2aeb4c9" providerId="LiveId" clId="{EE0A2471-09FA-1545-BD9B-2241E012C05D}" dt="2018-05-09T01:06:24.549" v="19" actId="2696"/>
          <pc:sldLayoutMkLst>
            <pc:docMk/>
            <pc:sldMasterMk cId="3814470576" sldId="2147484518"/>
            <pc:sldLayoutMk cId="94870403" sldId="2147484520"/>
          </pc:sldLayoutMkLst>
        </pc:sldLayoutChg>
        <pc:sldLayoutChg chg="del">
          <pc:chgData name="Carlos Alexei Marquez Rojas" userId="1ca28ff5f2aeb4c9" providerId="LiveId" clId="{EE0A2471-09FA-1545-BD9B-2241E012C05D}" dt="2018-05-09T01:06:24.550" v="20" actId="2696"/>
          <pc:sldLayoutMkLst>
            <pc:docMk/>
            <pc:sldMasterMk cId="3814470576" sldId="2147484518"/>
            <pc:sldLayoutMk cId="3151996778" sldId="2147484521"/>
          </pc:sldLayoutMkLst>
        </pc:sldLayoutChg>
        <pc:sldLayoutChg chg="del">
          <pc:chgData name="Carlos Alexei Marquez Rojas" userId="1ca28ff5f2aeb4c9" providerId="LiveId" clId="{EE0A2471-09FA-1545-BD9B-2241E012C05D}" dt="2018-05-09T01:06:24.552" v="21" actId="2696"/>
          <pc:sldLayoutMkLst>
            <pc:docMk/>
            <pc:sldMasterMk cId="3814470576" sldId="2147484518"/>
            <pc:sldLayoutMk cId="765100171" sldId="2147484522"/>
          </pc:sldLayoutMkLst>
        </pc:sldLayoutChg>
        <pc:sldLayoutChg chg="del">
          <pc:chgData name="Carlos Alexei Marquez Rojas" userId="1ca28ff5f2aeb4c9" providerId="LiveId" clId="{EE0A2471-09FA-1545-BD9B-2241E012C05D}" dt="2018-05-09T01:06:24.553" v="22" actId="2696"/>
          <pc:sldLayoutMkLst>
            <pc:docMk/>
            <pc:sldMasterMk cId="3814470576" sldId="2147484518"/>
            <pc:sldLayoutMk cId="2497406982" sldId="2147484523"/>
          </pc:sldLayoutMkLst>
        </pc:sldLayoutChg>
        <pc:sldLayoutChg chg="del">
          <pc:chgData name="Carlos Alexei Marquez Rojas" userId="1ca28ff5f2aeb4c9" providerId="LiveId" clId="{EE0A2471-09FA-1545-BD9B-2241E012C05D}" dt="2018-05-09T01:06:24.554" v="23" actId="2696"/>
          <pc:sldLayoutMkLst>
            <pc:docMk/>
            <pc:sldMasterMk cId="3814470576" sldId="2147484518"/>
            <pc:sldLayoutMk cId="552926068" sldId="2147484524"/>
          </pc:sldLayoutMkLst>
        </pc:sldLayoutChg>
        <pc:sldLayoutChg chg="del">
          <pc:chgData name="Carlos Alexei Marquez Rojas" userId="1ca28ff5f2aeb4c9" providerId="LiveId" clId="{EE0A2471-09FA-1545-BD9B-2241E012C05D}" dt="2018-05-09T01:06:24.556" v="24" actId="2696"/>
          <pc:sldLayoutMkLst>
            <pc:docMk/>
            <pc:sldMasterMk cId="3814470576" sldId="2147484518"/>
            <pc:sldLayoutMk cId="2066182037" sldId="2147484525"/>
          </pc:sldLayoutMkLst>
        </pc:sldLayoutChg>
        <pc:sldLayoutChg chg="del">
          <pc:chgData name="Carlos Alexei Marquez Rojas" userId="1ca28ff5f2aeb4c9" providerId="LiveId" clId="{EE0A2471-09FA-1545-BD9B-2241E012C05D}" dt="2018-05-09T01:06:24.557" v="25" actId="2696"/>
          <pc:sldLayoutMkLst>
            <pc:docMk/>
            <pc:sldMasterMk cId="3814470576" sldId="2147484518"/>
            <pc:sldLayoutMk cId="437284177" sldId="2147484526"/>
          </pc:sldLayoutMkLst>
        </pc:sldLayoutChg>
        <pc:sldLayoutChg chg="del">
          <pc:chgData name="Carlos Alexei Marquez Rojas" userId="1ca28ff5f2aeb4c9" providerId="LiveId" clId="{EE0A2471-09FA-1545-BD9B-2241E012C05D}" dt="2018-05-09T01:06:24.558" v="26" actId="2696"/>
          <pc:sldLayoutMkLst>
            <pc:docMk/>
            <pc:sldMasterMk cId="3814470576" sldId="2147484518"/>
            <pc:sldLayoutMk cId="2038929600" sldId="2147484527"/>
          </pc:sldLayoutMkLst>
        </pc:sldLayoutChg>
        <pc:sldLayoutChg chg="del">
          <pc:chgData name="Carlos Alexei Marquez Rojas" userId="1ca28ff5f2aeb4c9" providerId="LiveId" clId="{EE0A2471-09FA-1545-BD9B-2241E012C05D}" dt="2018-05-09T01:06:24.559" v="27" actId="2696"/>
          <pc:sldLayoutMkLst>
            <pc:docMk/>
            <pc:sldMasterMk cId="3814470576" sldId="2147484518"/>
            <pc:sldLayoutMk cId="34830851" sldId="2147484528"/>
          </pc:sldLayoutMkLst>
        </pc:sldLayoutChg>
        <pc:sldLayoutChg chg="del">
          <pc:chgData name="Carlos Alexei Marquez Rojas" userId="1ca28ff5f2aeb4c9" providerId="LiveId" clId="{EE0A2471-09FA-1545-BD9B-2241E012C05D}" dt="2018-05-09T01:06:24.560" v="28" actId="2696"/>
          <pc:sldLayoutMkLst>
            <pc:docMk/>
            <pc:sldMasterMk cId="3814470576" sldId="2147484518"/>
            <pc:sldLayoutMk cId="1148801930" sldId="2147484529"/>
          </pc:sldLayoutMkLst>
        </pc:sldLayoutChg>
        <pc:sldLayoutChg chg="del">
          <pc:chgData name="Carlos Alexei Marquez Rojas" userId="1ca28ff5f2aeb4c9" providerId="LiveId" clId="{EE0A2471-09FA-1545-BD9B-2241E012C05D}" dt="2018-05-09T01:06:24.561" v="29" actId="2696"/>
          <pc:sldLayoutMkLst>
            <pc:docMk/>
            <pc:sldMasterMk cId="3814470576" sldId="2147484518"/>
            <pc:sldLayoutMk cId="1145868569" sldId="2147484530"/>
          </pc:sldLayoutMkLst>
        </pc:sldLayoutChg>
        <pc:sldLayoutChg chg="del">
          <pc:chgData name="Carlos Alexei Marquez Rojas" userId="1ca28ff5f2aeb4c9" providerId="LiveId" clId="{EE0A2471-09FA-1545-BD9B-2241E012C05D}" dt="2018-05-09T01:06:24.562" v="30" actId="2696"/>
          <pc:sldLayoutMkLst>
            <pc:docMk/>
            <pc:sldMasterMk cId="3814470576" sldId="2147484518"/>
            <pc:sldLayoutMk cId="3588585110" sldId="2147484531"/>
          </pc:sldLayoutMkLst>
        </pc:sldLayoutChg>
        <pc:sldLayoutChg chg="del">
          <pc:chgData name="Carlos Alexei Marquez Rojas" userId="1ca28ff5f2aeb4c9" providerId="LiveId" clId="{EE0A2471-09FA-1545-BD9B-2241E012C05D}" dt="2018-05-09T01:06:24.563" v="31" actId="2696"/>
          <pc:sldLayoutMkLst>
            <pc:docMk/>
            <pc:sldMasterMk cId="3814470576" sldId="2147484518"/>
            <pc:sldLayoutMk cId="1379731579" sldId="2147484532"/>
          </pc:sldLayoutMkLst>
        </pc:sldLayoutChg>
        <pc:sldLayoutChg chg="del">
          <pc:chgData name="Carlos Alexei Marquez Rojas" userId="1ca28ff5f2aeb4c9" providerId="LiveId" clId="{EE0A2471-09FA-1545-BD9B-2241E012C05D}" dt="2018-05-09T01:06:24.564" v="32" actId="2696"/>
          <pc:sldLayoutMkLst>
            <pc:docMk/>
            <pc:sldMasterMk cId="3814470576" sldId="2147484518"/>
            <pc:sldLayoutMk cId="3369297611" sldId="2147484533"/>
          </pc:sldLayoutMkLst>
        </pc:sldLayoutChg>
        <pc:sldLayoutChg chg="del">
          <pc:chgData name="Carlos Alexei Marquez Rojas" userId="1ca28ff5f2aeb4c9" providerId="LiveId" clId="{EE0A2471-09FA-1545-BD9B-2241E012C05D}" dt="2018-05-09T01:06:24.566" v="33" actId="2696"/>
          <pc:sldLayoutMkLst>
            <pc:docMk/>
            <pc:sldMasterMk cId="3814470576" sldId="2147484518"/>
            <pc:sldLayoutMk cId="3786033254" sldId="2147484534"/>
          </pc:sldLayoutMkLst>
        </pc:sldLayoutChg>
        <pc:sldLayoutChg chg="del">
          <pc:chgData name="Carlos Alexei Marquez Rojas" userId="1ca28ff5f2aeb4c9" providerId="LiveId" clId="{EE0A2471-09FA-1545-BD9B-2241E012C05D}" dt="2018-05-09T01:06:24.568" v="34" actId="2696"/>
          <pc:sldLayoutMkLst>
            <pc:docMk/>
            <pc:sldMasterMk cId="3814470576" sldId="2147484518"/>
            <pc:sldLayoutMk cId="4129703714" sldId="2147484535"/>
          </pc:sldLayoutMkLst>
        </pc:sldLayoutChg>
        <pc:sldLayoutChg chg="del">
          <pc:chgData name="Carlos Alexei Marquez Rojas" userId="1ca28ff5f2aeb4c9" providerId="LiveId" clId="{EE0A2471-09FA-1545-BD9B-2241E012C05D}" dt="2018-05-09T01:06:24.569" v="35" actId="2696"/>
          <pc:sldLayoutMkLst>
            <pc:docMk/>
            <pc:sldMasterMk cId="3814470576" sldId="2147484518"/>
            <pc:sldLayoutMk cId="4281814729" sldId="2147484536"/>
          </pc:sldLayoutMkLst>
        </pc:sldLayoutChg>
        <pc:sldLayoutChg chg="del">
          <pc:chgData name="Carlos Alexei Marquez Rojas" userId="1ca28ff5f2aeb4c9" providerId="LiveId" clId="{EE0A2471-09FA-1545-BD9B-2241E012C05D}" dt="2018-05-09T01:06:24.570" v="36" actId="2696"/>
          <pc:sldLayoutMkLst>
            <pc:docMk/>
            <pc:sldMasterMk cId="3814470576" sldId="2147484518"/>
            <pc:sldLayoutMk cId="3762765498" sldId="2147484537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29.336" v="73" actId="2696"/>
        <pc:sldMasterMkLst>
          <pc:docMk/>
          <pc:sldMasterMk cId="1273907577" sldId="2147484538"/>
        </pc:sldMasterMkLst>
        <pc:sldLayoutChg chg="del">
          <pc:chgData name="Carlos Alexei Marquez Rojas" userId="1ca28ff5f2aeb4c9" providerId="LiveId" clId="{EE0A2471-09FA-1545-BD9B-2241E012C05D}" dt="2018-05-09T01:06:29.316" v="56" actId="2696"/>
          <pc:sldLayoutMkLst>
            <pc:docMk/>
            <pc:sldMasterMk cId="1273907577" sldId="2147484538"/>
            <pc:sldLayoutMk cId="4203025556" sldId="2147484539"/>
          </pc:sldLayoutMkLst>
        </pc:sldLayoutChg>
        <pc:sldLayoutChg chg="del">
          <pc:chgData name="Carlos Alexei Marquez Rojas" userId="1ca28ff5f2aeb4c9" providerId="LiveId" clId="{EE0A2471-09FA-1545-BD9B-2241E012C05D}" dt="2018-05-09T01:06:29.318" v="57" actId="2696"/>
          <pc:sldLayoutMkLst>
            <pc:docMk/>
            <pc:sldMasterMk cId="1273907577" sldId="2147484538"/>
            <pc:sldLayoutMk cId="2177809992" sldId="2147484540"/>
          </pc:sldLayoutMkLst>
        </pc:sldLayoutChg>
        <pc:sldLayoutChg chg="del">
          <pc:chgData name="Carlos Alexei Marquez Rojas" userId="1ca28ff5f2aeb4c9" providerId="LiveId" clId="{EE0A2471-09FA-1545-BD9B-2241E012C05D}" dt="2018-05-09T01:06:29.320" v="58" actId="2696"/>
          <pc:sldLayoutMkLst>
            <pc:docMk/>
            <pc:sldMasterMk cId="1273907577" sldId="2147484538"/>
            <pc:sldLayoutMk cId="3548192546" sldId="2147484541"/>
          </pc:sldLayoutMkLst>
        </pc:sldLayoutChg>
        <pc:sldLayoutChg chg="del">
          <pc:chgData name="Carlos Alexei Marquez Rojas" userId="1ca28ff5f2aeb4c9" providerId="LiveId" clId="{EE0A2471-09FA-1545-BD9B-2241E012C05D}" dt="2018-05-09T01:06:29.321" v="59" actId="2696"/>
          <pc:sldLayoutMkLst>
            <pc:docMk/>
            <pc:sldMasterMk cId="1273907577" sldId="2147484538"/>
            <pc:sldLayoutMk cId="2943388011" sldId="2147484542"/>
          </pc:sldLayoutMkLst>
        </pc:sldLayoutChg>
        <pc:sldLayoutChg chg="del">
          <pc:chgData name="Carlos Alexei Marquez Rojas" userId="1ca28ff5f2aeb4c9" providerId="LiveId" clId="{EE0A2471-09FA-1545-BD9B-2241E012C05D}" dt="2018-05-09T01:06:29.323" v="60" actId="2696"/>
          <pc:sldLayoutMkLst>
            <pc:docMk/>
            <pc:sldMasterMk cId="1273907577" sldId="2147484538"/>
            <pc:sldLayoutMk cId="886195418" sldId="2147484543"/>
          </pc:sldLayoutMkLst>
        </pc:sldLayoutChg>
        <pc:sldLayoutChg chg="del">
          <pc:chgData name="Carlos Alexei Marquez Rojas" userId="1ca28ff5f2aeb4c9" providerId="LiveId" clId="{EE0A2471-09FA-1545-BD9B-2241E012C05D}" dt="2018-05-09T01:06:29.324" v="61" actId="2696"/>
          <pc:sldLayoutMkLst>
            <pc:docMk/>
            <pc:sldMasterMk cId="1273907577" sldId="2147484538"/>
            <pc:sldLayoutMk cId="3265591638" sldId="2147484544"/>
          </pc:sldLayoutMkLst>
        </pc:sldLayoutChg>
        <pc:sldLayoutChg chg="del">
          <pc:chgData name="Carlos Alexei Marquez Rojas" userId="1ca28ff5f2aeb4c9" providerId="LiveId" clId="{EE0A2471-09FA-1545-BD9B-2241E012C05D}" dt="2018-05-09T01:06:29.325" v="62" actId="2696"/>
          <pc:sldLayoutMkLst>
            <pc:docMk/>
            <pc:sldMasterMk cId="1273907577" sldId="2147484538"/>
            <pc:sldLayoutMk cId="4187848626" sldId="2147484545"/>
          </pc:sldLayoutMkLst>
        </pc:sldLayoutChg>
        <pc:sldLayoutChg chg="del">
          <pc:chgData name="Carlos Alexei Marquez Rojas" userId="1ca28ff5f2aeb4c9" providerId="LiveId" clId="{EE0A2471-09FA-1545-BD9B-2241E012C05D}" dt="2018-05-09T01:06:29.326" v="63" actId="2696"/>
          <pc:sldLayoutMkLst>
            <pc:docMk/>
            <pc:sldMasterMk cId="1273907577" sldId="2147484538"/>
            <pc:sldLayoutMk cId="851375331" sldId="2147484546"/>
          </pc:sldLayoutMkLst>
        </pc:sldLayoutChg>
        <pc:sldLayoutChg chg="del">
          <pc:chgData name="Carlos Alexei Marquez Rojas" userId="1ca28ff5f2aeb4c9" providerId="LiveId" clId="{EE0A2471-09FA-1545-BD9B-2241E012C05D}" dt="2018-05-09T01:06:29.326" v="64" actId="2696"/>
          <pc:sldLayoutMkLst>
            <pc:docMk/>
            <pc:sldMasterMk cId="1273907577" sldId="2147484538"/>
            <pc:sldLayoutMk cId="2301978960" sldId="2147484547"/>
          </pc:sldLayoutMkLst>
        </pc:sldLayoutChg>
        <pc:sldLayoutChg chg="del">
          <pc:chgData name="Carlos Alexei Marquez Rojas" userId="1ca28ff5f2aeb4c9" providerId="LiveId" clId="{EE0A2471-09FA-1545-BD9B-2241E012C05D}" dt="2018-05-09T01:06:29.327" v="65" actId="2696"/>
          <pc:sldLayoutMkLst>
            <pc:docMk/>
            <pc:sldMasterMk cId="1273907577" sldId="2147484538"/>
            <pc:sldLayoutMk cId="4203248628" sldId="2147484548"/>
          </pc:sldLayoutMkLst>
        </pc:sldLayoutChg>
        <pc:sldLayoutChg chg="del">
          <pc:chgData name="Carlos Alexei Marquez Rojas" userId="1ca28ff5f2aeb4c9" providerId="LiveId" clId="{EE0A2471-09FA-1545-BD9B-2241E012C05D}" dt="2018-05-09T01:06:29.328" v="66" actId="2696"/>
          <pc:sldLayoutMkLst>
            <pc:docMk/>
            <pc:sldMasterMk cId="1273907577" sldId="2147484538"/>
            <pc:sldLayoutMk cId="3144596960" sldId="2147484549"/>
          </pc:sldLayoutMkLst>
        </pc:sldLayoutChg>
        <pc:sldLayoutChg chg="del">
          <pc:chgData name="Carlos Alexei Marquez Rojas" userId="1ca28ff5f2aeb4c9" providerId="LiveId" clId="{EE0A2471-09FA-1545-BD9B-2241E012C05D}" dt="2018-05-09T01:06:29.328" v="67" actId="2696"/>
          <pc:sldLayoutMkLst>
            <pc:docMk/>
            <pc:sldMasterMk cId="1273907577" sldId="2147484538"/>
            <pc:sldLayoutMk cId="248050863" sldId="2147484550"/>
          </pc:sldLayoutMkLst>
        </pc:sldLayoutChg>
        <pc:sldLayoutChg chg="del">
          <pc:chgData name="Carlos Alexei Marquez Rojas" userId="1ca28ff5f2aeb4c9" providerId="LiveId" clId="{EE0A2471-09FA-1545-BD9B-2241E012C05D}" dt="2018-05-09T01:06:29.329" v="68" actId="2696"/>
          <pc:sldLayoutMkLst>
            <pc:docMk/>
            <pc:sldMasterMk cId="1273907577" sldId="2147484538"/>
            <pc:sldLayoutMk cId="3537703015" sldId="2147484551"/>
          </pc:sldLayoutMkLst>
        </pc:sldLayoutChg>
        <pc:sldLayoutChg chg="del">
          <pc:chgData name="Carlos Alexei Marquez Rojas" userId="1ca28ff5f2aeb4c9" providerId="LiveId" clId="{EE0A2471-09FA-1545-BD9B-2241E012C05D}" dt="2018-05-09T01:06:29.329" v="69" actId="2696"/>
          <pc:sldLayoutMkLst>
            <pc:docMk/>
            <pc:sldMasterMk cId="1273907577" sldId="2147484538"/>
            <pc:sldLayoutMk cId="1967761894" sldId="2147484552"/>
          </pc:sldLayoutMkLst>
        </pc:sldLayoutChg>
        <pc:sldLayoutChg chg="del">
          <pc:chgData name="Carlos Alexei Marquez Rojas" userId="1ca28ff5f2aeb4c9" providerId="LiveId" clId="{EE0A2471-09FA-1545-BD9B-2241E012C05D}" dt="2018-05-09T01:06:29.330" v="70" actId="2696"/>
          <pc:sldLayoutMkLst>
            <pc:docMk/>
            <pc:sldMasterMk cId="1273907577" sldId="2147484538"/>
            <pc:sldLayoutMk cId="1164336443" sldId="2147484553"/>
          </pc:sldLayoutMkLst>
        </pc:sldLayoutChg>
        <pc:sldLayoutChg chg="del">
          <pc:chgData name="Carlos Alexei Marquez Rojas" userId="1ca28ff5f2aeb4c9" providerId="LiveId" clId="{EE0A2471-09FA-1545-BD9B-2241E012C05D}" dt="2018-05-09T01:06:29.331" v="71" actId="2696"/>
          <pc:sldLayoutMkLst>
            <pc:docMk/>
            <pc:sldMasterMk cId="1273907577" sldId="2147484538"/>
            <pc:sldLayoutMk cId="3400479113" sldId="2147484554"/>
          </pc:sldLayoutMkLst>
        </pc:sldLayoutChg>
        <pc:sldLayoutChg chg="del">
          <pc:chgData name="Carlos Alexei Marquez Rojas" userId="1ca28ff5f2aeb4c9" providerId="LiveId" clId="{EE0A2471-09FA-1545-BD9B-2241E012C05D}" dt="2018-05-09T01:06:29.332" v="72" actId="2696"/>
          <pc:sldLayoutMkLst>
            <pc:docMk/>
            <pc:sldMasterMk cId="1273907577" sldId="2147484538"/>
            <pc:sldLayoutMk cId="702686694" sldId="2147484555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30.839" v="83" actId="2696"/>
        <pc:sldMasterMkLst>
          <pc:docMk/>
          <pc:sldMasterMk cId="2730348580" sldId="2147484556"/>
        </pc:sldMasterMkLst>
        <pc:sldLayoutChg chg="del">
          <pc:chgData name="Carlos Alexei Marquez Rojas" userId="1ca28ff5f2aeb4c9" providerId="LiveId" clId="{EE0A2471-09FA-1545-BD9B-2241E012C05D}" dt="2018-05-09T01:06:30.830" v="74" actId="2696"/>
          <pc:sldLayoutMkLst>
            <pc:docMk/>
            <pc:sldMasterMk cId="2730348580" sldId="2147484556"/>
            <pc:sldLayoutMk cId="3291437294" sldId="2147484557"/>
          </pc:sldLayoutMkLst>
        </pc:sldLayoutChg>
        <pc:sldLayoutChg chg="del">
          <pc:chgData name="Carlos Alexei Marquez Rojas" userId="1ca28ff5f2aeb4c9" providerId="LiveId" clId="{EE0A2471-09FA-1545-BD9B-2241E012C05D}" dt="2018-05-09T01:06:30.830" v="75" actId="2696"/>
          <pc:sldLayoutMkLst>
            <pc:docMk/>
            <pc:sldMasterMk cId="2730348580" sldId="2147484556"/>
            <pc:sldLayoutMk cId="782575690" sldId="2147484558"/>
          </pc:sldLayoutMkLst>
        </pc:sldLayoutChg>
        <pc:sldLayoutChg chg="del">
          <pc:chgData name="Carlos Alexei Marquez Rojas" userId="1ca28ff5f2aeb4c9" providerId="LiveId" clId="{EE0A2471-09FA-1545-BD9B-2241E012C05D}" dt="2018-05-09T01:06:30.833" v="76" actId="2696"/>
          <pc:sldLayoutMkLst>
            <pc:docMk/>
            <pc:sldMasterMk cId="2730348580" sldId="2147484556"/>
            <pc:sldLayoutMk cId="1385061417" sldId="2147484559"/>
          </pc:sldLayoutMkLst>
        </pc:sldLayoutChg>
        <pc:sldLayoutChg chg="del">
          <pc:chgData name="Carlos Alexei Marquez Rojas" userId="1ca28ff5f2aeb4c9" providerId="LiveId" clId="{EE0A2471-09FA-1545-BD9B-2241E012C05D}" dt="2018-05-09T01:06:30.833" v="77" actId="2696"/>
          <pc:sldLayoutMkLst>
            <pc:docMk/>
            <pc:sldMasterMk cId="2730348580" sldId="2147484556"/>
            <pc:sldLayoutMk cId="659309162" sldId="2147484560"/>
          </pc:sldLayoutMkLst>
        </pc:sldLayoutChg>
        <pc:sldLayoutChg chg="del">
          <pc:chgData name="Carlos Alexei Marquez Rojas" userId="1ca28ff5f2aeb4c9" providerId="LiveId" clId="{EE0A2471-09FA-1545-BD9B-2241E012C05D}" dt="2018-05-09T01:06:30.834" v="78" actId="2696"/>
          <pc:sldLayoutMkLst>
            <pc:docMk/>
            <pc:sldMasterMk cId="2730348580" sldId="2147484556"/>
            <pc:sldLayoutMk cId="702980966" sldId="2147484561"/>
          </pc:sldLayoutMkLst>
        </pc:sldLayoutChg>
        <pc:sldLayoutChg chg="del">
          <pc:chgData name="Carlos Alexei Marquez Rojas" userId="1ca28ff5f2aeb4c9" providerId="LiveId" clId="{EE0A2471-09FA-1545-BD9B-2241E012C05D}" dt="2018-05-09T01:06:30.835" v="79" actId="2696"/>
          <pc:sldLayoutMkLst>
            <pc:docMk/>
            <pc:sldMasterMk cId="2730348580" sldId="2147484556"/>
            <pc:sldLayoutMk cId="1498301119" sldId="2147484562"/>
          </pc:sldLayoutMkLst>
        </pc:sldLayoutChg>
        <pc:sldLayoutChg chg="del">
          <pc:chgData name="Carlos Alexei Marquez Rojas" userId="1ca28ff5f2aeb4c9" providerId="LiveId" clId="{EE0A2471-09FA-1545-BD9B-2241E012C05D}" dt="2018-05-09T01:06:30.835" v="80" actId="2696"/>
          <pc:sldLayoutMkLst>
            <pc:docMk/>
            <pc:sldMasterMk cId="2730348580" sldId="2147484556"/>
            <pc:sldLayoutMk cId="1098648598" sldId="2147484563"/>
          </pc:sldLayoutMkLst>
        </pc:sldLayoutChg>
        <pc:sldLayoutChg chg="del">
          <pc:chgData name="Carlos Alexei Marquez Rojas" userId="1ca28ff5f2aeb4c9" providerId="LiveId" clId="{EE0A2471-09FA-1545-BD9B-2241E012C05D}" dt="2018-05-09T01:06:30.836" v="81" actId="2696"/>
          <pc:sldLayoutMkLst>
            <pc:docMk/>
            <pc:sldMasterMk cId="2730348580" sldId="2147484556"/>
            <pc:sldLayoutMk cId="2717605456" sldId="2147484564"/>
          </pc:sldLayoutMkLst>
        </pc:sldLayoutChg>
        <pc:sldLayoutChg chg="del">
          <pc:chgData name="Carlos Alexei Marquez Rojas" userId="1ca28ff5f2aeb4c9" providerId="LiveId" clId="{EE0A2471-09FA-1545-BD9B-2241E012C05D}" dt="2018-05-09T01:06:30.837" v="82" actId="2696"/>
          <pc:sldLayoutMkLst>
            <pc:docMk/>
            <pc:sldMasterMk cId="2730348580" sldId="2147484556"/>
            <pc:sldLayoutMk cId="2376958801" sldId="2147484565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33.490" v="113" actId="2696"/>
        <pc:sldMasterMkLst>
          <pc:docMk/>
          <pc:sldMasterMk cId="94574760" sldId="2147484566"/>
        </pc:sldMasterMkLst>
        <pc:sldLayoutChg chg="del">
          <pc:chgData name="Carlos Alexei Marquez Rojas" userId="1ca28ff5f2aeb4c9" providerId="LiveId" clId="{EE0A2471-09FA-1545-BD9B-2241E012C05D}" dt="2018-05-09T01:06:33.458" v="85" actId="2696"/>
          <pc:sldLayoutMkLst>
            <pc:docMk/>
            <pc:sldMasterMk cId="94574760" sldId="2147484566"/>
            <pc:sldLayoutMk cId="17025174" sldId="2147484567"/>
          </pc:sldLayoutMkLst>
        </pc:sldLayoutChg>
        <pc:sldLayoutChg chg="del">
          <pc:chgData name="Carlos Alexei Marquez Rojas" userId="1ca28ff5f2aeb4c9" providerId="LiveId" clId="{EE0A2471-09FA-1545-BD9B-2241E012C05D}" dt="2018-05-09T01:06:33.459" v="86" actId="2696"/>
          <pc:sldLayoutMkLst>
            <pc:docMk/>
            <pc:sldMasterMk cId="94574760" sldId="2147484566"/>
            <pc:sldLayoutMk cId="1840000255" sldId="2147484568"/>
          </pc:sldLayoutMkLst>
        </pc:sldLayoutChg>
        <pc:sldLayoutChg chg="del">
          <pc:chgData name="Carlos Alexei Marquez Rojas" userId="1ca28ff5f2aeb4c9" providerId="LiveId" clId="{EE0A2471-09FA-1545-BD9B-2241E012C05D}" dt="2018-05-09T01:06:33.460" v="87" actId="2696"/>
          <pc:sldLayoutMkLst>
            <pc:docMk/>
            <pc:sldMasterMk cId="94574760" sldId="2147484566"/>
            <pc:sldLayoutMk cId="426325098" sldId="2147484569"/>
          </pc:sldLayoutMkLst>
        </pc:sldLayoutChg>
        <pc:sldLayoutChg chg="del">
          <pc:chgData name="Carlos Alexei Marquez Rojas" userId="1ca28ff5f2aeb4c9" providerId="LiveId" clId="{EE0A2471-09FA-1545-BD9B-2241E012C05D}" dt="2018-05-09T01:06:33.464" v="88" actId="2696"/>
          <pc:sldLayoutMkLst>
            <pc:docMk/>
            <pc:sldMasterMk cId="94574760" sldId="2147484566"/>
            <pc:sldLayoutMk cId="2353082259" sldId="2147484570"/>
          </pc:sldLayoutMkLst>
        </pc:sldLayoutChg>
        <pc:sldLayoutChg chg="del">
          <pc:chgData name="Carlos Alexei Marquez Rojas" userId="1ca28ff5f2aeb4c9" providerId="LiveId" clId="{EE0A2471-09FA-1545-BD9B-2241E012C05D}" dt="2018-05-09T01:06:33.466" v="89" actId="2696"/>
          <pc:sldLayoutMkLst>
            <pc:docMk/>
            <pc:sldMasterMk cId="94574760" sldId="2147484566"/>
            <pc:sldLayoutMk cId="542751734" sldId="2147484571"/>
          </pc:sldLayoutMkLst>
        </pc:sldLayoutChg>
        <pc:sldLayoutChg chg="del">
          <pc:chgData name="Carlos Alexei Marquez Rojas" userId="1ca28ff5f2aeb4c9" providerId="LiveId" clId="{EE0A2471-09FA-1545-BD9B-2241E012C05D}" dt="2018-05-09T01:06:33.468" v="90" actId="2696"/>
          <pc:sldLayoutMkLst>
            <pc:docMk/>
            <pc:sldMasterMk cId="94574760" sldId="2147484566"/>
            <pc:sldLayoutMk cId="4174774336" sldId="2147484572"/>
          </pc:sldLayoutMkLst>
        </pc:sldLayoutChg>
        <pc:sldLayoutChg chg="del">
          <pc:chgData name="Carlos Alexei Marquez Rojas" userId="1ca28ff5f2aeb4c9" providerId="LiveId" clId="{EE0A2471-09FA-1545-BD9B-2241E012C05D}" dt="2018-05-09T01:06:33.469" v="91" actId="2696"/>
          <pc:sldLayoutMkLst>
            <pc:docMk/>
            <pc:sldMasterMk cId="94574760" sldId="2147484566"/>
            <pc:sldLayoutMk cId="3425301215" sldId="2147484573"/>
          </pc:sldLayoutMkLst>
        </pc:sldLayoutChg>
        <pc:sldLayoutChg chg="del">
          <pc:chgData name="Carlos Alexei Marquez Rojas" userId="1ca28ff5f2aeb4c9" providerId="LiveId" clId="{EE0A2471-09FA-1545-BD9B-2241E012C05D}" dt="2018-05-09T01:06:33.470" v="92" actId="2696"/>
          <pc:sldLayoutMkLst>
            <pc:docMk/>
            <pc:sldMasterMk cId="94574760" sldId="2147484566"/>
            <pc:sldLayoutMk cId="3540953904" sldId="2147484574"/>
          </pc:sldLayoutMkLst>
        </pc:sldLayoutChg>
        <pc:sldLayoutChg chg="del">
          <pc:chgData name="Carlos Alexei Marquez Rojas" userId="1ca28ff5f2aeb4c9" providerId="LiveId" clId="{EE0A2471-09FA-1545-BD9B-2241E012C05D}" dt="2018-05-09T01:06:33.471" v="93" actId="2696"/>
          <pc:sldLayoutMkLst>
            <pc:docMk/>
            <pc:sldMasterMk cId="94574760" sldId="2147484566"/>
            <pc:sldLayoutMk cId="1835755549" sldId="2147484575"/>
          </pc:sldLayoutMkLst>
        </pc:sldLayoutChg>
        <pc:sldLayoutChg chg="del">
          <pc:chgData name="Carlos Alexei Marquez Rojas" userId="1ca28ff5f2aeb4c9" providerId="LiveId" clId="{EE0A2471-09FA-1545-BD9B-2241E012C05D}" dt="2018-05-09T01:06:33.473" v="94" actId="2696"/>
          <pc:sldLayoutMkLst>
            <pc:docMk/>
            <pc:sldMasterMk cId="94574760" sldId="2147484566"/>
            <pc:sldLayoutMk cId="1128754854" sldId="2147484576"/>
          </pc:sldLayoutMkLst>
        </pc:sldLayoutChg>
        <pc:sldLayoutChg chg="del">
          <pc:chgData name="Carlos Alexei Marquez Rojas" userId="1ca28ff5f2aeb4c9" providerId="LiveId" clId="{EE0A2471-09FA-1545-BD9B-2241E012C05D}" dt="2018-05-09T01:06:33.474" v="95" actId="2696"/>
          <pc:sldLayoutMkLst>
            <pc:docMk/>
            <pc:sldMasterMk cId="94574760" sldId="2147484566"/>
            <pc:sldLayoutMk cId="1806921739" sldId="2147484577"/>
          </pc:sldLayoutMkLst>
        </pc:sldLayoutChg>
        <pc:sldLayoutChg chg="del">
          <pc:chgData name="Carlos Alexei Marquez Rojas" userId="1ca28ff5f2aeb4c9" providerId="LiveId" clId="{EE0A2471-09FA-1545-BD9B-2241E012C05D}" dt="2018-05-09T01:06:33.475" v="96" actId="2696"/>
          <pc:sldLayoutMkLst>
            <pc:docMk/>
            <pc:sldMasterMk cId="94574760" sldId="2147484566"/>
            <pc:sldLayoutMk cId="27380796" sldId="2147484578"/>
          </pc:sldLayoutMkLst>
        </pc:sldLayoutChg>
        <pc:sldLayoutChg chg="del">
          <pc:chgData name="Carlos Alexei Marquez Rojas" userId="1ca28ff5f2aeb4c9" providerId="LiveId" clId="{EE0A2471-09FA-1545-BD9B-2241E012C05D}" dt="2018-05-09T01:06:33.476" v="97" actId="2696"/>
          <pc:sldLayoutMkLst>
            <pc:docMk/>
            <pc:sldMasterMk cId="94574760" sldId="2147484566"/>
            <pc:sldLayoutMk cId="2571273646" sldId="2147484579"/>
          </pc:sldLayoutMkLst>
        </pc:sldLayoutChg>
        <pc:sldLayoutChg chg="del">
          <pc:chgData name="Carlos Alexei Marquez Rojas" userId="1ca28ff5f2aeb4c9" providerId="LiveId" clId="{EE0A2471-09FA-1545-BD9B-2241E012C05D}" dt="2018-05-09T01:06:33.477" v="98" actId="2696"/>
          <pc:sldLayoutMkLst>
            <pc:docMk/>
            <pc:sldMasterMk cId="94574760" sldId="2147484566"/>
            <pc:sldLayoutMk cId="3319034277" sldId="2147484580"/>
          </pc:sldLayoutMkLst>
        </pc:sldLayoutChg>
        <pc:sldLayoutChg chg="del">
          <pc:chgData name="Carlos Alexei Marquez Rojas" userId="1ca28ff5f2aeb4c9" providerId="LiveId" clId="{EE0A2471-09FA-1545-BD9B-2241E012C05D}" dt="2018-05-09T01:06:33.478" v="99" actId="2696"/>
          <pc:sldLayoutMkLst>
            <pc:docMk/>
            <pc:sldMasterMk cId="94574760" sldId="2147484566"/>
            <pc:sldLayoutMk cId="96511972" sldId="2147484581"/>
          </pc:sldLayoutMkLst>
        </pc:sldLayoutChg>
        <pc:sldLayoutChg chg="del">
          <pc:chgData name="Carlos Alexei Marquez Rojas" userId="1ca28ff5f2aeb4c9" providerId="LiveId" clId="{EE0A2471-09FA-1545-BD9B-2241E012C05D}" dt="2018-05-09T01:06:33.479" v="100" actId="2696"/>
          <pc:sldLayoutMkLst>
            <pc:docMk/>
            <pc:sldMasterMk cId="94574760" sldId="2147484566"/>
            <pc:sldLayoutMk cId="1309846382" sldId="2147484582"/>
          </pc:sldLayoutMkLst>
        </pc:sldLayoutChg>
        <pc:sldLayoutChg chg="del">
          <pc:chgData name="Carlos Alexei Marquez Rojas" userId="1ca28ff5f2aeb4c9" providerId="LiveId" clId="{EE0A2471-09FA-1545-BD9B-2241E012C05D}" dt="2018-05-09T01:06:33.480" v="101" actId="2696"/>
          <pc:sldLayoutMkLst>
            <pc:docMk/>
            <pc:sldMasterMk cId="94574760" sldId="2147484566"/>
            <pc:sldLayoutMk cId="4229076735" sldId="2147484583"/>
          </pc:sldLayoutMkLst>
        </pc:sldLayoutChg>
        <pc:sldLayoutChg chg="del">
          <pc:chgData name="Carlos Alexei Marquez Rojas" userId="1ca28ff5f2aeb4c9" providerId="LiveId" clId="{EE0A2471-09FA-1545-BD9B-2241E012C05D}" dt="2018-05-09T01:06:33.481" v="102" actId="2696"/>
          <pc:sldLayoutMkLst>
            <pc:docMk/>
            <pc:sldMasterMk cId="94574760" sldId="2147484566"/>
            <pc:sldLayoutMk cId="557696735" sldId="2147484584"/>
          </pc:sldLayoutMkLst>
        </pc:sldLayoutChg>
        <pc:sldLayoutChg chg="del">
          <pc:chgData name="Carlos Alexei Marquez Rojas" userId="1ca28ff5f2aeb4c9" providerId="LiveId" clId="{EE0A2471-09FA-1545-BD9B-2241E012C05D}" dt="2018-05-09T01:06:33.481" v="103" actId="2696"/>
          <pc:sldLayoutMkLst>
            <pc:docMk/>
            <pc:sldMasterMk cId="94574760" sldId="2147484566"/>
            <pc:sldLayoutMk cId="2827256677" sldId="2147484585"/>
          </pc:sldLayoutMkLst>
        </pc:sldLayoutChg>
        <pc:sldLayoutChg chg="del">
          <pc:chgData name="Carlos Alexei Marquez Rojas" userId="1ca28ff5f2aeb4c9" providerId="LiveId" clId="{EE0A2471-09FA-1545-BD9B-2241E012C05D}" dt="2018-05-09T01:06:33.482" v="104" actId="2696"/>
          <pc:sldLayoutMkLst>
            <pc:docMk/>
            <pc:sldMasterMk cId="94574760" sldId="2147484566"/>
            <pc:sldLayoutMk cId="2770390282" sldId="2147484586"/>
          </pc:sldLayoutMkLst>
        </pc:sldLayoutChg>
        <pc:sldLayoutChg chg="del">
          <pc:chgData name="Carlos Alexei Marquez Rojas" userId="1ca28ff5f2aeb4c9" providerId="LiveId" clId="{EE0A2471-09FA-1545-BD9B-2241E012C05D}" dt="2018-05-09T01:06:33.483" v="105" actId="2696"/>
          <pc:sldLayoutMkLst>
            <pc:docMk/>
            <pc:sldMasterMk cId="94574760" sldId="2147484566"/>
            <pc:sldLayoutMk cId="1723859293" sldId="2147484587"/>
          </pc:sldLayoutMkLst>
        </pc:sldLayoutChg>
        <pc:sldLayoutChg chg="del">
          <pc:chgData name="Carlos Alexei Marquez Rojas" userId="1ca28ff5f2aeb4c9" providerId="LiveId" clId="{EE0A2471-09FA-1545-BD9B-2241E012C05D}" dt="2018-05-09T01:06:33.483" v="106" actId="2696"/>
          <pc:sldLayoutMkLst>
            <pc:docMk/>
            <pc:sldMasterMk cId="94574760" sldId="2147484566"/>
            <pc:sldLayoutMk cId="2923477993" sldId="2147484588"/>
          </pc:sldLayoutMkLst>
        </pc:sldLayoutChg>
        <pc:sldLayoutChg chg="del">
          <pc:chgData name="Carlos Alexei Marquez Rojas" userId="1ca28ff5f2aeb4c9" providerId="LiveId" clId="{EE0A2471-09FA-1545-BD9B-2241E012C05D}" dt="2018-05-09T01:06:33.484" v="107" actId="2696"/>
          <pc:sldLayoutMkLst>
            <pc:docMk/>
            <pc:sldMasterMk cId="94574760" sldId="2147484566"/>
            <pc:sldLayoutMk cId="3156827798" sldId="2147484589"/>
          </pc:sldLayoutMkLst>
        </pc:sldLayoutChg>
        <pc:sldLayoutChg chg="del">
          <pc:chgData name="Carlos Alexei Marquez Rojas" userId="1ca28ff5f2aeb4c9" providerId="LiveId" clId="{EE0A2471-09FA-1545-BD9B-2241E012C05D}" dt="2018-05-09T01:06:33.485" v="108" actId="2696"/>
          <pc:sldLayoutMkLst>
            <pc:docMk/>
            <pc:sldMasterMk cId="94574760" sldId="2147484566"/>
            <pc:sldLayoutMk cId="3733785433" sldId="2147484590"/>
          </pc:sldLayoutMkLst>
        </pc:sldLayoutChg>
        <pc:sldLayoutChg chg="del">
          <pc:chgData name="Carlos Alexei Marquez Rojas" userId="1ca28ff5f2aeb4c9" providerId="LiveId" clId="{EE0A2471-09FA-1545-BD9B-2241E012C05D}" dt="2018-05-09T01:06:33.485" v="109" actId="2696"/>
          <pc:sldLayoutMkLst>
            <pc:docMk/>
            <pc:sldMasterMk cId="94574760" sldId="2147484566"/>
            <pc:sldLayoutMk cId="3024869301" sldId="2147484591"/>
          </pc:sldLayoutMkLst>
        </pc:sldLayoutChg>
        <pc:sldLayoutChg chg="del">
          <pc:chgData name="Carlos Alexei Marquez Rojas" userId="1ca28ff5f2aeb4c9" providerId="LiveId" clId="{EE0A2471-09FA-1545-BD9B-2241E012C05D}" dt="2018-05-09T01:06:33.486" v="110" actId="2696"/>
          <pc:sldLayoutMkLst>
            <pc:docMk/>
            <pc:sldMasterMk cId="94574760" sldId="2147484566"/>
            <pc:sldLayoutMk cId="1311555575" sldId="2147484592"/>
          </pc:sldLayoutMkLst>
        </pc:sldLayoutChg>
        <pc:sldLayoutChg chg="del">
          <pc:chgData name="Carlos Alexei Marquez Rojas" userId="1ca28ff5f2aeb4c9" providerId="LiveId" clId="{EE0A2471-09FA-1545-BD9B-2241E012C05D}" dt="2018-05-09T01:06:33.487" v="111" actId="2696"/>
          <pc:sldLayoutMkLst>
            <pc:docMk/>
            <pc:sldMasterMk cId="94574760" sldId="2147484566"/>
            <pc:sldLayoutMk cId="3664510725" sldId="2147484593"/>
          </pc:sldLayoutMkLst>
        </pc:sldLayoutChg>
        <pc:sldLayoutChg chg="del">
          <pc:chgData name="Carlos Alexei Marquez Rojas" userId="1ca28ff5f2aeb4c9" providerId="LiveId" clId="{EE0A2471-09FA-1545-BD9B-2241E012C05D}" dt="2018-05-09T01:06:33.488" v="112" actId="2696"/>
          <pc:sldLayoutMkLst>
            <pc:docMk/>
            <pc:sldMasterMk cId="94574760" sldId="2147484566"/>
            <pc:sldLayoutMk cId="2266625825" sldId="2147484594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35.279" v="132" actId="2696"/>
        <pc:sldMasterMkLst>
          <pc:docMk/>
          <pc:sldMasterMk cId="696403221" sldId="2147484596"/>
        </pc:sldMasterMkLst>
        <pc:sldLayoutChg chg="del">
          <pc:chgData name="Carlos Alexei Marquez Rojas" userId="1ca28ff5f2aeb4c9" providerId="LiveId" clId="{EE0A2471-09FA-1545-BD9B-2241E012C05D}" dt="2018-05-09T01:06:35.257" v="115" actId="2696"/>
          <pc:sldLayoutMkLst>
            <pc:docMk/>
            <pc:sldMasterMk cId="696403221" sldId="2147484596"/>
            <pc:sldLayoutMk cId="2397594225" sldId="2147484597"/>
          </pc:sldLayoutMkLst>
        </pc:sldLayoutChg>
        <pc:sldLayoutChg chg="del">
          <pc:chgData name="Carlos Alexei Marquez Rojas" userId="1ca28ff5f2aeb4c9" providerId="LiveId" clId="{EE0A2471-09FA-1545-BD9B-2241E012C05D}" dt="2018-05-09T01:06:35.259" v="116" actId="2696"/>
          <pc:sldLayoutMkLst>
            <pc:docMk/>
            <pc:sldMasterMk cId="696403221" sldId="2147484596"/>
            <pc:sldLayoutMk cId="3776061921" sldId="2147484598"/>
          </pc:sldLayoutMkLst>
        </pc:sldLayoutChg>
        <pc:sldLayoutChg chg="del">
          <pc:chgData name="Carlos Alexei Marquez Rojas" userId="1ca28ff5f2aeb4c9" providerId="LiveId" clId="{EE0A2471-09FA-1545-BD9B-2241E012C05D}" dt="2018-05-09T01:06:35.260" v="117" actId="2696"/>
          <pc:sldLayoutMkLst>
            <pc:docMk/>
            <pc:sldMasterMk cId="696403221" sldId="2147484596"/>
            <pc:sldLayoutMk cId="2448019402" sldId="2147484599"/>
          </pc:sldLayoutMkLst>
        </pc:sldLayoutChg>
        <pc:sldLayoutChg chg="del">
          <pc:chgData name="Carlos Alexei Marquez Rojas" userId="1ca28ff5f2aeb4c9" providerId="LiveId" clId="{EE0A2471-09FA-1545-BD9B-2241E012C05D}" dt="2018-05-09T01:06:35.262" v="118" actId="2696"/>
          <pc:sldLayoutMkLst>
            <pc:docMk/>
            <pc:sldMasterMk cId="696403221" sldId="2147484596"/>
            <pc:sldLayoutMk cId="3142278163" sldId="2147484600"/>
          </pc:sldLayoutMkLst>
        </pc:sldLayoutChg>
        <pc:sldLayoutChg chg="del">
          <pc:chgData name="Carlos Alexei Marquez Rojas" userId="1ca28ff5f2aeb4c9" providerId="LiveId" clId="{EE0A2471-09FA-1545-BD9B-2241E012C05D}" dt="2018-05-09T01:06:35.263" v="119" actId="2696"/>
          <pc:sldLayoutMkLst>
            <pc:docMk/>
            <pc:sldMasterMk cId="696403221" sldId="2147484596"/>
            <pc:sldLayoutMk cId="2079892021" sldId="2147484601"/>
          </pc:sldLayoutMkLst>
        </pc:sldLayoutChg>
        <pc:sldLayoutChg chg="del">
          <pc:chgData name="Carlos Alexei Marquez Rojas" userId="1ca28ff5f2aeb4c9" providerId="LiveId" clId="{EE0A2471-09FA-1545-BD9B-2241E012C05D}" dt="2018-05-09T01:06:35.265" v="120" actId="2696"/>
          <pc:sldLayoutMkLst>
            <pc:docMk/>
            <pc:sldMasterMk cId="696403221" sldId="2147484596"/>
            <pc:sldLayoutMk cId="1672669932" sldId="2147484602"/>
          </pc:sldLayoutMkLst>
        </pc:sldLayoutChg>
        <pc:sldLayoutChg chg="del">
          <pc:chgData name="Carlos Alexei Marquez Rojas" userId="1ca28ff5f2aeb4c9" providerId="LiveId" clId="{EE0A2471-09FA-1545-BD9B-2241E012C05D}" dt="2018-05-09T01:06:35.266" v="121" actId="2696"/>
          <pc:sldLayoutMkLst>
            <pc:docMk/>
            <pc:sldMasterMk cId="696403221" sldId="2147484596"/>
            <pc:sldLayoutMk cId="3558740760" sldId="2147484603"/>
          </pc:sldLayoutMkLst>
        </pc:sldLayoutChg>
        <pc:sldLayoutChg chg="del">
          <pc:chgData name="Carlos Alexei Marquez Rojas" userId="1ca28ff5f2aeb4c9" providerId="LiveId" clId="{EE0A2471-09FA-1545-BD9B-2241E012C05D}" dt="2018-05-09T01:06:35.267" v="122" actId="2696"/>
          <pc:sldLayoutMkLst>
            <pc:docMk/>
            <pc:sldMasterMk cId="696403221" sldId="2147484596"/>
            <pc:sldLayoutMk cId="120919767" sldId="2147484604"/>
          </pc:sldLayoutMkLst>
        </pc:sldLayoutChg>
        <pc:sldLayoutChg chg="del">
          <pc:chgData name="Carlos Alexei Marquez Rojas" userId="1ca28ff5f2aeb4c9" providerId="LiveId" clId="{EE0A2471-09FA-1545-BD9B-2241E012C05D}" dt="2018-05-09T01:06:35.268" v="123" actId="2696"/>
          <pc:sldLayoutMkLst>
            <pc:docMk/>
            <pc:sldMasterMk cId="696403221" sldId="2147484596"/>
            <pc:sldLayoutMk cId="1691461680" sldId="2147484605"/>
          </pc:sldLayoutMkLst>
        </pc:sldLayoutChg>
        <pc:sldLayoutChg chg="del">
          <pc:chgData name="Carlos Alexei Marquez Rojas" userId="1ca28ff5f2aeb4c9" providerId="LiveId" clId="{EE0A2471-09FA-1545-BD9B-2241E012C05D}" dt="2018-05-09T01:06:35.269" v="124" actId="2696"/>
          <pc:sldLayoutMkLst>
            <pc:docMk/>
            <pc:sldMasterMk cId="696403221" sldId="2147484596"/>
            <pc:sldLayoutMk cId="1753724431" sldId="2147484606"/>
          </pc:sldLayoutMkLst>
        </pc:sldLayoutChg>
        <pc:sldLayoutChg chg="del">
          <pc:chgData name="Carlos Alexei Marquez Rojas" userId="1ca28ff5f2aeb4c9" providerId="LiveId" clId="{EE0A2471-09FA-1545-BD9B-2241E012C05D}" dt="2018-05-09T01:06:35.270" v="125" actId="2696"/>
          <pc:sldLayoutMkLst>
            <pc:docMk/>
            <pc:sldMasterMk cId="696403221" sldId="2147484596"/>
            <pc:sldLayoutMk cId="1949026306" sldId="2147484607"/>
          </pc:sldLayoutMkLst>
        </pc:sldLayoutChg>
        <pc:sldLayoutChg chg="del">
          <pc:chgData name="Carlos Alexei Marquez Rojas" userId="1ca28ff5f2aeb4c9" providerId="LiveId" clId="{EE0A2471-09FA-1545-BD9B-2241E012C05D}" dt="2018-05-09T01:06:35.271" v="126" actId="2696"/>
          <pc:sldLayoutMkLst>
            <pc:docMk/>
            <pc:sldMasterMk cId="696403221" sldId="2147484596"/>
            <pc:sldLayoutMk cId="4215631053" sldId="2147484608"/>
          </pc:sldLayoutMkLst>
        </pc:sldLayoutChg>
        <pc:sldLayoutChg chg="del">
          <pc:chgData name="Carlos Alexei Marquez Rojas" userId="1ca28ff5f2aeb4c9" providerId="LiveId" clId="{EE0A2471-09FA-1545-BD9B-2241E012C05D}" dt="2018-05-09T01:06:35.273" v="127" actId="2696"/>
          <pc:sldLayoutMkLst>
            <pc:docMk/>
            <pc:sldMasterMk cId="696403221" sldId="2147484596"/>
            <pc:sldLayoutMk cId="3053993824" sldId="2147484609"/>
          </pc:sldLayoutMkLst>
        </pc:sldLayoutChg>
        <pc:sldLayoutChg chg="del">
          <pc:chgData name="Carlos Alexei Marquez Rojas" userId="1ca28ff5f2aeb4c9" providerId="LiveId" clId="{EE0A2471-09FA-1545-BD9B-2241E012C05D}" dt="2018-05-09T01:06:35.274" v="128" actId="2696"/>
          <pc:sldLayoutMkLst>
            <pc:docMk/>
            <pc:sldMasterMk cId="696403221" sldId="2147484596"/>
            <pc:sldLayoutMk cId="2048603218" sldId="2147484610"/>
          </pc:sldLayoutMkLst>
        </pc:sldLayoutChg>
        <pc:sldLayoutChg chg="del">
          <pc:chgData name="Carlos Alexei Marquez Rojas" userId="1ca28ff5f2aeb4c9" providerId="LiveId" clId="{EE0A2471-09FA-1545-BD9B-2241E012C05D}" dt="2018-05-09T01:06:35.275" v="129" actId="2696"/>
          <pc:sldLayoutMkLst>
            <pc:docMk/>
            <pc:sldMasterMk cId="696403221" sldId="2147484596"/>
            <pc:sldLayoutMk cId="743751233" sldId="2147484611"/>
          </pc:sldLayoutMkLst>
        </pc:sldLayoutChg>
        <pc:sldLayoutChg chg="del">
          <pc:chgData name="Carlos Alexei Marquez Rojas" userId="1ca28ff5f2aeb4c9" providerId="LiveId" clId="{EE0A2471-09FA-1545-BD9B-2241E012C05D}" dt="2018-05-09T01:06:35.276" v="130" actId="2696"/>
          <pc:sldLayoutMkLst>
            <pc:docMk/>
            <pc:sldMasterMk cId="696403221" sldId="2147484596"/>
            <pc:sldLayoutMk cId="4204385225" sldId="2147484612"/>
          </pc:sldLayoutMkLst>
        </pc:sldLayoutChg>
        <pc:sldLayoutChg chg="del">
          <pc:chgData name="Carlos Alexei Marquez Rojas" userId="1ca28ff5f2aeb4c9" providerId="LiveId" clId="{EE0A2471-09FA-1545-BD9B-2241E012C05D}" dt="2018-05-09T01:06:35.277" v="131" actId="2696"/>
          <pc:sldLayoutMkLst>
            <pc:docMk/>
            <pc:sldMasterMk cId="696403221" sldId="2147484596"/>
            <pc:sldLayoutMk cId="2156710301" sldId="2147484613"/>
          </pc:sldLayoutMkLst>
        </pc:sldLayoutChg>
      </pc:sldMasterChg>
      <pc:sldMasterChg chg="del delSldLayout">
        <pc:chgData name="Carlos Alexei Marquez Rojas" userId="1ca28ff5f2aeb4c9" providerId="LiveId" clId="{EE0A2471-09FA-1545-BD9B-2241E012C05D}" dt="2018-05-09T01:06:36.983" v="151" actId="2696"/>
        <pc:sldMasterMkLst>
          <pc:docMk/>
          <pc:sldMasterMk cId="4188495424" sldId="2147484626"/>
        </pc:sldMasterMkLst>
        <pc:sldLayoutChg chg="del">
          <pc:chgData name="Carlos Alexei Marquez Rojas" userId="1ca28ff5f2aeb4c9" providerId="LiveId" clId="{EE0A2471-09FA-1545-BD9B-2241E012C05D}" dt="2018-05-09T01:06:36.960" v="133" actId="2696"/>
          <pc:sldLayoutMkLst>
            <pc:docMk/>
            <pc:sldMasterMk cId="4188495424" sldId="2147484626"/>
            <pc:sldLayoutMk cId="2748727642" sldId="2147484627"/>
          </pc:sldLayoutMkLst>
        </pc:sldLayoutChg>
        <pc:sldLayoutChg chg="del">
          <pc:chgData name="Carlos Alexei Marquez Rojas" userId="1ca28ff5f2aeb4c9" providerId="LiveId" clId="{EE0A2471-09FA-1545-BD9B-2241E012C05D}" dt="2018-05-09T01:06:36.962" v="134" actId="2696"/>
          <pc:sldLayoutMkLst>
            <pc:docMk/>
            <pc:sldMasterMk cId="4188495424" sldId="2147484626"/>
            <pc:sldLayoutMk cId="1258792705" sldId="2147484628"/>
          </pc:sldLayoutMkLst>
        </pc:sldLayoutChg>
        <pc:sldLayoutChg chg="del">
          <pc:chgData name="Carlos Alexei Marquez Rojas" userId="1ca28ff5f2aeb4c9" providerId="LiveId" clId="{EE0A2471-09FA-1545-BD9B-2241E012C05D}" dt="2018-05-09T01:06:36.963" v="135" actId="2696"/>
          <pc:sldLayoutMkLst>
            <pc:docMk/>
            <pc:sldMasterMk cId="4188495424" sldId="2147484626"/>
            <pc:sldLayoutMk cId="824641268" sldId="2147484629"/>
          </pc:sldLayoutMkLst>
        </pc:sldLayoutChg>
        <pc:sldLayoutChg chg="del">
          <pc:chgData name="Carlos Alexei Marquez Rojas" userId="1ca28ff5f2aeb4c9" providerId="LiveId" clId="{EE0A2471-09FA-1545-BD9B-2241E012C05D}" dt="2018-05-09T01:06:36.964" v="136" actId="2696"/>
          <pc:sldLayoutMkLst>
            <pc:docMk/>
            <pc:sldMasterMk cId="4188495424" sldId="2147484626"/>
            <pc:sldLayoutMk cId="2459842473" sldId="2147484630"/>
          </pc:sldLayoutMkLst>
        </pc:sldLayoutChg>
        <pc:sldLayoutChg chg="del">
          <pc:chgData name="Carlos Alexei Marquez Rojas" userId="1ca28ff5f2aeb4c9" providerId="LiveId" clId="{EE0A2471-09FA-1545-BD9B-2241E012C05D}" dt="2018-05-09T01:06:36.966" v="137" actId="2696"/>
          <pc:sldLayoutMkLst>
            <pc:docMk/>
            <pc:sldMasterMk cId="4188495424" sldId="2147484626"/>
            <pc:sldLayoutMk cId="3502767351" sldId="2147484631"/>
          </pc:sldLayoutMkLst>
        </pc:sldLayoutChg>
        <pc:sldLayoutChg chg="del">
          <pc:chgData name="Carlos Alexei Marquez Rojas" userId="1ca28ff5f2aeb4c9" providerId="LiveId" clId="{EE0A2471-09FA-1545-BD9B-2241E012C05D}" dt="2018-05-09T01:06:36.968" v="138" actId="2696"/>
          <pc:sldLayoutMkLst>
            <pc:docMk/>
            <pc:sldMasterMk cId="4188495424" sldId="2147484626"/>
            <pc:sldLayoutMk cId="207082436" sldId="2147484632"/>
          </pc:sldLayoutMkLst>
        </pc:sldLayoutChg>
        <pc:sldLayoutChg chg="del">
          <pc:chgData name="Carlos Alexei Marquez Rojas" userId="1ca28ff5f2aeb4c9" providerId="LiveId" clId="{EE0A2471-09FA-1545-BD9B-2241E012C05D}" dt="2018-05-09T01:06:36.969" v="139" actId="2696"/>
          <pc:sldLayoutMkLst>
            <pc:docMk/>
            <pc:sldMasterMk cId="4188495424" sldId="2147484626"/>
            <pc:sldLayoutMk cId="2472697367" sldId="2147484633"/>
          </pc:sldLayoutMkLst>
        </pc:sldLayoutChg>
        <pc:sldLayoutChg chg="del">
          <pc:chgData name="Carlos Alexei Marquez Rojas" userId="1ca28ff5f2aeb4c9" providerId="LiveId" clId="{EE0A2471-09FA-1545-BD9B-2241E012C05D}" dt="2018-05-09T01:06:36.970" v="140" actId="2696"/>
          <pc:sldLayoutMkLst>
            <pc:docMk/>
            <pc:sldMasterMk cId="4188495424" sldId="2147484626"/>
            <pc:sldLayoutMk cId="4152538487" sldId="2147484634"/>
          </pc:sldLayoutMkLst>
        </pc:sldLayoutChg>
        <pc:sldLayoutChg chg="del">
          <pc:chgData name="Carlos Alexei Marquez Rojas" userId="1ca28ff5f2aeb4c9" providerId="LiveId" clId="{EE0A2471-09FA-1545-BD9B-2241E012C05D}" dt="2018-05-09T01:06:36.971" v="141" actId="2696"/>
          <pc:sldLayoutMkLst>
            <pc:docMk/>
            <pc:sldMasterMk cId="4188495424" sldId="2147484626"/>
            <pc:sldLayoutMk cId="2437197610" sldId="2147484635"/>
          </pc:sldLayoutMkLst>
        </pc:sldLayoutChg>
        <pc:sldLayoutChg chg="del">
          <pc:chgData name="Carlos Alexei Marquez Rojas" userId="1ca28ff5f2aeb4c9" providerId="LiveId" clId="{EE0A2471-09FA-1545-BD9B-2241E012C05D}" dt="2018-05-09T01:06:36.972" v="142" actId="2696"/>
          <pc:sldLayoutMkLst>
            <pc:docMk/>
            <pc:sldMasterMk cId="4188495424" sldId="2147484626"/>
            <pc:sldLayoutMk cId="976242170" sldId="2147484636"/>
          </pc:sldLayoutMkLst>
        </pc:sldLayoutChg>
        <pc:sldLayoutChg chg="del">
          <pc:chgData name="Carlos Alexei Marquez Rojas" userId="1ca28ff5f2aeb4c9" providerId="LiveId" clId="{EE0A2471-09FA-1545-BD9B-2241E012C05D}" dt="2018-05-09T01:06:36.973" v="143" actId="2696"/>
          <pc:sldLayoutMkLst>
            <pc:docMk/>
            <pc:sldMasterMk cId="4188495424" sldId="2147484626"/>
            <pc:sldLayoutMk cId="2003036440" sldId="2147484637"/>
          </pc:sldLayoutMkLst>
        </pc:sldLayoutChg>
        <pc:sldLayoutChg chg="del">
          <pc:chgData name="Carlos Alexei Marquez Rojas" userId="1ca28ff5f2aeb4c9" providerId="LiveId" clId="{EE0A2471-09FA-1545-BD9B-2241E012C05D}" dt="2018-05-09T01:06:36.974" v="144" actId="2696"/>
          <pc:sldLayoutMkLst>
            <pc:docMk/>
            <pc:sldMasterMk cId="4188495424" sldId="2147484626"/>
            <pc:sldLayoutMk cId="1923492997" sldId="2147484638"/>
          </pc:sldLayoutMkLst>
        </pc:sldLayoutChg>
        <pc:sldLayoutChg chg="del">
          <pc:chgData name="Carlos Alexei Marquez Rojas" userId="1ca28ff5f2aeb4c9" providerId="LiveId" clId="{EE0A2471-09FA-1545-BD9B-2241E012C05D}" dt="2018-05-09T01:06:36.975" v="145" actId="2696"/>
          <pc:sldLayoutMkLst>
            <pc:docMk/>
            <pc:sldMasterMk cId="4188495424" sldId="2147484626"/>
            <pc:sldLayoutMk cId="1668651950" sldId="2147484639"/>
          </pc:sldLayoutMkLst>
        </pc:sldLayoutChg>
        <pc:sldLayoutChg chg="del">
          <pc:chgData name="Carlos Alexei Marquez Rojas" userId="1ca28ff5f2aeb4c9" providerId="LiveId" clId="{EE0A2471-09FA-1545-BD9B-2241E012C05D}" dt="2018-05-09T01:06:36.976" v="146" actId="2696"/>
          <pc:sldLayoutMkLst>
            <pc:docMk/>
            <pc:sldMasterMk cId="4188495424" sldId="2147484626"/>
            <pc:sldLayoutMk cId="985471564" sldId="2147484640"/>
          </pc:sldLayoutMkLst>
        </pc:sldLayoutChg>
        <pc:sldLayoutChg chg="del">
          <pc:chgData name="Carlos Alexei Marquez Rojas" userId="1ca28ff5f2aeb4c9" providerId="LiveId" clId="{EE0A2471-09FA-1545-BD9B-2241E012C05D}" dt="2018-05-09T01:06:36.977" v="147" actId="2696"/>
          <pc:sldLayoutMkLst>
            <pc:docMk/>
            <pc:sldMasterMk cId="4188495424" sldId="2147484626"/>
            <pc:sldLayoutMk cId="2501254421" sldId="2147484641"/>
          </pc:sldLayoutMkLst>
        </pc:sldLayoutChg>
        <pc:sldLayoutChg chg="del">
          <pc:chgData name="Carlos Alexei Marquez Rojas" userId="1ca28ff5f2aeb4c9" providerId="LiveId" clId="{EE0A2471-09FA-1545-BD9B-2241E012C05D}" dt="2018-05-09T01:06:36.978" v="148" actId="2696"/>
          <pc:sldLayoutMkLst>
            <pc:docMk/>
            <pc:sldMasterMk cId="4188495424" sldId="2147484626"/>
            <pc:sldLayoutMk cId="1853940588" sldId="2147484642"/>
          </pc:sldLayoutMkLst>
        </pc:sldLayoutChg>
        <pc:sldLayoutChg chg="del">
          <pc:chgData name="Carlos Alexei Marquez Rojas" userId="1ca28ff5f2aeb4c9" providerId="LiveId" clId="{EE0A2471-09FA-1545-BD9B-2241E012C05D}" dt="2018-05-09T01:06:36.978" v="149" actId="2696"/>
          <pc:sldLayoutMkLst>
            <pc:docMk/>
            <pc:sldMasterMk cId="4188495424" sldId="2147484626"/>
            <pc:sldLayoutMk cId="2330714570" sldId="2147484643"/>
          </pc:sldLayoutMkLst>
        </pc:sldLayoutChg>
        <pc:sldLayoutChg chg="del">
          <pc:chgData name="Carlos Alexei Marquez Rojas" userId="1ca28ff5f2aeb4c9" providerId="LiveId" clId="{EE0A2471-09FA-1545-BD9B-2241E012C05D}" dt="2018-05-09T01:06:36.979" v="150" actId="2696"/>
          <pc:sldLayoutMkLst>
            <pc:docMk/>
            <pc:sldMasterMk cId="4188495424" sldId="2147484626"/>
            <pc:sldLayoutMk cId="3792052120" sldId="21474846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5/8/18 8:00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5/8/18 8:00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4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6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1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92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BB2E5-D305-412D-A528-E39D5186BA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9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19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1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7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72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93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9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41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703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9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56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4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55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5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58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96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2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0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5/8/18 8:00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2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49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73" y="2142286"/>
            <a:ext cx="9915387" cy="350739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32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10287" indent="-38857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54289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76005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97719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8273" y="429024"/>
            <a:ext cx="9915386" cy="1165754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1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7" r:id="rId8"/>
    <p:sldLayoutId id="2147484488" r:id="rId9"/>
    <p:sldLayoutId id="2147484490" r:id="rId10"/>
    <p:sldLayoutId id="2147484491" r:id="rId11"/>
    <p:sldLayoutId id="2147484492" r:id="rId12"/>
    <p:sldLayoutId id="2147484493" r:id="rId13"/>
    <p:sldLayoutId id="2147484494" r:id="rId14"/>
    <p:sldLayoutId id="2147484645" r:id="rId15"/>
    <p:sldLayoutId id="2147484646" r:id="rId16"/>
    <p:sldLayoutId id="2147484647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.marquez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4237" y="1287462"/>
            <a:ext cx="9677400" cy="2230764"/>
          </a:xfrm>
        </p:spPr>
        <p:txBody>
          <a:bodyPr/>
          <a:lstStyle/>
          <a:p>
            <a:r>
              <a:rPr lang="en-US" sz="4800" dirty="0"/>
              <a:t>Microservices and containers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0719CD6-B706-4A83-892E-EAB78D686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437" y="3725862"/>
            <a:ext cx="10668000" cy="2590800"/>
          </a:xfrm>
        </p:spPr>
        <p:txBody>
          <a:bodyPr/>
          <a:lstStyle/>
          <a:p>
            <a:r>
              <a:rPr lang="en-US" dirty="0"/>
              <a:t>Carlos Alexei Márquez Rojas</a:t>
            </a:r>
          </a:p>
          <a:p>
            <a:r>
              <a:rPr lang="es-MX" dirty="0">
                <a:hlinkClick r:id="rId3"/>
              </a:rPr>
              <a:t>c</a:t>
            </a:r>
            <a:r>
              <a:rPr lang="en-US" dirty="0">
                <a:hlinkClick r:id="rId3"/>
              </a:rPr>
              <a:t>arlos.marquez@microsoft.com</a:t>
            </a:r>
            <a:endParaRPr lang="en-US" dirty="0"/>
          </a:p>
          <a:p>
            <a:endParaRPr lang="es-MX" dirty="0"/>
          </a:p>
          <a:p>
            <a:r>
              <a:rPr lang="es-MX" dirty="0"/>
              <a:t>C</a:t>
            </a:r>
            <a:r>
              <a:rPr lang="en-US" dirty="0"/>
              <a:t>loud Application Development, </a:t>
            </a:r>
            <a:r>
              <a:rPr lang="en-US" dirty="0" err="1"/>
              <a:t>Microservices</a:t>
            </a:r>
            <a:r>
              <a:rPr lang="en-US" dirty="0"/>
              <a:t> and Containers</a:t>
            </a:r>
            <a:endParaRPr lang="es-MX" dirty="0"/>
          </a:p>
          <a:p>
            <a:r>
              <a:rPr lang="es-MX" dirty="0"/>
              <a:t>G</a:t>
            </a:r>
            <a:r>
              <a:rPr lang="en-US" dirty="0"/>
              <a:t>lobal Black Belt Team – Latin America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Key patterns for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0943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BFFCD001-B6D7-4A71-B4F7-79B23C7D401B}"/>
              </a:ext>
            </a:extLst>
          </p:cNvPr>
          <p:cNvSpPr txBox="1">
            <a:spLocks/>
          </p:cNvSpPr>
          <p:nvPr/>
        </p:nvSpPr>
        <p:spPr>
          <a:xfrm>
            <a:off x="1570037" y="1897062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Direct communication vs. API Gateway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Retries with exponential backoff plus Circuit breaker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Event Bus and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async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 pub/subs communication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Health checks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Service Registry for naming resolution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F70A5-0D30-4B77-9B79-CFE454124862}"/>
              </a:ext>
            </a:extLst>
          </p:cNvPr>
          <p:cNvSpPr/>
          <p:nvPr/>
        </p:nvSpPr>
        <p:spPr>
          <a:xfrm>
            <a:off x="579437" y="373062"/>
            <a:ext cx="6954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Key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Patterns</a:t>
            </a: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</a:t>
            </a: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  <a:endParaRPr kumimoji="0" lang="es-ES" sz="40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802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627437" y="1516062"/>
            <a:ext cx="7567115" cy="4724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6" name="Straight Arrow Connector 395"/>
          <p:cNvCxnSpPr>
            <a:cxnSpLocks/>
            <a:stCxn id="150" idx="3"/>
          </p:cNvCxnSpPr>
          <p:nvPr/>
        </p:nvCxnSpPr>
        <p:spPr>
          <a:xfrm>
            <a:off x="3124986" y="3716933"/>
            <a:ext cx="3775268" cy="15655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668985" y="2700814"/>
            <a:ext cx="522469" cy="1116739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0" name="Rounded Rectangle 66"/>
          <p:cNvSpPr/>
          <p:nvPr/>
        </p:nvSpPr>
        <p:spPr bwMode="auto">
          <a:xfrm>
            <a:off x="691242" y="2160253"/>
            <a:ext cx="2433744" cy="3113359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87640" y="2182420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apps</a:t>
            </a:r>
          </a:p>
        </p:txBody>
      </p:sp>
      <p:cxnSp>
        <p:nvCxnSpPr>
          <p:cNvPr id="168" name="Straight Arrow Connector 167"/>
          <p:cNvCxnSpPr>
            <a:cxnSpLocks/>
            <a:stCxn id="150" idx="3"/>
          </p:cNvCxnSpPr>
          <p:nvPr/>
        </p:nvCxnSpPr>
        <p:spPr>
          <a:xfrm flipV="1">
            <a:off x="3124986" y="2582530"/>
            <a:ext cx="3775268" cy="113440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773671" y="1650823"/>
            <a:ext cx="1835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91242" y="16695"/>
            <a:ext cx="10860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Direct Client-To-Microservice communication 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Architecture</a:t>
            </a:r>
          </a:p>
        </p:txBody>
      </p:sp>
      <p:cxnSp>
        <p:nvCxnSpPr>
          <p:cNvPr id="101" name="Straight Arrow Connector 100"/>
          <p:cNvCxnSpPr>
            <a:cxnSpLocks/>
            <a:stCxn id="150" idx="3"/>
          </p:cNvCxnSpPr>
          <p:nvPr/>
        </p:nvCxnSpPr>
        <p:spPr>
          <a:xfrm>
            <a:off x="3124986" y="3716933"/>
            <a:ext cx="3775268" cy="219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985" y="4026390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sp>
        <p:nvSpPr>
          <p:cNvPr id="110" name="Rectangle 109"/>
          <p:cNvSpPr/>
          <p:nvPr/>
        </p:nvSpPr>
        <p:spPr>
          <a:xfrm>
            <a:off x="757805" y="2956814"/>
            <a:ext cx="859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Mobile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53611" y="4176950"/>
            <a:ext cx="623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9A04279-9324-44FE-AF6E-BCB2EC20FFF8}"/>
              </a:ext>
            </a:extLst>
          </p:cNvPr>
          <p:cNvSpPr/>
          <p:nvPr/>
        </p:nvSpPr>
        <p:spPr bwMode="auto">
          <a:xfrm>
            <a:off x="7457064" y="2319787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3D26BFC3-9B4D-47F4-AA80-E1DEB50D1381}"/>
              </a:ext>
            </a:extLst>
          </p:cNvPr>
          <p:cNvSpPr/>
          <p:nvPr/>
        </p:nvSpPr>
        <p:spPr bwMode="auto">
          <a:xfrm>
            <a:off x="7455689" y="3673096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ounded Rectangle 66">
            <a:extLst>
              <a:ext uri="{FF2B5EF4-FFF2-40B4-BE49-F238E27FC236}">
                <a16:creationId xmlns:a16="http://schemas.microsoft.com/office/drawing/2014/main" id="{B61F2576-A5A9-441F-A152-3445E63C4D34}"/>
              </a:ext>
            </a:extLst>
          </p:cNvPr>
          <p:cNvSpPr/>
          <p:nvPr/>
        </p:nvSpPr>
        <p:spPr bwMode="auto">
          <a:xfrm>
            <a:off x="6935838" y="344866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45FA4B-7C53-46DF-93B6-CD9F82F681B4}"/>
              </a:ext>
            </a:extLst>
          </p:cNvPr>
          <p:cNvSpPr/>
          <p:nvPr/>
        </p:nvSpPr>
        <p:spPr>
          <a:xfrm>
            <a:off x="7189532" y="3409244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CFFA33E6-E6F3-4A2D-AC0D-4CFF667769B4}"/>
              </a:ext>
            </a:extLst>
          </p:cNvPr>
          <p:cNvSpPr/>
          <p:nvPr/>
        </p:nvSpPr>
        <p:spPr bwMode="auto">
          <a:xfrm>
            <a:off x="6935838" y="2094707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2CCE8F-0652-4FE1-B49B-8FCFA916607A}"/>
              </a:ext>
            </a:extLst>
          </p:cNvPr>
          <p:cNvSpPr/>
          <p:nvPr/>
        </p:nvSpPr>
        <p:spPr>
          <a:xfrm>
            <a:off x="7189532" y="2055285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56" name="Rounded Rectangle 66">
            <a:extLst>
              <a:ext uri="{FF2B5EF4-FFF2-40B4-BE49-F238E27FC236}">
                <a16:creationId xmlns:a16="http://schemas.microsoft.com/office/drawing/2014/main" id="{CD30F15D-93E7-4F32-80DF-E286CFD67B42}"/>
              </a:ext>
            </a:extLst>
          </p:cNvPr>
          <p:cNvSpPr/>
          <p:nvPr/>
        </p:nvSpPr>
        <p:spPr bwMode="auto">
          <a:xfrm>
            <a:off x="6935838" y="4794632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940BA9-9F0B-46B8-8DEB-FC2E1EE08AE0}"/>
              </a:ext>
            </a:extLst>
          </p:cNvPr>
          <p:cNvSpPr/>
          <p:nvPr/>
        </p:nvSpPr>
        <p:spPr>
          <a:xfrm>
            <a:off x="7189532" y="4755210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65B4B99A-26F0-4470-AFCC-CBFA0F05BFB1}"/>
              </a:ext>
            </a:extLst>
          </p:cNvPr>
          <p:cNvSpPr/>
          <p:nvPr/>
        </p:nvSpPr>
        <p:spPr bwMode="auto">
          <a:xfrm>
            <a:off x="7460462" y="5019398"/>
            <a:ext cx="753443" cy="683753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91646"/>
            <a:ext cx="9915386" cy="782238"/>
          </a:xfrm>
        </p:spPr>
        <p:txBody>
          <a:bodyPr/>
          <a:lstStyle/>
          <a:p>
            <a:r>
              <a:rPr lang="es-E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555" y="2992720"/>
            <a:ext cx="1839540" cy="61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3555" y="4094220"/>
            <a:ext cx="1839540" cy="6129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</a:t>
            </a:r>
          </a:p>
        </p:txBody>
      </p:sp>
      <p:cxnSp>
        <p:nvCxnSpPr>
          <p:cNvPr id="20" name="Straight Arrow Connector 19"/>
          <p:cNvCxnSpPr>
            <a:cxnSpLocks/>
            <a:stCxn id="7" idx="3"/>
            <a:endCxn id="2" idx="1"/>
          </p:cNvCxnSpPr>
          <p:nvPr/>
        </p:nvCxnSpPr>
        <p:spPr>
          <a:xfrm>
            <a:off x="3053095" y="3299211"/>
            <a:ext cx="1488742" cy="65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8" idx="3"/>
            <a:endCxn id="2" idx="1"/>
          </p:cNvCxnSpPr>
          <p:nvPr/>
        </p:nvCxnSpPr>
        <p:spPr>
          <a:xfrm flipV="1">
            <a:off x="3053095" y="3955762"/>
            <a:ext cx="1488742" cy="4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41837" y="1820862"/>
            <a:ext cx="718704" cy="42698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cxnSp>
        <p:nvCxnSpPr>
          <p:cNvPr id="28" name="Straight Arrow Connector 27"/>
          <p:cNvCxnSpPr>
            <a:cxnSpLocks/>
            <a:stCxn id="2" idx="3"/>
            <a:endCxn id="43" idx="1"/>
          </p:cNvCxnSpPr>
          <p:nvPr/>
        </p:nvCxnSpPr>
        <p:spPr>
          <a:xfrm flipV="1">
            <a:off x="5260541" y="2623189"/>
            <a:ext cx="1085002" cy="133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" idx="3"/>
            <a:endCxn id="41" idx="1"/>
          </p:cNvCxnSpPr>
          <p:nvPr/>
        </p:nvCxnSpPr>
        <p:spPr>
          <a:xfrm>
            <a:off x="5260541" y="3955763"/>
            <a:ext cx="108500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" idx="3"/>
            <a:endCxn id="49" idx="1"/>
          </p:cNvCxnSpPr>
          <p:nvPr/>
        </p:nvCxnSpPr>
        <p:spPr>
          <a:xfrm>
            <a:off x="5260541" y="3955763"/>
            <a:ext cx="1085002" cy="136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99493" y="3369188"/>
            <a:ext cx="3577324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Who is consuming our services?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9493" y="3791269"/>
            <a:ext cx="3064484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Who was consuming what?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9493" y="4213351"/>
            <a:ext cx="1337426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rate?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9493" y="4635432"/>
            <a:ext cx="139981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time?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7E40158-76C3-41C5-95D4-38ED3722DED6}"/>
              </a:ext>
            </a:extLst>
          </p:cNvPr>
          <p:cNvSpPr/>
          <p:nvPr/>
        </p:nvSpPr>
        <p:spPr bwMode="auto">
          <a:xfrm>
            <a:off x="6866769" y="2354262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0A0ED31-68AC-4426-9E69-D1C7B4FF6308}"/>
              </a:ext>
            </a:extLst>
          </p:cNvPr>
          <p:cNvSpPr/>
          <p:nvPr/>
        </p:nvSpPr>
        <p:spPr bwMode="auto">
          <a:xfrm>
            <a:off x="6865394" y="3707571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ounded Rectangle 66">
            <a:extLst>
              <a:ext uri="{FF2B5EF4-FFF2-40B4-BE49-F238E27FC236}">
                <a16:creationId xmlns:a16="http://schemas.microsoft.com/office/drawing/2014/main" id="{10B43C7C-74BB-4A88-B0C4-0B96EF4DED58}"/>
              </a:ext>
            </a:extLst>
          </p:cNvPr>
          <p:cNvSpPr/>
          <p:nvPr/>
        </p:nvSpPr>
        <p:spPr bwMode="auto">
          <a:xfrm>
            <a:off x="6345543" y="34831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8C42C-11D9-4B8C-B4BC-7FFDDBBE3E32}"/>
              </a:ext>
            </a:extLst>
          </p:cNvPr>
          <p:cNvSpPr/>
          <p:nvPr/>
        </p:nvSpPr>
        <p:spPr>
          <a:xfrm>
            <a:off x="6599237" y="3443719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43" name="Rounded Rectangle 66">
            <a:extLst>
              <a:ext uri="{FF2B5EF4-FFF2-40B4-BE49-F238E27FC236}">
                <a16:creationId xmlns:a16="http://schemas.microsoft.com/office/drawing/2014/main" id="{597A9796-7E6D-44AF-92A7-986C9ACD9418}"/>
              </a:ext>
            </a:extLst>
          </p:cNvPr>
          <p:cNvSpPr/>
          <p:nvPr/>
        </p:nvSpPr>
        <p:spPr bwMode="auto">
          <a:xfrm>
            <a:off x="6345543" y="2129182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330E49-A784-4889-B0C3-0F2603C5B254}"/>
              </a:ext>
            </a:extLst>
          </p:cNvPr>
          <p:cNvSpPr/>
          <p:nvPr/>
        </p:nvSpPr>
        <p:spPr>
          <a:xfrm>
            <a:off x="6599237" y="2089760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49" name="Rounded Rectangle 66">
            <a:extLst>
              <a:ext uri="{FF2B5EF4-FFF2-40B4-BE49-F238E27FC236}">
                <a16:creationId xmlns:a16="http://schemas.microsoft.com/office/drawing/2014/main" id="{0ADB0053-30E0-41F9-8296-07D5295250FF}"/>
              </a:ext>
            </a:extLst>
          </p:cNvPr>
          <p:cNvSpPr/>
          <p:nvPr/>
        </p:nvSpPr>
        <p:spPr bwMode="auto">
          <a:xfrm>
            <a:off x="6345543" y="4829107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32FA3F-8D5D-47C9-BE01-98BF49B9B0C6}"/>
              </a:ext>
            </a:extLst>
          </p:cNvPr>
          <p:cNvSpPr/>
          <p:nvPr/>
        </p:nvSpPr>
        <p:spPr>
          <a:xfrm>
            <a:off x="6599237" y="4789685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7B5B5C35-9A76-4AB6-9540-806F535EF896}"/>
              </a:ext>
            </a:extLst>
          </p:cNvPr>
          <p:cNvSpPr/>
          <p:nvPr/>
        </p:nvSpPr>
        <p:spPr bwMode="auto">
          <a:xfrm>
            <a:off x="6870167" y="5053873"/>
            <a:ext cx="753443" cy="683753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9A5E2-5ED5-4C39-9961-CB68903A94B2}"/>
              </a:ext>
            </a:extLst>
          </p:cNvPr>
          <p:cNvSpPr txBox="1"/>
          <p:nvPr/>
        </p:nvSpPr>
        <p:spPr>
          <a:xfrm>
            <a:off x="8724469" y="2508715"/>
            <a:ext cx="1994585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Calls aggregation</a:t>
            </a:r>
          </a:p>
        </p:txBody>
      </p:sp>
    </p:spTree>
    <p:extLst>
      <p:ext uri="{BB962C8B-B14F-4D97-AF65-F5344CB8AC3E}">
        <p14:creationId xmlns:p14="http://schemas.microsoft.com/office/powerpoint/2010/main" val="296017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79834" y="138988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5169" y="98327"/>
            <a:ext cx="10355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Using 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API Gateway Service </a:t>
            </a:r>
          </a:p>
        </p:txBody>
      </p:sp>
      <p:grpSp>
        <p:nvGrpSpPr>
          <p:cNvPr id="337" name="Group 336"/>
          <p:cNvGrpSpPr/>
          <p:nvPr/>
        </p:nvGrpSpPr>
        <p:grpSpPr>
          <a:xfrm>
            <a:off x="5757927" y="348632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937030" y="231769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937030" y="367258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773842" y="321797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8877140" y="317891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8773842" y="186401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877140" y="182495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857533" y="528562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79324" y="527583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  <a:endCxn id="124" idx="1"/>
          </p:cNvCxnSpPr>
          <p:nvPr/>
        </p:nvCxnSpPr>
        <p:spPr>
          <a:xfrm flipV="1">
            <a:off x="2334831" y="3682434"/>
            <a:ext cx="3079980" cy="2982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  <a:stCxn id="124" idx="3"/>
          </p:cNvCxnSpPr>
          <p:nvPr/>
        </p:nvCxnSpPr>
        <p:spPr>
          <a:xfrm>
            <a:off x="7848555" y="3682434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8" name="Rectangle 397"/>
          <p:cNvSpPr/>
          <p:nvPr/>
        </p:nvSpPr>
        <p:spPr>
          <a:xfrm>
            <a:off x="8907249" y="395463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8867339" y="260017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8907249" y="345585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8905392" y="209552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3918159" y="562417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8773842" y="45639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77140" y="452488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867339" y="53000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905392" y="479544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943922" y="501730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19655" y="569202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98192" y="3186221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68201" y="4393480"/>
            <a:ext cx="1695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JavaScript/Angular.js</a:t>
            </a:r>
          </a:p>
        </p:txBody>
      </p:sp>
      <p:cxnSp>
        <p:nvCxnSpPr>
          <p:cNvPr id="137" name="Straight Arrow Connector 136"/>
          <p:cNvCxnSpPr>
            <a:cxnSpLocks/>
            <a:stCxn id="124" idx="3"/>
          </p:cNvCxnSpPr>
          <p:nvPr/>
        </p:nvCxnSpPr>
        <p:spPr>
          <a:xfrm flipV="1">
            <a:off x="7848555" y="2496738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  <a:stCxn id="124" idx="3"/>
          </p:cNvCxnSpPr>
          <p:nvPr/>
        </p:nvCxnSpPr>
        <p:spPr>
          <a:xfrm>
            <a:off x="7848555" y="3682434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680" y="3534562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395825" y="1473670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756532" y="1218219"/>
            <a:ext cx="18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006525" y="2170436"/>
            <a:ext cx="3384657" cy="13361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ounded Rectangle 66"/>
          <p:cNvSpPr/>
          <p:nvPr/>
        </p:nvSpPr>
        <p:spPr bwMode="auto">
          <a:xfrm>
            <a:off x="5414811" y="321445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36602" y="320467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654999" y="354068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35554" y="3890867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118126" y="4137941"/>
            <a:ext cx="590586" cy="12644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3471444" y="144806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8781" y="5008097"/>
            <a:ext cx="2222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Traditional Web app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24417" y="5326249"/>
            <a:ext cx="1185501" cy="854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cxnSp>
        <p:nvCxnSpPr>
          <p:cNvPr id="74" name="Straight Arrow Connector 73"/>
          <p:cNvCxnSpPr>
            <a:cxnSpLocks/>
            <a:stCxn id="5" idx="3"/>
            <a:endCxn id="391" idx="1"/>
          </p:cNvCxnSpPr>
          <p:nvPr/>
        </p:nvCxnSpPr>
        <p:spPr>
          <a:xfrm>
            <a:off x="2409918" y="5753275"/>
            <a:ext cx="1447615" cy="3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545812" y="618030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26477" y="572230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54120" y="394911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80176" y="220018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BC6F1CAB-5B05-43DA-A49E-8C6730802449}"/>
              </a:ext>
            </a:extLst>
          </p:cNvPr>
          <p:cNvSpPr/>
          <p:nvPr/>
        </p:nvSpPr>
        <p:spPr>
          <a:xfrm>
            <a:off x="9974282" y="233225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269367-BB88-4303-9054-32F1D7850CC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561278" y="5176594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C867A87E-3FBA-453F-9F59-C6B705ABBDB5}"/>
              </a:ext>
            </a:extLst>
          </p:cNvPr>
          <p:cNvSpPr/>
          <p:nvPr/>
        </p:nvSpPr>
        <p:spPr>
          <a:xfrm>
            <a:off x="9941848" y="5002617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59720C92-4093-4ADB-909C-598DDEB99580}"/>
              </a:ext>
            </a:extLst>
          </p:cNvPr>
          <p:cNvSpPr/>
          <p:nvPr/>
        </p:nvSpPr>
        <p:spPr>
          <a:xfrm>
            <a:off x="9952474" y="3666420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E2D99D-09FF-46CD-9953-F81F558CF192}"/>
              </a:ext>
            </a:extLst>
          </p:cNvPr>
          <p:cNvCxnSpPr>
            <a:cxnSpLocks/>
          </p:cNvCxnSpPr>
          <p:nvPr/>
        </p:nvCxnSpPr>
        <p:spPr>
          <a:xfrm flipV="1">
            <a:off x="9564686" y="2490578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B94578-2547-42FB-972D-0762DD8B0066}"/>
              </a:ext>
            </a:extLst>
          </p:cNvPr>
          <p:cNvCxnSpPr>
            <a:cxnSpLocks/>
          </p:cNvCxnSpPr>
          <p:nvPr/>
        </p:nvCxnSpPr>
        <p:spPr>
          <a:xfrm flipV="1">
            <a:off x="9565948" y="3838362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39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“as a service/product”</a:t>
            </a:r>
          </a:p>
        </p:txBody>
      </p:sp>
      <p:pic>
        <p:nvPicPr>
          <p:cNvPr id="2052" name="Picture 4" descr="Resultado de imagen de azure api manage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637" y="2430462"/>
            <a:ext cx="4345559" cy="228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0575" y="4823217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</p:txBody>
      </p:sp>
    </p:spTree>
    <p:extLst>
      <p:ext uri="{BB962C8B-B14F-4D97-AF65-F5344CB8AC3E}">
        <p14:creationId xmlns:p14="http://schemas.microsoft.com/office/powerpoint/2010/main" val="30470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69557" y="38249"/>
            <a:ext cx="10812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Azure API Management 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Architecture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4105265" y="5406720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4227056" y="5396933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</p:cNvCxnSpPr>
          <p:nvPr/>
        </p:nvCxnSpPr>
        <p:spPr>
          <a:xfrm flipV="1">
            <a:off x="2796970" y="3822703"/>
            <a:ext cx="3853085" cy="17718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</p:cNvCxnSpPr>
          <p:nvPr/>
        </p:nvCxnSpPr>
        <p:spPr>
          <a:xfrm>
            <a:off x="8284554" y="3995677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4138736" y="5745274"/>
            <a:ext cx="1460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5567387" y="5813118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6" name="Rounded Rectangle 66"/>
          <p:cNvSpPr/>
          <p:nvPr/>
        </p:nvSpPr>
        <p:spPr bwMode="auto">
          <a:xfrm>
            <a:off x="1051970" y="4764000"/>
            <a:ext cx="2433744" cy="1661043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3761" y="4754213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369557" y="6108777"/>
            <a:ext cx="179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JavaScript/Angular.js</a:t>
            </a:r>
          </a:p>
        </p:txBody>
      </p:sp>
      <p:cxnSp>
        <p:nvCxnSpPr>
          <p:cNvPr id="137" name="Straight Arrow Connector 136"/>
          <p:cNvCxnSpPr>
            <a:cxnSpLocks/>
          </p:cNvCxnSpPr>
          <p:nvPr/>
        </p:nvCxnSpPr>
        <p:spPr>
          <a:xfrm flipV="1">
            <a:off x="8284554" y="2809981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</p:cNvCxnSpPr>
          <p:nvPr/>
        </p:nvCxnSpPr>
        <p:spPr>
          <a:xfrm>
            <a:off x="8284554" y="3995677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819" y="5148384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819235" y="1717312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0" name="Rounded Rectangle 66"/>
          <p:cNvSpPr/>
          <p:nvPr/>
        </p:nvSpPr>
        <p:spPr bwMode="auto">
          <a:xfrm>
            <a:off x="996616" y="1418632"/>
            <a:ext cx="2433744" cy="174664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48211" y="1402930"/>
            <a:ext cx="18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429935" y="2414078"/>
            <a:ext cx="4193229" cy="12991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095086" y="3959542"/>
            <a:ext cx="1535704" cy="14349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675437" y="2125662"/>
            <a:ext cx="1622838" cy="4052998"/>
          </a:xfrm>
          <a:prstGeom prst="rect">
            <a:avLst/>
          </a:prstGeom>
          <a:solidFill>
            <a:srgbClr val="DEE6F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276" y="3382988"/>
            <a:ext cx="1297440" cy="10228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819" y="2286614"/>
            <a:ext cx="1053693" cy="7537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6385" y="4951311"/>
            <a:ext cx="1165945" cy="841821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6650055" y="2945304"/>
            <a:ext cx="1632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Developer portal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93098" y="4330936"/>
            <a:ext cx="1632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693098" y="5731290"/>
            <a:ext cx="1632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Publisher portal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21902" y="1770533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API Management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9386675" y="2669940"/>
            <a:ext cx="601163" cy="337001"/>
            <a:chOff x="1601399" y="2288295"/>
            <a:chExt cx="601248" cy="337049"/>
          </a:xfrm>
        </p:grpSpPr>
        <p:grpSp>
          <p:nvGrpSpPr>
            <p:cNvPr id="122" name="Group 121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2" name="Hexagon 131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386675" y="4024830"/>
            <a:ext cx="601163" cy="337001"/>
            <a:chOff x="1596268" y="2657736"/>
            <a:chExt cx="601248" cy="337049"/>
          </a:xfrm>
        </p:grpSpPr>
        <p:grpSp>
          <p:nvGrpSpPr>
            <p:cNvPr id="141" name="Group 140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2" name="Hexagon 141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8" name="Rounded Rectangle 66"/>
          <p:cNvSpPr/>
          <p:nvPr/>
        </p:nvSpPr>
        <p:spPr bwMode="auto">
          <a:xfrm>
            <a:off x="9223487" y="3570219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326785" y="3531158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153" name="Rounded Rectangle 66"/>
          <p:cNvSpPr/>
          <p:nvPr/>
        </p:nvSpPr>
        <p:spPr bwMode="auto">
          <a:xfrm>
            <a:off x="9223487" y="2216260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326785" y="2177199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356894" y="4306883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16984" y="2952415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356894" y="3808103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9355037" y="2447768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59" name="Rounded Rectangle 66"/>
          <p:cNvSpPr/>
          <p:nvPr/>
        </p:nvSpPr>
        <p:spPr bwMode="auto">
          <a:xfrm>
            <a:off x="9223487" y="491618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326785" y="487712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16984" y="5652340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9355037" y="5147693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9393567" y="5369552"/>
            <a:ext cx="601163" cy="337001"/>
            <a:chOff x="2244917" y="2288296"/>
            <a:chExt cx="601248" cy="337049"/>
          </a:xfrm>
        </p:grpSpPr>
        <p:grpSp>
          <p:nvGrpSpPr>
            <p:cNvPr id="164" name="Group 163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166" name="Rectangle 165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7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9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5" name="Hexagon 164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0" name="Rectangle 169"/>
          <p:cNvSpPr/>
          <p:nvPr/>
        </p:nvSpPr>
        <p:spPr bwMode="auto">
          <a:xfrm>
            <a:off x="3815239" y="1363662"/>
            <a:ext cx="7508398" cy="5486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010543" y="1489147"/>
            <a:ext cx="1362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41120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79834" y="138988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5757927" y="348632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937030" y="231769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937030" y="367258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773842" y="321797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8877140" y="317891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8773842" y="186401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877140" y="182495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857533" y="528562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79324" y="527583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  <a:endCxn id="124" idx="1"/>
          </p:cNvCxnSpPr>
          <p:nvPr/>
        </p:nvCxnSpPr>
        <p:spPr>
          <a:xfrm flipV="1">
            <a:off x="2334831" y="3682434"/>
            <a:ext cx="3079980" cy="2982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  <a:stCxn id="124" idx="3"/>
          </p:cNvCxnSpPr>
          <p:nvPr/>
        </p:nvCxnSpPr>
        <p:spPr>
          <a:xfrm>
            <a:off x="7848555" y="3682434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8" name="Rectangle 397"/>
          <p:cNvSpPr/>
          <p:nvPr/>
        </p:nvSpPr>
        <p:spPr>
          <a:xfrm>
            <a:off x="8907249" y="395463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8867339" y="260017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8907249" y="345585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8905392" y="209552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3918159" y="562417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8773842" y="45639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77140" y="452488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867339" y="53000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905392" y="479544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943922" y="501730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19655" y="569202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98192" y="3186221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SPA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WebApp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8201" y="4393480"/>
            <a:ext cx="1795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JavaScript / Angular.js</a:t>
            </a:r>
          </a:p>
        </p:txBody>
      </p:sp>
      <p:cxnSp>
        <p:nvCxnSpPr>
          <p:cNvPr id="137" name="Straight Arrow Connector 136"/>
          <p:cNvCxnSpPr>
            <a:cxnSpLocks/>
            <a:stCxn id="124" idx="3"/>
          </p:cNvCxnSpPr>
          <p:nvPr/>
        </p:nvCxnSpPr>
        <p:spPr>
          <a:xfrm flipV="1">
            <a:off x="7848555" y="2496738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  <a:stCxn id="124" idx="3"/>
          </p:cNvCxnSpPr>
          <p:nvPr/>
        </p:nvCxnSpPr>
        <p:spPr>
          <a:xfrm>
            <a:off x="7848555" y="3682434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680" y="3534562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395825" y="1473670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756532" y="1218219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006525" y="2170436"/>
            <a:ext cx="3384657" cy="13361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ounded Rectangle 66"/>
          <p:cNvSpPr/>
          <p:nvPr/>
        </p:nvSpPr>
        <p:spPr bwMode="auto">
          <a:xfrm>
            <a:off x="5414811" y="321445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36602" y="320467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654999" y="354068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21929" y="389086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118126" y="4137941"/>
            <a:ext cx="590586" cy="12644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3471444" y="144806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8781" y="5008097"/>
            <a:ext cx="2222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Traditional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WebApp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24417" y="5326249"/>
            <a:ext cx="1185501" cy="854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cxnSp>
        <p:nvCxnSpPr>
          <p:cNvPr id="74" name="Straight Arrow Connector 73"/>
          <p:cNvCxnSpPr>
            <a:cxnSpLocks/>
            <a:stCxn id="5" idx="3"/>
            <a:endCxn id="391" idx="1"/>
          </p:cNvCxnSpPr>
          <p:nvPr/>
        </p:nvCxnSpPr>
        <p:spPr>
          <a:xfrm>
            <a:off x="2409918" y="5753275"/>
            <a:ext cx="1447615" cy="3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545812" y="618030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26477" y="572230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54120" y="394911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80176" y="220018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Building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resilient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cloud applications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78887" y="382887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79064" y="415748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193232" y="4336068"/>
            <a:ext cx="143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64434" y="5570610"/>
            <a:ext cx="2917512" cy="877582"/>
            <a:chOff x="6564434" y="5570610"/>
            <a:chExt cx="2917512" cy="877582"/>
          </a:xfrm>
        </p:grpSpPr>
        <p:sp>
          <p:nvSpPr>
            <p:cNvPr id="2" name="Speech Bubble: Rectangle with Corners Rounded 1"/>
            <p:cNvSpPr/>
            <p:nvPr/>
          </p:nvSpPr>
          <p:spPr bwMode="auto">
            <a:xfrm>
              <a:off x="6564434" y="5570610"/>
              <a:ext cx="2857203" cy="872222"/>
            </a:xfrm>
            <a:prstGeom prst="wedgeRoundRectCallout">
              <a:avLst>
                <a:gd name="adj1" fmla="val -80973"/>
                <a:gd name="adj2" fmla="val -147171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Implement resilient communication</a:t>
              </a:r>
            </a:p>
          </p:txBody>
        </p:sp>
        <p:sp>
          <p:nvSpPr>
            <p:cNvPr id="79" name="Speech Bubble: Rectangle with Corners Rounded 78"/>
            <p:cNvSpPr/>
            <p:nvPr/>
          </p:nvSpPr>
          <p:spPr bwMode="auto">
            <a:xfrm>
              <a:off x="6624743" y="5575970"/>
              <a:ext cx="2857203" cy="872222"/>
            </a:xfrm>
            <a:prstGeom prst="wedgeRoundRectCallout">
              <a:avLst>
                <a:gd name="adj1" fmla="val -4079"/>
                <a:gd name="adj2" fmla="val -128878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Implement resilient communication</a:t>
              </a:r>
            </a:p>
          </p:txBody>
        </p:sp>
      </p:grpSp>
      <p:sp>
        <p:nvSpPr>
          <p:cNvPr id="100" name="Speech Bubble: Rectangle with Corners Rounded 99"/>
          <p:cNvSpPr/>
          <p:nvPr/>
        </p:nvSpPr>
        <p:spPr bwMode="auto">
          <a:xfrm>
            <a:off x="4765920" y="1688883"/>
            <a:ext cx="3648452" cy="1046124"/>
          </a:xfrm>
          <a:prstGeom prst="wedgeRoundRectCallout">
            <a:avLst>
              <a:gd name="adj1" fmla="val 45374"/>
              <a:gd name="adj2" fmla="val 90644"/>
              <a:gd name="adj3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With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Retries w/ exponential backoff &amp; Circuit-Breakers</a:t>
            </a:r>
          </a:p>
        </p:txBody>
      </p:sp>
    </p:spTree>
    <p:extLst>
      <p:ext uri="{BB962C8B-B14F-4D97-AF65-F5344CB8AC3E}">
        <p14:creationId xmlns:p14="http://schemas.microsoft.com/office/powerpoint/2010/main" val="30942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179637" y="136366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4657730" y="346010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7836833" y="229147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36833" y="364636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7673645" y="319175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776943" y="315269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7673645" y="183779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776943" y="179873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2757336" y="525940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879127" y="524961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7807052" y="342963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805195" y="206930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2817962" y="559795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7673645" y="453772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6943" y="449866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805195" y="476922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843725" y="499108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19458" y="566580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Rounded Rectangle 66"/>
          <p:cNvSpPr/>
          <p:nvPr/>
        </p:nvSpPr>
        <p:spPr bwMode="auto">
          <a:xfrm>
            <a:off x="4314614" y="318823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36405" y="317845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554802" y="351446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cxnSp>
        <p:nvCxnSpPr>
          <p:cNvPr id="147" name="Straight Arrow Connector 146"/>
          <p:cNvCxnSpPr>
            <a:cxnSpLocks/>
            <a:stCxn id="392" idx="0"/>
          </p:cNvCxnSpPr>
          <p:nvPr/>
        </p:nvCxnSpPr>
        <p:spPr>
          <a:xfrm flipV="1">
            <a:off x="3953300" y="4111721"/>
            <a:ext cx="655215" cy="1137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2371247" y="142184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690" y="380265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78867" y="413126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14422" y="3429638"/>
            <a:ext cx="585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7B01A-97E8-4BD5-AC5E-DDCA11902C34}"/>
              </a:ext>
            </a:extLst>
          </p:cNvPr>
          <p:cNvGrpSpPr/>
          <p:nvPr/>
        </p:nvGrpSpPr>
        <p:grpSpPr>
          <a:xfrm>
            <a:off x="5559395" y="2558707"/>
            <a:ext cx="2108085" cy="1190347"/>
            <a:chOff x="5559395" y="2558707"/>
            <a:chExt cx="2108085" cy="1190347"/>
          </a:xfrm>
        </p:grpSpPr>
        <p:cxnSp>
          <p:nvCxnSpPr>
            <p:cNvPr id="137" name="Straight Arrow Connector 136"/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Speech Bubble: Rectangle with Corners Rounded 99"/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1</a:t>
              </a:r>
            </a:p>
          </p:txBody>
        </p:sp>
      </p:grp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5537686F-B134-4C65-A4AD-BA543B334E9D}"/>
              </a:ext>
            </a:extLst>
          </p:cNvPr>
          <p:cNvSpPr/>
          <p:nvPr/>
        </p:nvSpPr>
        <p:spPr bwMode="auto">
          <a:xfrm>
            <a:off x="7551460" y="1837796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DDE484-D901-4AC0-8251-A0514A914D3F}"/>
              </a:ext>
            </a:extLst>
          </p:cNvPr>
          <p:cNvGrpSpPr/>
          <p:nvPr/>
        </p:nvGrpSpPr>
        <p:grpSpPr>
          <a:xfrm>
            <a:off x="5569108" y="2350052"/>
            <a:ext cx="2108085" cy="1190347"/>
            <a:chOff x="5559395" y="2558707"/>
            <a:chExt cx="2108085" cy="119034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758CC5-8178-4124-A9BA-C78ED2309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Speech Bubble: Rectangle with Corners Rounded 103">
              <a:extLst>
                <a:ext uri="{FF2B5EF4-FFF2-40B4-BE49-F238E27FC236}">
                  <a16:creationId xmlns:a16="http://schemas.microsoft.com/office/drawing/2014/main" id="{C17912F6-A2AA-4C07-A705-C9A014BD149E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EFD751-C47B-4ECE-8F24-1FE4B7C8B556}"/>
              </a:ext>
            </a:extLst>
          </p:cNvPr>
          <p:cNvGrpSpPr/>
          <p:nvPr/>
        </p:nvGrpSpPr>
        <p:grpSpPr>
          <a:xfrm>
            <a:off x="5564494" y="1758416"/>
            <a:ext cx="2108085" cy="1592934"/>
            <a:chOff x="5559395" y="2156120"/>
            <a:chExt cx="2108085" cy="1592934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5568431-5B39-46C4-B265-8A5094658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Speech Bubble: Rectangle with Corners Rounded 108">
              <a:extLst>
                <a:ext uri="{FF2B5EF4-FFF2-40B4-BE49-F238E27FC236}">
                  <a16:creationId xmlns:a16="http://schemas.microsoft.com/office/drawing/2014/main" id="{0F10ED0B-3E2A-4A26-9509-3F518DA048BA}"/>
                </a:ext>
              </a:extLst>
            </p:cNvPr>
            <p:cNvSpPr/>
            <p:nvPr/>
          </p:nvSpPr>
          <p:spPr bwMode="auto">
            <a:xfrm>
              <a:off x="5559395" y="2156120"/>
              <a:ext cx="1317684" cy="909511"/>
            </a:xfrm>
            <a:prstGeom prst="wedgeRoundRectCallout">
              <a:avLst>
                <a:gd name="adj1" fmla="val 55719"/>
                <a:gd name="adj2" fmla="val 10151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3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Success!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179637" y="136366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4657730" y="346010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7836833" y="229147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36833" y="364636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7673645" y="319175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776943" y="315269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7673645" y="183779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776943" y="179873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2757336" y="525940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879127" y="524961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7807052" y="342963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805195" y="206930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2817962" y="559795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7673645" y="453772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6943" y="449866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805195" y="476922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843725" y="499108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19458" y="566580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Rounded Rectangle 66"/>
          <p:cNvSpPr/>
          <p:nvPr/>
        </p:nvSpPr>
        <p:spPr bwMode="auto">
          <a:xfrm>
            <a:off x="4314614" y="318823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36405" y="317845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554802" y="351446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cxnSp>
        <p:nvCxnSpPr>
          <p:cNvPr id="147" name="Straight Arrow Connector 146"/>
          <p:cNvCxnSpPr>
            <a:cxnSpLocks/>
            <a:stCxn id="392" idx="0"/>
          </p:cNvCxnSpPr>
          <p:nvPr/>
        </p:nvCxnSpPr>
        <p:spPr>
          <a:xfrm flipV="1">
            <a:off x="3953300" y="4111721"/>
            <a:ext cx="655215" cy="1137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2371247" y="142184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690" y="380265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78867" y="413126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14422" y="3429638"/>
            <a:ext cx="585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7B01A-97E8-4BD5-AC5E-DDCA11902C34}"/>
              </a:ext>
            </a:extLst>
          </p:cNvPr>
          <p:cNvGrpSpPr/>
          <p:nvPr/>
        </p:nvGrpSpPr>
        <p:grpSpPr>
          <a:xfrm>
            <a:off x="5559395" y="2558707"/>
            <a:ext cx="2108085" cy="1190347"/>
            <a:chOff x="5559395" y="2558707"/>
            <a:chExt cx="2108085" cy="1190347"/>
          </a:xfrm>
        </p:grpSpPr>
        <p:cxnSp>
          <p:nvCxnSpPr>
            <p:cNvPr id="137" name="Straight Arrow Connector 136"/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Speech Bubble: Rectangle with Corners Rounded 99"/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1</a:t>
              </a:r>
            </a:p>
          </p:txBody>
        </p:sp>
      </p:grp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5537686F-B134-4C65-A4AD-BA543B334E9D}"/>
              </a:ext>
            </a:extLst>
          </p:cNvPr>
          <p:cNvSpPr/>
          <p:nvPr/>
        </p:nvSpPr>
        <p:spPr bwMode="auto">
          <a:xfrm>
            <a:off x="7551460" y="1837796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DDE484-D901-4AC0-8251-A0514A914D3F}"/>
              </a:ext>
            </a:extLst>
          </p:cNvPr>
          <p:cNvGrpSpPr/>
          <p:nvPr/>
        </p:nvGrpSpPr>
        <p:grpSpPr>
          <a:xfrm>
            <a:off x="5569108" y="2350052"/>
            <a:ext cx="2108085" cy="1190347"/>
            <a:chOff x="5559395" y="2558707"/>
            <a:chExt cx="2108085" cy="119034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758CC5-8178-4124-A9BA-C78ED2309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Speech Bubble: Rectangle with Corners Rounded 103">
              <a:extLst>
                <a:ext uri="{FF2B5EF4-FFF2-40B4-BE49-F238E27FC236}">
                  <a16:creationId xmlns:a16="http://schemas.microsoft.com/office/drawing/2014/main" id="{C17912F6-A2AA-4C07-A705-C9A014BD149E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E85D503-1ABE-4876-9E8F-D0F03418CC9E}"/>
              </a:ext>
            </a:extLst>
          </p:cNvPr>
          <p:cNvGrpSpPr/>
          <p:nvPr/>
        </p:nvGrpSpPr>
        <p:grpSpPr>
          <a:xfrm>
            <a:off x="5566102" y="2124733"/>
            <a:ext cx="2108085" cy="1190347"/>
            <a:chOff x="5559395" y="2558707"/>
            <a:chExt cx="2108085" cy="119034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49AD8F1-4B86-4D8B-8705-7EC98F0B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Speech Bubble: Rectangle with Corners Rounded 65">
              <a:extLst>
                <a:ext uri="{FF2B5EF4-FFF2-40B4-BE49-F238E27FC236}">
                  <a16:creationId xmlns:a16="http://schemas.microsoft.com/office/drawing/2014/main" id="{6B729216-0057-4676-BAD1-5DBC15A3EB51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4D79A9B-B9E3-483B-A7A6-F83AB7D518BA}"/>
              </a:ext>
            </a:extLst>
          </p:cNvPr>
          <p:cNvGrpSpPr/>
          <p:nvPr/>
        </p:nvGrpSpPr>
        <p:grpSpPr>
          <a:xfrm>
            <a:off x="5241180" y="1508908"/>
            <a:ext cx="2434684" cy="1655214"/>
            <a:chOff x="5232796" y="2093840"/>
            <a:chExt cx="2434684" cy="165521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A5CF796-005F-44B0-BE39-ADAEB8592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9" name="Speech Bubble: Rectangle with Corners Rounded 68">
              <a:extLst>
                <a:ext uri="{FF2B5EF4-FFF2-40B4-BE49-F238E27FC236}">
                  <a16:creationId xmlns:a16="http://schemas.microsoft.com/office/drawing/2014/main" id="{685F3103-D584-4509-B29E-6F0E9BB80219}"/>
                </a:ext>
              </a:extLst>
            </p:cNvPr>
            <p:cNvSpPr/>
            <p:nvPr/>
          </p:nvSpPr>
          <p:spPr bwMode="auto">
            <a:xfrm>
              <a:off x="5232796" y="2093840"/>
              <a:ext cx="1644283" cy="971791"/>
            </a:xfrm>
            <a:prstGeom prst="wedgeRoundRectCallout">
              <a:avLst>
                <a:gd name="adj1" fmla="val 58872"/>
                <a:gd name="adj2" fmla="val 87493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4!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Open Circuit!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E52B63-4C1B-4331-9F6C-4B9EF7AF5DF4}"/>
              </a:ext>
            </a:extLst>
          </p:cNvPr>
          <p:cNvGrpSpPr/>
          <p:nvPr/>
        </p:nvGrpSpPr>
        <p:grpSpPr>
          <a:xfrm>
            <a:off x="4388826" y="4131266"/>
            <a:ext cx="2525596" cy="1138050"/>
            <a:chOff x="4261538" y="1633821"/>
            <a:chExt cx="2525596" cy="113805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6762AA-05BE-4471-82F7-CBC6E70CE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538" y="1633821"/>
              <a:ext cx="655227" cy="112813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Speech Bubble: Rectangle with Corners Rounded 80">
              <a:extLst>
                <a:ext uri="{FF2B5EF4-FFF2-40B4-BE49-F238E27FC236}">
                  <a16:creationId xmlns:a16="http://schemas.microsoft.com/office/drawing/2014/main" id="{1206DB14-6BD3-4B7F-AED3-FEC38DAC6F57}"/>
                </a:ext>
              </a:extLst>
            </p:cNvPr>
            <p:cNvSpPr/>
            <p:nvPr/>
          </p:nvSpPr>
          <p:spPr bwMode="auto">
            <a:xfrm>
              <a:off x="5142851" y="1800080"/>
              <a:ext cx="1644283" cy="971791"/>
            </a:xfrm>
            <a:prstGeom prst="wedgeRoundRectCallout">
              <a:avLst>
                <a:gd name="adj1" fmla="val -79174"/>
                <a:gd name="adj2" fmla="val -20782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Respond with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Exception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16C0BB7-7F70-4BBD-9B6D-7322F1357DF5}"/>
              </a:ext>
            </a:extLst>
          </p:cNvPr>
          <p:cNvSpPr/>
          <p:nvPr/>
        </p:nvSpPr>
        <p:spPr>
          <a:xfrm>
            <a:off x="122237" y="562213"/>
            <a:ext cx="12055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36052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387" y="64435"/>
            <a:ext cx="11734800" cy="917575"/>
          </a:xfrm>
        </p:spPr>
        <p:txBody>
          <a:bodyPr/>
          <a:lstStyle/>
          <a:p>
            <a:r>
              <a:rPr lang="en-US" sz="4400" dirty="0"/>
              <a:t>New </a:t>
            </a:r>
            <a:r>
              <a:rPr lang="en-US" sz="4400" b="1" dirty="0">
                <a:latin typeface="+mn-lt"/>
              </a:rPr>
              <a:t>patterns</a:t>
            </a:r>
            <a:r>
              <a:rPr lang="en-US" sz="4400" dirty="0"/>
              <a:t> and new </a:t>
            </a:r>
            <a:r>
              <a:rPr lang="en-US" sz="4400" b="1" dirty="0">
                <a:latin typeface="+mn-lt"/>
              </a:rPr>
              <a:t>technologies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767" y="1226192"/>
            <a:ext cx="2951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9321" y="1214562"/>
            <a:ext cx="3926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Containers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0622" y="1884963"/>
            <a:ext cx="2380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5422" y="2429469"/>
            <a:ext cx="1965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0999" y="2816414"/>
            <a:ext cx="179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Hub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4993" y="3237546"/>
            <a:ext cx="2991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Container Registry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4367" y="2492018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7688" y="3294192"/>
            <a:ext cx="149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 Bus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5244" y="4362396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Commands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6070" y="3063360"/>
            <a:ext cx="105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0061" y="2235235"/>
            <a:ext cx="158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05693" y="4657894"/>
            <a:ext cx="3956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Container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45540" y="4201505"/>
            <a:ext cx="3345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Fabric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94638" y="5099655"/>
            <a:ext cx="171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Kubernetes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4637" y="5520500"/>
            <a:ext cx="2134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Swarm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94637" y="5935662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Mesos DC/OS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98821" y="1819903"/>
            <a:ext cx="28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Linux Containers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98820" y="2524027"/>
            <a:ext cx="3537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 Containers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0409" y="5786382"/>
            <a:ext cx="1872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79507" y="6157669"/>
            <a:ext cx="121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57656" y="5386272"/>
            <a:ext cx="1480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30367" y="5571916"/>
            <a:ext cx="1457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 Entity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32817" y="5055148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CQRS simplified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2112" y="4766995"/>
            <a:ext cx="276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Domain-Driven Design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475" y="3280437"/>
            <a:ext cx="189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Message Brokers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0660" y="299713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RabbitMQ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0858" y="3322275"/>
            <a:ext cx="2185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1124" y="3674548"/>
            <a:ext cx="144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NServiceBus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11298" y="3981605"/>
            <a:ext cx="13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MassTransit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7229" y="2948464"/>
            <a:ext cx="2412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Hyper-V Containers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91414" y="2962065"/>
            <a:ext cx="273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Async. communication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4077" y="4288662"/>
            <a:ext cx="99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Brighter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473394" y="419388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Stateful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73393" y="4426630"/>
            <a:ext cx="832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Actors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05632" y="3630483"/>
            <a:ext cx="2935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8754" y="1777462"/>
            <a:ext cx="1654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Autonomous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59120" y="267941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Decoupled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38763" y="2320187"/>
            <a:ext cx="1253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Isolated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2100" y="3743980"/>
            <a:ext cx="19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8035" y="3997045"/>
            <a:ext cx="2306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Transient Failures Handling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74619" y="4257353"/>
            <a:ext cx="1062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Resiliency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05390" y="3673024"/>
            <a:ext cx="1792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Health Checks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94969" y="4526411"/>
            <a:ext cx="2702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60974" y="4759540"/>
            <a:ext cx="1407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Circuit Breakers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86269" y="4680299"/>
            <a:ext cx="718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Polly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10195" y="2073563"/>
            <a:ext cx="3327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Nomad &amp; addressable services</a:t>
            </a:r>
          </a:p>
        </p:txBody>
      </p:sp>
    </p:spTree>
    <p:extLst>
      <p:ext uri="{BB962C8B-B14F-4D97-AF65-F5344CB8AC3E}">
        <p14:creationId xmlns:p14="http://schemas.microsoft.com/office/powerpoint/2010/main" val="4149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6"/>
          <p:cNvSpPr/>
          <p:nvPr/>
        </p:nvSpPr>
        <p:spPr bwMode="auto">
          <a:xfrm>
            <a:off x="293859" y="3119696"/>
            <a:ext cx="2028692" cy="1632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439790" y="1389882"/>
            <a:ext cx="8417247" cy="469818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6" name="Straight Arrow Connector 395"/>
          <p:cNvCxnSpPr>
            <a:cxnSpLocks/>
            <a:stCxn id="13" idx="3"/>
          </p:cNvCxnSpPr>
          <p:nvPr/>
        </p:nvCxnSpPr>
        <p:spPr>
          <a:xfrm>
            <a:off x="1862820" y="3925336"/>
            <a:ext cx="193314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2287892" y="3677367"/>
            <a:ext cx="1110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Multiple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HTTP requests</a:t>
            </a:r>
          </a:p>
        </p:txBody>
      </p: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3836575" y="3687319"/>
            <a:ext cx="849178" cy="476034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809893" y="3090798"/>
            <a:ext cx="967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7037" y="4368829"/>
            <a:ext cx="1633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Submit Order page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69" y="3479199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sp>
        <p:nvSpPr>
          <p:cNvPr id="148" name="Rectangle 147"/>
          <p:cNvSpPr/>
          <p:nvPr/>
        </p:nvSpPr>
        <p:spPr>
          <a:xfrm>
            <a:off x="3586883" y="1527056"/>
            <a:ext cx="2981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Backend / Orchestrator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757549" y="3340108"/>
            <a:ext cx="997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App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72893" y="2606950"/>
            <a:ext cx="8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Multiple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Customers</a:t>
            </a:r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7570151" y="3346458"/>
            <a:ext cx="1730372" cy="945717"/>
            <a:chOff x="4316573" y="2805221"/>
            <a:chExt cx="1254769" cy="685781"/>
          </a:xfrm>
        </p:grpSpPr>
        <p:grpSp>
          <p:nvGrpSpPr>
            <p:cNvPr id="128" name="Group 127"/>
            <p:cNvGrpSpPr/>
            <p:nvPr/>
          </p:nvGrpSpPr>
          <p:grpSpPr>
            <a:xfrm>
              <a:off x="4316573" y="2805221"/>
              <a:ext cx="601248" cy="337049"/>
              <a:chOff x="1601399" y="2288295"/>
              <a:chExt cx="601248" cy="33704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13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145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Hexagon 156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4966685" y="2805221"/>
              <a:ext cx="601248" cy="337049"/>
              <a:chOff x="2886562" y="2288295"/>
              <a:chExt cx="601248" cy="33704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1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2" name="Hexagon 151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4316582" y="3153953"/>
              <a:ext cx="601248" cy="337049"/>
              <a:chOff x="2240670" y="2657736"/>
              <a:chExt cx="601248" cy="33704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6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6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Hexagon 141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970094" y="3153953"/>
              <a:ext cx="601248" cy="337049"/>
              <a:chOff x="1596268" y="2657736"/>
              <a:chExt cx="601248" cy="337049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7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7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" name="Hexagon 13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5753311" y="2312191"/>
            <a:ext cx="1741867" cy="960295"/>
            <a:chOff x="5920701" y="3649757"/>
            <a:chExt cx="1263104" cy="696352"/>
          </a:xfrm>
        </p:grpSpPr>
        <p:grpSp>
          <p:nvGrpSpPr>
            <p:cNvPr id="162" name="Group 161"/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7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17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3" name="Hexagon 182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 18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8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" name="Hexagon 177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18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19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" name="Hexagon 17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 19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19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Hexagon 166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7" name="Group 186"/>
          <p:cNvGrpSpPr>
            <a:grpSpLocks noChangeAspect="1"/>
          </p:cNvGrpSpPr>
          <p:nvPr/>
        </p:nvGrpSpPr>
        <p:grpSpPr>
          <a:xfrm>
            <a:off x="7578879" y="2312452"/>
            <a:ext cx="1730372" cy="945717"/>
            <a:chOff x="5916784" y="4687983"/>
            <a:chExt cx="1254769" cy="68578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916784" y="4687983"/>
              <a:ext cx="601248" cy="337049"/>
              <a:chOff x="1601399" y="2288295"/>
              <a:chExt cx="601248" cy="337049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20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0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8" name="Hexagon 20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566896" y="4687983"/>
              <a:ext cx="601248" cy="337049"/>
              <a:chOff x="2886562" y="2288295"/>
              <a:chExt cx="601248" cy="337049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" name="Hexagon 20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916793" y="5036715"/>
              <a:ext cx="601248" cy="337049"/>
              <a:chOff x="2240670" y="2657736"/>
              <a:chExt cx="601248" cy="337049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21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1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8" name="Hexagon 19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570305" y="5036715"/>
              <a:ext cx="601248" cy="337049"/>
              <a:chOff x="1596268" y="2657736"/>
              <a:chExt cx="601248" cy="33704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21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22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3" name="Hexagon 19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12" name="Group 211"/>
          <p:cNvGrpSpPr>
            <a:grpSpLocks noChangeAspect="1"/>
          </p:cNvGrpSpPr>
          <p:nvPr/>
        </p:nvGrpSpPr>
        <p:grpSpPr>
          <a:xfrm>
            <a:off x="5763977" y="4351406"/>
            <a:ext cx="1716474" cy="954516"/>
            <a:chOff x="2704478" y="3656382"/>
            <a:chExt cx="1244691" cy="692161"/>
          </a:xfrm>
        </p:grpSpPr>
        <p:grpSp>
          <p:nvGrpSpPr>
            <p:cNvPr id="213" name="Group 212"/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3" name="Hexagon 23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28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28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8" name="Hexagon 22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9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9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" name="Hexagon 22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9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9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8" name="Hexagon 21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7566702" y="4353033"/>
            <a:ext cx="1737848" cy="957922"/>
            <a:chOff x="4290296" y="5553872"/>
            <a:chExt cx="1260190" cy="694632"/>
          </a:xfrm>
        </p:grpSpPr>
        <p:grpSp>
          <p:nvGrpSpPr>
            <p:cNvPr id="238" name="Group 237"/>
            <p:cNvGrpSpPr/>
            <p:nvPr/>
          </p:nvGrpSpPr>
          <p:grpSpPr>
            <a:xfrm>
              <a:off x="4290296" y="5554695"/>
              <a:ext cx="601248" cy="337049"/>
              <a:chOff x="2886562" y="2288295"/>
              <a:chExt cx="601248" cy="337049"/>
            </a:xfrm>
          </p:grpSpPr>
          <p:grpSp>
            <p:nvGrpSpPr>
              <p:cNvPr id="257" name="Group 256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3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3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8" name="Hexagon 257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295726" y="5911455"/>
              <a:ext cx="601248" cy="337049"/>
              <a:chOff x="2240670" y="2657736"/>
              <a:chExt cx="601248" cy="337049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23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23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3" name="Hexagon 25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4949238" y="5911455"/>
              <a:ext cx="601248" cy="337049"/>
              <a:chOff x="1596268" y="2657736"/>
              <a:chExt cx="601248" cy="337049"/>
            </a:xfrm>
          </p:grpSpPr>
          <p:grpSp>
            <p:nvGrpSpPr>
              <p:cNvPr id="247" name="Group 246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4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8" name="Hexagon 247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4946351" y="5553872"/>
              <a:ext cx="601248" cy="337049"/>
              <a:chOff x="1601399" y="2288295"/>
              <a:chExt cx="601248" cy="33704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30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30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3" name="Hexagon 242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767247" y="3341312"/>
            <a:ext cx="1729095" cy="954703"/>
            <a:chOff x="2695358" y="4721483"/>
            <a:chExt cx="1253843" cy="692297"/>
          </a:xfrm>
        </p:grpSpPr>
        <p:grpSp>
          <p:nvGrpSpPr>
            <p:cNvPr id="263" name="Group 262"/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84" name="Rectangle 28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26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 26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3" name="Hexagon 28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26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6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" name="Hexagon 277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74" name="Rectangle 27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 27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 28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3" name="Hexagon 27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30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31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8" name="Hexagon 26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87" name="Group 286"/>
          <p:cNvGrpSpPr>
            <a:grpSpLocks noChangeAspect="1"/>
          </p:cNvGrpSpPr>
          <p:nvPr/>
        </p:nvGrpSpPr>
        <p:grpSpPr>
          <a:xfrm>
            <a:off x="9376972" y="2321274"/>
            <a:ext cx="1741867" cy="960295"/>
            <a:chOff x="5920701" y="3649757"/>
            <a:chExt cx="1263104" cy="696352"/>
          </a:xfrm>
        </p:grpSpPr>
        <p:grpSp>
          <p:nvGrpSpPr>
            <p:cNvPr id="288" name="Group 287"/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17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17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8" name="Hexagon 30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8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8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" name="Hexagon 30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99" name="Rectangle 29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18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19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Hexagon 29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292" name="Group 29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 19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 19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3" name="Hexagon 29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312" name="Group 311"/>
          <p:cNvGrpSpPr>
            <a:grpSpLocks noChangeAspect="1"/>
          </p:cNvGrpSpPr>
          <p:nvPr/>
        </p:nvGrpSpPr>
        <p:grpSpPr>
          <a:xfrm>
            <a:off x="9387638" y="4360489"/>
            <a:ext cx="1716474" cy="954516"/>
            <a:chOff x="2704478" y="3656382"/>
            <a:chExt cx="1244691" cy="692161"/>
          </a:xfrm>
        </p:grpSpPr>
        <p:grpSp>
          <p:nvGrpSpPr>
            <p:cNvPr id="313" name="Group 312"/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34" name="Rectangle 3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 2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Freeform 2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3" name="Hexagon 33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28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Freeform 28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8" name="Hexagon 32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Freeform 29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Freeform 29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Hexagon 32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317" name="Group 31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29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29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" name="Hexagon 31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338" name="Group 337"/>
          <p:cNvGrpSpPr>
            <a:grpSpLocks noChangeAspect="1"/>
          </p:cNvGrpSpPr>
          <p:nvPr/>
        </p:nvGrpSpPr>
        <p:grpSpPr>
          <a:xfrm>
            <a:off x="9390908" y="3350395"/>
            <a:ext cx="1729095" cy="954703"/>
            <a:chOff x="2695358" y="4721483"/>
            <a:chExt cx="1253843" cy="692297"/>
          </a:xfrm>
        </p:grpSpPr>
        <p:grpSp>
          <p:nvGrpSpPr>
            <p:cNvPr id="342" name="Group 341"/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26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26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7" name="Hexagon 376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370" name="Group 369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26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26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1" name="Hexagon 370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27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28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2" name="Hexagon 361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0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0" name="Freeform 31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7" name="Hexagon 356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381" name="Straight Arrow Connector 380"/>
          <p:cNvCxnSpPr>
            <a:cxnSpLocks/>
          </p:cNvCxnSpPr>
          <p:nvPr/>
        </p:nvCxnSpPr>
        <p:spPr>
          <a:xfrm flipV="1">
            <a:off x="4700660" y="3043728"/>
            <a:ext cx="1059137" cy="864477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2" name="Straight Arrow Connector 381"/>
          <p:cNvCxnSpPr>
            <a:cxnSpLocks/>
          </p:cNvCxnSpPr>
          <p:nvPr/>
        </p:nvCxnSpPr>
        <p:spPr>
          <a:xfrm>
            <a:off x="6582454" y="3016180"/>
            <a:ext cx="1914178" cy="1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Straight Arrow Connector 382"/>
          <p:cNvCxnSpPr>
            <a:cxnSpLocks/>
          </p:cNvCxnSpPr>
          <p:nvPr/>
        </p:nvCxnSpPr>
        <p:spPr>
          <a:xfrm>
            <a:off x="4698930" y="3913837"/>
            <a:ext cx="1986416" cy="155208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4" name="Straight Arrow Connector 383"/>
          <p:cNvCxnSpPr>
            <a:cxnSpLocks/>
          </p:cNvCxnSpPr>
          <p:nvPr/>
        </p:nvCxnSpPr>
        <p:spPr>
          <a:xfrm>
            <a:off x="4691473" y="3901057"/>
            <a:ext cx="1061838" cy="69964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5" name="Straight Arrow Connector 384"/>
          <p:cNvCxnSpPr>
            <a:cxnSpLocks/>
          </p:cNvCxnSpPr>
          <p:nvPr/>
        </p:nvCxnSpPr>
        <p:spPr>
          <a:xfrm>
            <a:off x="4690232" y="3901057"/>
            <a:ext cx="1054228" cy="1189875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5666952" y="2817431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8389192" y="2798542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6595131" y="3857373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5666952" y="4355024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5640532" y="4871417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</a:t>
            </a:r>
          </a:p>
        </p:txBody>
      </p:sp>
      <p:grpSp>
        <p:nvGrpSpPr>
          <p:cNvPr id="395" name="Group 394"/>
          <p:cNvGrpSpPr>
            <a:grpSpLocks noChangeAspect="1"/>
          </p:cNvGrpSpPr>
          <p:nvPr/>
        </p:nvGrpSpPr>
        <p:grpSpPr>
          <a:xfrm>
            <a:off x="3837041" y="4250879"/>
            <a:ext cx="849178" cy="476034"/>
            <a:chOff x="2240670" y="2657736"/>
            <a:chExt cx="601248" cy="337049"/>
          </a:xfrm>
        </p:grpSpPr>
        <p:grpSp>
          <p:nvGrpSpPr>
            <p:cNvPr id="400" name="Group 399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05" name="Rectangle 40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6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7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03" name="Hexagon 402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08" name="Group 407"/>
          <p:cNvGrpSpPr>
            <a:grpSpLocks noChangeAspect="1"/>
          </p:cNvGrpSpPr>
          <p:nvPr/>
        </p:nvGrpSpPr>
        <p:grpSpPr>
          <a:xfrm>
            <a:off x="3845059" y="5061113"/>
            <a:ext cx="849178" cy="476034"/>
            <a:chOff x="2240670" y="2657736"/>
            <a:chExt cx="601248" cy="337049"/>
          </a:xfrm>
        </p:grpSpPr>
        <p:grpSp>
          <p:nvGrpSpPr>
            <p:cNvPr id="409" name="Group 408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11" name="Rectangle 41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2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3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10" name="Hexagon 409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246702" y="4689592"/>
            <a:ext cx="2947" cy="43375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/>
          </p:cNvCxnSpPr>
          <p:nvPr/>
        </p:nvCxnSpPr>
        <p:spPr>
          <a:xfrm>
            <a:off x="7500098" y="4082317"/>
            <a:ext cx="293302" cy="324752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5" name="Rectangle 414"/>
          <p:cNvSpPr/>
          <p:nvPr/>
        </p:nvSpPr>
        <p:spPr>
          <a:xfrm>
            <a:off x="7415104" y="4382012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416" name="Straight Arrow Connector 415"/>
          <p:cNvCxnSpPr>
            <a:cxnSpLocks/>
            <a:endCxn id="133" idx="2"/>
          </p:cNvCxnSpPr>
          <p:nvPr/>
        </p:nvCxnSpPr>
        <p:spPr>
          <a:xfrm flipV="1">
            <a:off x="8325534" y="4231411"/>
            <a:ext cx="447799" cy="170455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7" name="Rectangle 416"/>
          <p:cNvSpPr/>
          <p:nvPr/>
        </p:nvSpPr>
        <p:spPr>
          <a:xfrm>
            <a:off x="8411497" y="3845403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724669" y="163523"/>
            <a:ext cx="1093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Risk of Partial Failure Amplified by Microservices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39" name="Multiplication Sign 338"/>
          <p:cNvSpPr/>
          <p:nvPr/>
        </p:nvSpPr>
        <p:spPr bwMode="auto">
          <a:xfrm>
            <a:off x="6465218" y="3461412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5025" y="697346"/>
            <a:ext cx="5270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 request/response communication</a:t>
            </a:r>
          </a:p>
        </p:txBody>
      </p:sp>
      <p:cxnSp>
        <p:nvCxnSpPr>
          <p:cNvPr id="340" name="Straight Arrow Connector 339"/>
          <p:cNvCxnSpPr>
            <a:cxnSpLocks/>
          </p:cNvCxnSpPr>
          <p:nvPr/>
        </p:nvCxnSpPr>
        <p:spPr>
          <a:xfrm>
            <a:off x="6574018" y="3043728"/>
            <a:ext cx="482419" cy="827500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1" name="Straight Arrow Connector 340"/>
          <p:cNvCxnSpPr>
            <a:cxnSpLocks/>
            <a:stCxn id="389" idx="2"/>
          </p:cNvCxnSpPr>
          <p:nvPr/>
        </p:nvCxnSpPr>
        <p:spPr>
          <a:xfrm flipH="1">
            <a:off x="7278484" y="3229429"/>
            <a:ext cx="1644108" cy="62794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5" name="Straight Arrow Connector 344"/>
          <p:cNvCxnSpPr>
            <a:cxnSpLocks/>
          </p:cNvCxnSpPr>
          <p:nvPr/>
        </p:nvCxnSpPr>
        <p:spPr>
          <a:xfrm flipV="1">
            <a:off x="6602780" y="4231409"/>
            <a:ext cx="453657" cy="369293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Straight Arrow Connector 345"/>
          <p:cNvCxnSpPr>
            <a:cxnSpLocks/>
          </p:cNvCxnSpPr>
          <p:nvPr/>
        </p:nvCxnSpPr>
        <p:spPr>
          <a:xfrm flipV="1">
            <a:off x="6593120" y="4600701"/>
            <a:ext cx="973582" cy="490231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Right Brace 2"/>
          <p:cNvSpPr/>
          <p:nvPr/>
        </p:nvSpPr>
        <p:spPr>
          <a:xfrm rot="5400000">
            <a:off x="8769388" y="3340370"/>
            <a:ext cx="272567" cy="4368810"/>
          </a:xfrm>
          <a:prstGeom prst="rightBrace">
            <a:avLst/>
          </a:prstGeom>
          <a:ln w="127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10182744" y="3368155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348" name="Straight Arrow Connector 347"/>
          <p:cNvCxnSpPr>
            <a:cxnSpLocks/>
          </p:cNvCxnSpPr>
          <p:nvPr/>
        </p:nvCxnSpPr>
        <p:spPr>
          <a:xfrm flipV="1">
            <a:off x="9270513" y="3593195"/>
            <a:ext cx="1099582" cy="488088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9" name="Rectangle 348"/>
          <p:cNvSpPr/>
          <p:nvPr/>
        </p:nvSpPr>
        <p:spPr>
          <a:xfrm>
            <a:off x="8157457" y="5617261"/>
            <a:ext cx="1474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5980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" y="238256"/>
            <a:ext cx="1196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Synchronous vs. Async communication across Microservices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Hexagon 25"/>
          <p:cNvSpPr>
            <a:spLocks noChangeAspect="1"/>
          </p:cNvSpPr>
          <p:nvPr/>
        </p:nvSpPr>
        <p:spPr bwMode="auto">
          <a:xfrm>
            <a:off x="7713095" y="1587734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>
            <a:spLocks noChangeAspect="1"/>
          </p:cNvSpPr>
          <p:nvPr/>
        </p:nvSpPr>
        <p:spPr bwMode="auto">
          <a:xfrm>
            <a:off x="9224932" y="1587734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>
            <a:spLocks noChangeAspect="1"/>
          </p:cNvSpPr>
          <p:nvPr/>
        </p:nvSpPr>
        <p:spPr bwMode="auto">
          <a:xfrm>
            <a:off x="6201258" y="1587734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Hexagon 10"/>
          <p:cNvSpPr>
            <a:spLocks noChangeAspect="1"/>
          </p:cNvSpPr>
          <p:nvPr/>
        </p:nvSpPr>
        <p:spPr bwMode="auto">
          <a:xfrm>
            <a:off x="10736769" y="1579067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170237" y="1592262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91180" y="2324893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4541837" y="1462566"/>
            <a:ext cx="6248400" cy="480686"/>
            <a:chOff x="3604974" y="1462566"/>
            <a:chExt cx="6248400" cy="480686"/>
          </a:xfrm>
        </p:grpSpPr>
        <p:cxnSp>
          <p:nvCxnSpPr>
            <p:cNvPr id="46" name="Straight Arrow Connector 45"/>
            <p:cNvCxnSpPr>
              <a:stCxn id="37" idx="3"/>
              <a:endCxn id="16" idx="3"/>
            </p:cNvCxnSpPr>
            <p:nvPr/>
          </p:nvCxnSpPr>
          <p:spPr>
            <a:xfrm flipV="1">
              <a:off x="3604974" y="1932898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stCxn id="16" idx="0"/>
              <a:endCxn id="26" idx="3"/>
            </p:cNvCxnSpPr>
            <p:nvPr/>
          </p:nvCxnSpPr>
          <p:spPr>
            <a:xfrm>
              <a:off x="6036027" y="1932898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  <a:stCxn id="26" idx="0"/>
              <a:endCxn id="21" idx="3"/>
            </p:cNvCxnSpPr>
            <p:nvPr/>
          </p:nvCxnSpPr>
          <p:spPr>
            <a:xfrm>
              <a:off x="7547864" y="1932898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21" idx="0"/>
              <a:endCxn id="11" idx="3"/>
            </p:cNvCxnSpPr>
            <p:nvPr/>
          </p:nvCxnSpPr>
          <p:spPr>
            <a:xfrm flipV="1">
              <a:off x="9059701" y="1924231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944241" y="1470637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1174" y="146256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992241" y="146256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15441" y="1481587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41837" y="2041328"/>
            <a:ext cx="6215663" cy="480686"/>
            <a:chOff x="3170237" y="2041328"/>
            <a:chExt cx="6215663" cy="48068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3170237" y="2051582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</p:cNvCxnSpPr>
            <p:nvPr/>
          </p:nvCxnSpPr>
          <p:spPr>
            <a:xfrm>
              <a:off x="5601290" y="2051582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7113127" y="2051582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 flipV="1">
              <a:off x="8624964" y="2042915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504944" y="2049399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24204" y="204132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524767" y="204132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36064" y="2060349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41838" y="2487550"/>
            <a:ext cx="7097171" cy="414756"/>
            <a:chOff x="3289058" y="2487550"/>
            <a:chExt cx="8349952" cy="414756"/>
          </a:xfrm>
        </p:grpSpPr>
        <p:sp>
          <p:nvSpPr>
            <p:cNvPr id="80" name="Rectangle 79"/>
            <p:cNvSpPr/>
            <p:nvPr/>
          </p:nvSpPr>
          <p:spPr>
            <a:xfrm>
              <a:off x="5155206" y="2563752"/>
              <a:ext cx="4268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Same Http Request/Response cycle!</a:t>
              </a:r>
            </a:p>
          </p:txBody>
        </p:sp>
        <p:sp>
          <p:nvSpPr>
            <p:cNvPr id="81" name="Right Brace 80"/>
            <p:cNvSpPr/>
            <p:nvPr/>
          </p:nvSpPr>
          <p:spPr>
            <a:xfrm rot="5400000">
              <a:off x="7364201" y="-1587593"/>
              <a:ext cx="199666" cy="8349952"/>
            </a:xfrm>
            <a:prstGeom prst="rightBrace">
              <a:avLst/>
            </a:prstGeom>
            <a:ln w="1270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263234" y="1788140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693049" y="1789881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261175" y="178988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847274" y="1776847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sp>
        <p:nvSpPr>
          <p:cNvPr id="89" name="Hexagon 88"/>
          <p:cNvSpPr>
            <a:spLocks noChangeAspect="1"/>
          </p:cNvSpPr>
          <p:nvPr/>
        </p:nvSpPr>
        <p:spPr bwMode="auto">
          <a:xfrm>
            <a:off x="7744565" y="3443455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Hexagon 89"/>
          <p:cNvSpPr>
            <a:spLocks noChangeAspect="1"/>
          </p:cNvSpPr>
          <p:nvPr/>
        </p:nvSpPr>
        <p:spPr bwMode="auto">
          <a:xfrm>
            <a:off x="9256402" y="3443455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6232728" y="3443455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>
            <a:spLocks noChangeAspect="1"/>
          </p:cNvSpPr>
          <p:nvPr/>
        </p:nvSpPr>
        <p:spPr bwMode="auto">
          <a:xfrm>
            <a:off x="10768239" y="3434788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201707" y="3447983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68066" y="4212809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3307" y="3337308"/>
            <a:ext cx="1659421" cy="461665"/>
            <a:chOff x="4573307" y="3337308"/>
            <a:chExt cx="1659421" cy="461665"/>
          </a:xfrm>
        </p:grpSpPr>
        <p:cxnSp>
          <p:nvCxnSpPr>
            <p:cNvPr id="96" name="Straight Arrow Connector 95"/>
            <p:cNvCxnSpPr>
              <a:stCxn id="94" idx="3"/>
              <a:endCxn id="91" idx="3"/>
            </p:cNvCxnSpPr>
            <p:nvPr/>
          </p:nvCxnSpPr>
          <p:spPr>
            <a:xfrm flipV="1">
              <a:off x="4573307" y="378861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051880" y="333730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3307" y="3907303"/>
            <a:ext cx="1659421" cy="470432"/>
            <a:chOff x="4573307" y="3907303"/>
            <a:chExt cx="1659421" cy="470432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4573307" y="3907303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039134" y="3916070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6294704" y="3643861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724519" y="3645602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292645" y="364560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871470" y="3625546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028034" y="3155609"/>
            <a:ext cx="912787" cy="633009"/>
            <a:chOff x="10028034" y="3155609"/>
            <a:chExt cx="912787" cy="633009"/>
          </a:xfrm>
        </p:grpSpPr>
        <p:cxnSp>
          <p:nvCxnSpPr>
            <p:cNvPr id="139" name="Connector: Curved 138"/>
            <p:cNvCxnSpPr>
              <a:cxnSpLocks/>
              <a:stCxn id="92" idx="4"/>
              <a:endCxn id="90" idx="0"/>
            </p:cNvCxnSpPr>
            <p:nvPr/>
          </p:nvCxnSpPr>
          <p:spPr>
            <a:xfrm rot="16200000" flipH="1" flipV="1">
              <a:off x="10307512" y="3155309"/>
              <a:ext cx="353831" cy="912787"/>
            </a:xfrm>
            <a:prstGeom prst="curvedConnector4">
              <a:avLst>
                <a:gd name="adj1" fmla="val -64607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434651" y="3155609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8516197" y="3154492"/>
            <a:ext cx="912787" cy="634127"/>
            <a:chOff x="8516197" y="3154492"/>
            <a:chExt cx="912787" cy="634127"/>
          </a:xfrm>
        </p:grpSpPr>
        <p:cxnSp>
          <p:nvCxnSpPr>
            <p:cNvPr id="159" name="Connector: Curved 158"/>
            <p:cNvCxnSpPr>
              <a:cxnSpLocks/>
              <a:stCxn id="90" idx="4"/>
              <a:endCxn id="89" idx="0"/>
            </p:cNvCxnSpPr>
            <p:nvPr/>
          </p:nvCxnSpPr>
          <p:spPr>
            <a:xfrm rot="16200000" flipH="1" flipV="1">
              <a:off x="8800009" y="3159643"/>
              <a:ext cx="345164" cy="912787"/>
            </a:xfrm>
            <a:prstGeom prst="curvedConnector4">
              <a:avLst>
                <a:gd name="adj1" fmla="val -66229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001216" y="3154492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956488" y="3782361"/>
            <a:ext cx="2472496" cy="685811"/>
            <a:chOff x="6956488" y="3782361"/>
            <a:chExt cx="2472496" cy="685811"/>
          </a:xfrm>
        </p:grpSpPr>
        <p:cxnSp>
          <p:nvCxnSpPr>
            <p:cNvPr id="150" name="Connector: Curved 149"/>
            <p:cNvCxnSpPr>
              <a:cxnSpLocks/>
              <a:stCxn id="90" idx="2"/>
              <a:endCxn id="118" idx="3"/>
            </p:cNvCxnSpPr>
            <p:nvPr/>
          </p:nvCxnSpPr>
          <p:spPr>
            <a:xfrm rot="5400000" flipH="1">
              <a:off x="8017025" y="2721824"/>
              <a:ext cx="351422" cy="2472496"/>
            </a:xfrm>
            <a:prstGeom prst="curvedConnector4">
              <a:avLst>
                <a:gd name="adj1" fmla="val -73900"/>
                <a:gd name="adj2" fmla="val 74623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2837" y="4235295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831777" y="3141328"/>
            <a:ext cx="912787" cy="647292"/>
            <a:chOff x="6831777" y="3141328"/>
            <a:chExt cx="912787" cy="647292"/>
          </a:xfrm>
        </p:grpSpPr>
        <p:cxnSp>
          <p:nvCxnSpPr>
            <p:cNvPr id="144" name="Connector: Curved 143"/>
            <p:cNvCxnSpPr>
              <a:cxnSpLocks/>
              <a:stCxn id="91" idx="5"/>
              <a:endCxn id="89" idx="3"/>
            </p:cNvCxnSpPr>
            <p:nvPr/>
          </p:nvCxnSpPr>
          <p:spPr>
            <a:xfrm rot="16200000" flipH="1">
              <a:off x="7115589" y="3159644"/>
              <a:ext cx="345164" cy="912787"/>
            </a:xfrm>
            <a:prstGeom prst="curvedConnector4">
              <a:avLst>
                <a:gd name="adj1" fmla="val -66229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041648" y="3141328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/>
          <p:cNvSpPr/>
          <p:nvPr/>
        </p:nvSpPr>
        <p:spPr>
          <a:xfrm>
            <a:off x="736543" y="1587734"/>
            <a:ext cx="2022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Synchronous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all req./resp. cycle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9056" y="3192462"/>
            <a:ext cx="238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Asynchronous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Comm. across internal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i.e.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AMPQ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6543" y="5351188"/>
            <a:ext cx="238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“Asynchronous”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Comm. across internal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(Polling: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sp>
        <p:nvSpPr>
          <p:cNvPr id="88" name="Hexagon 87"/>
          <p:cNvSpPr>
            <a:spLocks noChangeAspect="1"/>
          </p:cNvSpPr>
          <p:nvPr/>
        </p:nvSpPr>
        <p:spPr bwMode="auto">
          <a:xfrm>
            <a:off x="7744565" y="5403541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Hexagon 92"/>
          <p:cNvSpPr>
            <a:spLocks noChangeAspect="1"/>
          </p:cNvSpPr>
          <p:nvPr/>
        </p:nvSpPr>
        <p:spPr bwMode="auto">
          <a:xfrm>
            <a:off x="9256402" y="5403541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Hexagon 96"/>
          <p:cNvSpPr>
            <a:spLocks noChangeAspect="1"/>
          </p:cNvSpPr>
          <p:nvPr/>
        </p:nvSpPr>
        <p:spPr bwMode="auto">
          <a:xfrm>
            <a:off x="6232728" y="5403541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Hexagon 97"/>
          <p:cNvSpPr>
            <a:spLocks noChangeAspect="1"/>
          </p:cNvSpPr>
          <p:nvPr/>
        </p:nvSpPr>
        <p:spPr bwMode="auto">
          <a:xfrm>
            <a:off x="10768239" y="5394874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201707" y="5408069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22650" y="6140700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573307" y="9403445"/>
            <a:ext cx="6194932" cy="10931"/>
            <a:chOff x="3484044" y="5587638"/>
            <a:chExt cx="6194932" cy="10931"/>
          </a:xfrm>
        </p:grpSpPr>
        <p:cxnSp>
          <p:nvCxnSpPr>
            <p:cNvPr id="103" name="Straight Arrow Connector 102"/>
            <p:cNvCxnSpPr>
              <a:stCxn id="99" idx="3"/>
              <a:endCxn id="97" idx="3"/>
            </p:cNvCxnSpPr>
            <p:nvPr/>
          </p:nvCxnSpPr>
          <p:spPr>
            <a:xfrm flipV="1">
              <a:off x="3484044" y="5596305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  <a:stCxn id="97" idx="0"/>
              <a:endCxn id="88" idx="3"/>
            </p:cNvCxnSpPr>
            <p:nvPr/>
          </p:nvCxnSpPr>
          <p:spPr>
            <a:xfrm>
              <a:off x="5915097" y="5596305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/>
              <a:stCxn id="88" idx="0"/>
              <a:endCxn id="93" idx="3"/>
            </p:cNvCxnSpPr>
            <p:nvPr/>
          </p:nvCxnSpPr>
          <p:spPr>
            <a:xfrm>
              <a:off x="7426934" y="5596305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  <a:stCxn id="93" idx="0"/>
              <a:endCxn id="98" idx="3"/>
            </p:cNvCxnSpPr>
            <p:nvPr/>
          </p:nvCxnSpPr>
          <p:spPr>
            <a:xfrm flipV="1">
              <a:off x="8938771" y="5587638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7004360" y="5867389"/>
            <a:ext cx="740205" cy="0"/>
          </a:xfrm>
          <a:prstGeom prst="straightConnector1">
            <a:avLst/>
          </a:prstGeom>
          <a:ln w="25400">
            <a:solidFill>
              <a:srgbClr val="08B25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8516197" y="5867389"/>
            <a:ext cx="740205" cy="0"/>
          </a:xfrm>
          <a:prstGeom prst="straightConnector1">
            <a:avLst/>
          </a:prstGeom>
          <a:ln w="25400">
            <a:solidFill>
              <a:srgbClr val="08B25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</p:cNvCxnSpPr>
          <p:nvPr/>
        </p:nvCxnSpPr>
        <p:spPr>
          <a:xfrm flipV="1">
            <a:off x="10028034" y="5858722"/>
            <a:ext cx="740205" cy="8667"/>
          </a:xfrm>
          <a:prstGeom prst="straightConnector1">
            <a:avLst/>
          </a:prstGeom>
          <a:ln w="25400">
            <a:solidFill>
              <a:srgbClr val="08B25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573307" y="5867389"/>
            <a:ext cx="1659421" cy="470432"/>
            <a:chOff x="4573307" y="5867389"/>
            <a:chExt cx="1659421" cy="470432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73307" y="586738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5039134" y="587615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294704" y="5603947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24519" y="5605688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292645" y="560568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869941" y="5594792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999902" y="5291735"/>
            <a:ext cx="740205" cy="461665"/>
            <a:chOff x="6999902" y="5291735"/>
            <a:chExt cx="740205" cy="461665"/>
          </a:xfrm>
        </p:grpSpPr>
        <p:cxnSp>
          <p:nvCxnSpPr>
            <p:cNvPr id="138" name="Straight Arrow Connector 137"/>
            <p:cNvCxnSpPr>
              <a:cxnSpLocks/>
            </p:cNvCxnSpPr>
            <p:nvPr/>
          </p:nvCxnSpPr>
          <p:spPr>
            <a:xfrm>
              <a:off x="6999902" y="5741959"/>
              <a:ext cx="740205" cy="0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7085509" y="5291735"/>
              <a:ext cx="643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11739" y="5271627"/>
            <a:ext cx="740205" cy="470332"/>
            <a:chOff x="8511739" y="5271627"/>
            <a:chExt cx="740205" cy="470332"/>
          </a:xfrm>
        </p:grpSpPr>
        <p:cxnSp>
          <p:nvCxnSpPr>
            <p:cNvPr id="140" name="Straight Arrow Connector 139"/>
            <p:cNvCxnSpPr>
              <a:cxnSpLocks/>
            </p:cNvCxnSpPr>
            <p:nvPr/>
          </p:nvCxnSpPr>
          <p:spPr>
            <a:xfrm>
              <a:off x="8511739" y="5741959"/>
              <a:ext cx="740205" cy="0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8563700" y="5271627"/>
              <a:ext cx="6438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023576" y="5271627"/>
            <a:ext cx="744663" cy="470333"/>
            <a:chOff x="10023576" y="5271627"/>
            <a:chExt cx="744663" cy="470333"/>
          </a:xfrm>
        </p:grpSpPr>
        <p:cxnSp>
          <p:nvCxnSpPr>
            <p:cNvPr id="141" name="Straight Arrow Connector 140"/>
            <p:cNvCxnSpPr>
              <a:cxnSpLocks/>
              <a:endCxn id="98" idx="3"/>
            </p:cNvCxnSpPr>
            <p:nvPr/>
          </p:nvCxnSpPr>
          <p:spPr>
            <a:xfrm flipV="1">
              <a:off x="10023576" y="5740038"/>
              <a:ext cx="744663" cy="1922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10064769" y="5271627"/>
              <a:ext cx="643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68849" y="5290648"/>
            <a:ext cx="1659421" cy="461665"/>
            <a:chOff x="4568849" y="5290648"/>
            <a:chExt cx="1659421" cy="461665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4568849" y="574195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5079316" y="529064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cxnSp>
        <p:nvCxnSpPr>
          <p:cNvPr id="151" name="Connector: Curved 150"/>
          <p:cNvCxnSpPr>
            <a:cxnSpLocks/>
            <a:stCxn id="93" idx="1"/>
            <a:endCxn id="97" idx="2"/>
          </p:cNvCxnSpPr>
          <p:nvPr/>
        </p:nvCxnSpPr>
        <p:spPr>
          <a:xfrm rot="5400000">
            <a:off x="8130381" y="4368798"/>
            <a:ext cx="12700" cy="3450142"/>
          </a:xfrm>
          <a:prstGeom prst="curvedConnector3">
            <a:avLst>
              <a:gd name="adj1" fmla="val 5368693"/>
            </a:avLst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38128" y="6087519"/>
            <a:ext cx="2597206" cy="907006"/>
            <a:chOff x="6838128" y="6087519"/>
            <a:chExt cx="2597206" cy="907006"/>
          </a:xfrm>
        </p:grpSpPr>
        <p:cxnSp>
          <p:nvCxnSpPr>
            <p:cNvPr id="148" name="Connector: Curved 147"/>
            <p:cNvCxnSpPr>
              <a:cxnSpLocks/>
              <a:stCxn id="93" idx="2"/>
              <a:endCxn id="97" idx="1"/>
            </p:cNvCxnSpPr>
            <p:nvPr/>
          </p:nvCxnSpPr>
          <p:spPr>
            <a:xfrm rot="5400000">
              <a:off x="8130381" y="4795266"/>
              <a:ext cx="12700" cy="2597206"/>
            </a:xfrm>
            <a:prstGeom prst="curvedConnector3">
              <a:avLst>
                <a:gd name="adj1" fmla="val 3740874"/>
              </a:avLst>
            </a:prstGeom>
            <a:ln w="25400">
              <a:solidFill>
                <a:srgbClr val="00B05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7854193" y="6532860"/>
              <a:ext cx="643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sp>
        <p:nvSpPr>
          <p:cNvPr id="163" name="Multiplication Sign 162"/>
          <p:cNvSpPr/>
          <p:nvPr/>
        </p:nvSpPr>
        <p:spPr bwMode="auto">
          <a:xfrm>
            <a:off x="10764240" y="1888781"/>
            <a:ext cx="750250" cy="690567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56732-D7C4-4BB5-8FE2-AE809A258453}"/>
              </a:ext>
            </a:extLst>
          </p:cNvPr>
          <p:cNvGrpSpPr/>
          <p:nvPr/>
        </p:nvGrpSpPr>
        <p:grpSpPr>
          <a:xfrm>
            <a:off x="-33766" y="1277900"/>
            <a:ext cx="1533561" cy="991495"/>
            <a:chOff x="-33766" y="1277900"/>
            <a:chExt cx="1533561" cy="99149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E14E290-655F-4504-A1EA-F0F4A4CF8A18}"/>
                </a:ext>
              </a:extLst>
            </p:cNvPr>
            <p:cNvSpPr/>
            <p:nvPr/>
          </p:nvSpPr>
          <p:spPr bwMode="auto">
            <a:xfrm>
              <a:off x="46037" y="1668462"/>
              <a:ext cx="690506" cy="600933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E05D65-EC91-4F5B-87F3-86FD3A57180A}"/>
                </a:ext>
              </a:extLst>
            </p:cNvPr>
            <p:cNvSpPr/>
            <p:nvPr/>
          </p:nvSpPr>
          <p:spPr>
            <a:xfrm>
              <a:off x="-33766" y="1277900"/>
              <a:ext cx="1533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Anti-pattern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5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731837" y="1744662"/>
            <a:ext cx="11201400" cy="4343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2041" y="98006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Asynchronous Event-Driven communication with an Event Bus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8234867" y="2732223"/>
            <a:ext cx="601163" cy="337001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234867" y="483360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071679" y="4378995"/>
            <a:ext cx="3665954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2" descr="Resultado de imagen para Redis cache Azure ic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6821" y="2568500"/>
            <a:ext cx="672105" cy="6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7" name="Straight Arrow Connector 376"/>
          <p:cNvCxnSpPr>
            <a:cxnSpLocks/>
            <a:endCxn id="48" idx="1"/>
          </p:cNvCxnSpPr>
          <p:nvPr/>
        </p:nvCxnSpPr>
        <p:spPr>
          <a:xfrm>
            <a:off x="8848193" y="2896999"/>
            <a:ext cx="628628" cy="75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10496536" y="4787997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8174977" y="4339934"/>
            <a:ext cx="2330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 Microservice</a:t>
            </a:r>
          </a:p>
        </p:txBody>
      </p:sp>
      <p:sp>
        <p:nvSpPr>
          <p:cNvPr id="389" name="Rounded Rectangle 66"/>
          <p:cNvSpPr/>
          <p:nvPr/>
        </p:nvSpPr>
        <p:spPr bwMode="auto">
          <a:xfrm>
            <a:off x="8071679" y="2289241"/>
            <a:ext cx="3665954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8174977" y="2250180"/>
            <a:ext cx="210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Basket Microservice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10117612" y="2601582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 as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Cache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8205086" y="5115659"/>
            <a:ext cx="64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Service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8218055" y="3019283"/>
            <a:ext cx="64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Service</a:t>
            </a:r>
          </a:p>
        </p:txBody>
      </p:sp>
      <p:cxnSp>
        <p:nvCxnSpPr>
          <p:cNvPr id="75" name="Straight Arrow Connector 74"/>
          <p:cNvCxnSpPr>
            <a:cxnSpLocks/>
            <a:stCxn id="91" idx="2"/>
            <a:endCxn id="118" idx="0"/>
          </p:cNvCxnSpPr>
          <p:nvPr/>
        </p:nvCxnSpPr>
        <p:spPr>
          <a:xfrm flipH="1">
            <a:off x="2892813" y="4072909"/>
            <a:ext cx="5384" cy="41459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ounded Rectangle 66"/>
          <p:cNvSpPr/>
          <p:nvPr/>
        </p:nvSpPr>
        <p:spPr bwMode="auto">
          <a:xfrm>
            <a:off x="1249152" y="2950385"/>
            <a:ext cx="3622298" cy="2198000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57225" y="2940069"/>
            <a:ext cx="2615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User-Profile Microservice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191055" y="3251257"/>
            <a:ext cx="14183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 Service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2367996" y="3534553"/>
            <a:ext cx="1060403" cy="594443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352004" y="4429387"/>
            <a:ext cx="1081619" cy="615930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18" name="Rectangle 11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10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10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21" name="Flowchart: Magnetic Disk 120"/>
          <p:cNvSpPr/>
          <p:nvPr/>
        </p:nvSpPr>
        <p:spPr>
          <a:xfrm>
            <a:off x="2730277" y="4545598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63783" y="4691336"/>
            <a:ext cx="1038180" cy="578704"/>
            <a:chOff x="3011394" y="2282383"/>
            <a:chExt cx="1038180" cy="578704"/>
          </a:xfrm>
        </p:grpSpPr>
        <p:grpSp>
          <p:nvGrpSpPr>
            <p:cNvPr id="123" name="Group 122"/>
            <p:cNvGrpSpPr/>
            <p:nvPr/>
          </p:nvGrpSpPr>
          <p:grpSpPr>
            <a:xfrm>
              <a:off x="3011394" y="2282383"/>
              <a:ext cx="1038180" cy="578704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8" name="Flowchart: Magnetic Disk 127"/>
            <p:cNvSpPr/>
            <p:nvPr/>
          </p:nvSpPr>
          <p:spPr>
            <a:xfrm>
              <a:off x="3378692" y="2397757"/>
              <a:ext cx="339891" cy="347953"/>
            </a:xfrm>
            <a:prstGeom prst="flowChartMagneticDisk">
              <a:avLst/>
            </a:prstGeom>
            <a:solidFill>
              <a:srgbClr val="00B05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27" tIns="91427" rIns="34289" bIns="34289" rtlCol="0" anchor="b" anchorCtr="0"/>
            <a:lstStyle/>
            <a:p>
              <a:pPr marL="0" marR="0" lvl="0" indent="0" algn="ctr" defTabSz="9322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29" name="Straight Arrow Connector 128"/>
          <p:cNvCxnSpPr>
            <a:cxnSpLocks/>
          </p:cNvCxnSpPr>
          <p:nvPr/>
        </p:nvCxnSpPr>
        <p:spPr>
          <a:xfrm>
            <a:off x="8857889" y="4987202"/>
            <a:ext cx="615545" cy="84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1588590" y="4596003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cxnSp>
        <p:nvCxnSpPr>
          <p:cNvPr id="137" name="Straight Arrow Connector 136"/>
          <p:cNvCxnSpPr>
            <a:cxnSpLocks/>
          </p:cNvCxnSpPr>
          <p:nvPr/>
        </p:nvCxnSpPr>
        <p:spPr>
          <a:xfrm>
            <a:off x="904411" y="3815379"/>
            <a:ext cx="138894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904411" y="1837834"/>
            <a:ext cx="1203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Backend</a:t>
            </a:r>
          </a:p>
        </p:txBody>
      </p:sp>
      <p:cxnSp>
        <p:nvCxnSpPr>
          <p:cNvPr id="104" name="Straight Arrow Connector 103"/>
          <p:cNvCxnSpPr>
            <a:cxnSpLocks/>
            <a:endCxn id="6" idx="1"/>
          </p:cNvCxnSpPr>
          <p:nvPr/>
        </p:nvCxnSpPr>
        <p:spPr>
          <a:xfrm>
            <a:off x="3184310" y="3805140"/>
            <a:ext cx="1814728" cy="102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3352058" y="3771519"/>
            <a:ext cx="1595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(Publish Action)</a:t>
            </a:r>
          </a:p>
        </p:txBody>
      </p:sp>
      <p:sp>
        <p:nvSpPr>
          <p:cNvPr id="6" name="Cylinder 5"/>
          <p:cNvSpPr/>
          <p:nvPr/>
        </p:nvSpPr>
        <p:spPr bwMode="auto">
          <a:xfrm rot="16200000">
            <a:off x="6048602" y="2497283"/>
            <a:ext cx="537065" cy="2636193"/>
          </a:xfrm>
          <a:prstGeom prst="can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9767" y="3534250"/>
            <a:ext cx="294718" cy="230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2001" y="3501992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Event Bus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(Publish/Subscribe Channel)</a:t>
            </a:r>
          </a:p>
        </p:txBody>
      </p:sp>
      <p:cxnSp>
        <p:nvCxnSpPr>
          <p:cNvPr id="114" name="Straight Arrow Connector 113"/>
          <p:cNvCxnSpPr>
            <a:cxnSpLocks/>
            <a:stCxn id="6" idx="3"/>
          </p:cNvCxnSpPr>
          <p:nvPr/>
        </p:nvCxnSpPr>
        <p:spPr>
          <a:xfrm flipV="1">
            <a:off x="7635231" y="3251257"/>
            <a:ext cx="454190" cy="5641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>
            <a:cxnSpLocks/>
            <a:stCxn id="6" idx="3"/>
          </p:cNvCxnSpPr>
          <p:nvPr/>
        </p:nvCxnSpPr>
        <p:spPr>
          <a:xfrm>
            <a:off x="7635231" y="3815379"/>
            <a:ext cx="454190" cy="61400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1341437" y="3571393"/>
            <a:ext cx="1092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UpdateUser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command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798" y="3378208"/>
            <a:ext cx="294718" cy="230885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979" y="4021665"/>
            <a:ext cx="294718" cy="230885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8255721" y="3347153"/>
            <a:ext cx="348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 Buyer info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255721" y="3995485"/>
            <a:ext cx="348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 Buyer info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84513" y="5635921"/>
            <a:ext cx="9118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Eventual consistency across microservices’ data based on event-driven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communication</a:t>
            </a:r>
          </a:p>
        </p:txBody>
      </p:sp>
      <p:sp>
        <p:nvSpPr>
          <p:cNvPr id="4" name="Flowchart: Connector 3"/>
          <p:cNvSpPr/>
          <p:nvPr/>
        </p:nvSpPr>
        <p:spPr bwMode="auto">
          <a:xfrm>
            <a:off x="1675975" y="3277486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6" name="Flowchart: Connector 65"/>
          <p:cNvSpPr/>
          <p:nvPr/>
        </p:nvSpPr>
        <p:spPr bwMode="auto">
          <a:xfrm>
            <a:off x="3650666" y="3281196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67" name="Flowchart: Connector 66"/>
          <p:cNvSpPr/>
          <p:nvPr/>
        </p:nvSpPr>
        <p:spPr bwMode="auto">
          <a:xfrm>
            <a:off x="2528974" y="4106862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8" name="Flowchart: Connector 67"/>
          <p:cNvSpPr/>
          <p:nvPr/>
        </p:nvSpPr>
        <p:spPr bwMode="auto">
          <a:xfrm>
            <a:off x="7725282" y="3648154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64636" y="4153404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DB update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072001" y="4153404"/>
            <a:ext cx="2517836" cy="334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074570" y="4550069"/>
            <a:ext cx="2517836" cy="322933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64507" y="4181953"/>
            <a:ext cx="256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Event Bus Abstractions/Interface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76419" y="4573634"/>
            <a:ext cx="256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Event Bus Implementations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072001" y="4866623"/>
            <a:ext cx="803577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937400" y="4865403"/>
            <a:ext cx="815027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814037" y="4865403"/>
            <a:ext cx="778369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07868" y="5056789"/>
            <a:ext cx="9086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RabbitMQ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75578" y="4899672"/>
            <a:ext cx="90867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738722" y="4833606"/>
            <a:ext cx="94088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Other: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NServiceBus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MassTransit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etc.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E3F0A-E3D0-4989-844B-BAA6B64083B4}"/>
              </a:ext>
            </a:extLst>
          </p:cNvPr>
          <p:cNvSpPr/>
          <p:nvPr/>
        </p:nvSpPr>
        <p:spPr>
          <a:xfrm>
            <a:off x="1936265" y="3057296"/>
            <a:ext cx="1803634" cy="601018"/>
          </a:xfrm>
          <a:prstGeom prst="rect">
            <a:avLst/>
          </a:prstGeom>
          <a:solidFill>
            <a:srgbClr val="0F6FC6"/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Consumer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A707A-CAE1-438C-9460-2CA76382FD06}"/>
              </a:ext>
            </a:extLst>
          </p:cNvPr>
          <p:cNvSpPr/>
          <p:nvPr/>
        </p:nvSpPr>
        <p:spPr>
          <a:xfrm>
            <a:off x="1936265" y="4137296"/>
            <a:ext cx="1803634" cy="601018"/>
          </a:xfrm>
          <a:prstGeom prst="rect">
            <a:avLst/>
          </a:prstGeom>
          <a:solidFill>
            <a:srgbClr val="92D050"/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Consumer 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4C902C-71CA-4856-A6DF-8799521BE6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739899" y="3357805"/>
            <a:ext cx="1716338" cy="70868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96FFC-D41C-4554-96C6-EF34A4C5750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39899" y="4066494"/>
            <a:ext cx="1716338" cy="371311"/>
          </a:xfrm>
          <a:prstGeom prst="straightConnector1">
            <a:avLst/>
          </a:prstGeom>
          <a:noFill/>
          <a:ln w="9525" cap="flat" cmpd="sng" algn="ctr">
            <a:solidFill>
              <a:srgbClr val="A5C249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AEC68-9AF2-48D1-B700-88FDF9CEDA20}"/>
              </a:ext>
            </a:extLst>
          </p:cNvPr>
          <p:cNvCxnSpPr>
            <a:cxnSpLocks/>
            <a:stCxn id="12" idx="3"/>
            <a:endCxn id="25" idx="3"/>
          </p:cNvCxnSpPr>
          <p:nvPr/>
        </p:nvCxnSpPr>
        <p:spPr>
          <a:xfrm flipV="1">
            <a:off x="6986613" y="3012428"/>
            <a:ext cx="1898624" cy="105406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E06AE7-C3E6-44B1-B372-90BCB711A9D4}"/>
              </a:ext>
            </a:extLst>
          </p:cNvPr>
          <p:cNvCxnSpPr>
            <a:cxnSpLocks/>
            <a:stCxn id="12" idx="3"/>
            <a:endCxn id="23" idx="3"/>
          </p:cNvCxnSpPr>
          <p:nvPr/>
        </p:nvCxnSpPr>
        <p:spPr>
          <a:xfrm>
            <a:off x="6986613" y="4066493"/>
            <a:ext cx="1912400" cy="55282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A3802-4262-480A-8921-A8D9F2957566}"/>
              </a:ext>
            </a:extLst>
          </p:cNvPr>
          <p:cNvSpPr/>
          <p:nvPr/>
        </p:nvSpPr>
        <p:spPr>
          <a:xfrm>
            <a:off x="6281937" y="3525132"/>
            <a:ext cx="704676" cy="1082721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1B597-65BC-4D77-B082-D125F160FCFA}"/>
              </a:ext>
            </a:extLst>
          </p:cNvPr>
          <p:cNvSpPr/>
          <p:nvPr/>
        </p:nvSpPr>
        <p:spPr>
          <a:xfrm>
            <a:off x="5456237" y="1973262"/>
            <a:ext cx="704676" cy="418646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6E9C2-DDA4-44B7-B00C-EA80F52BB167}"/>
              </a:ext>
            </a:extLst>
          </p:cNvPr>
          <p:cNvSpPr/>
          <p:nvPr/>
        </p:nvSpPr>
        <p:spPr>
          <a:xfrm rot="5400000">
            <a:off x="6868212" y="5127099"/>
            <a:ext cx="450457" cy="1614794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 Registry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6E69AB-8CB1-446D-B43A-827806F3AD20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6634275" y="4607853"/>
            <a:ext cx="459166" cy="11014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31A36-777B-4F2C-9F36-9F7B1654E462}"/>
              </a:ext>
            </a:extLst>
          </p:cNvPr>
          <p:cNvSpPr txBox="1"/>
          <p:nvPr/>
        </p:nvSpPr>
        <p:spPr>
          <a:xfrm>
            <a:off x="6897895" y="496119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query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F3779D-875E-48A5-86B8-ADD2717B04F8}"/>
              </a:ext>
            </a:extLst>
          </p:cNvPr>
          <p:cNvGrpSpPr/>
          <p:nvPr/>
        </p:nvGrpSpPr>
        <p:grpSpPr>
          <a:xfrm>
            <a:off x="7892347" y="3354304"/>
            <a:ext cx="1867174" cy="2576970"/>
            <a:chOff x="7892347" y="3354304"/>
            <a:chExt cx="1867174" cy="257697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35FC5BF-D6F9-48EE-BB8B-441D7E2FC9B7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7892347" y="3354304"/>
              <a:ext cx="1163828" cy="257697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8B2298-43B9-438A-A8ED-35E893C32C51}"/>
                </a:ext>
              </a:extLst>
            </p:cNvPr>
            <p:cNvSpPr txBox="1"/>
            <p:nvPr/>
          </p:nvSpPr>
          <p:spPr>
            <a:xfrm>
              <a:off x="8901594" y="339579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/health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18356E-89C7-4007-8E33-63396343728F}"/>
              </a:ext>
            </a:extLst>
          </p:cNvPr>
          <p:cNvGrpSpPr/>
          <p:nvPr/>
        </p:nvGrpSpPr>
        <p:grpSpPr>
          <a:xfrm>
            <a:off x="7900838" y="4961192"/>
            <a:ext cx="1715340" cy="973305"/>
            <a:chOff x="7900838" y="4961192"/>
            <a:chExt cx="1715340" cy="97330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D2FF02-A036-41A6-A673-A8CDEB8C9E2E}"/>
                </a:ext>
              </a:extLst>
            </p:cNvPr>
            <p:cNvCxnSpPr>
              <a:cxnSpLocks/>
              <a:stCxn id="14" idx="0"/>
              <a:endCxn id="23" idx="2"/>
            </p:cNvCxnSpPr>
            <p:nvPr/>
          </p:nvCxnSpPr>
          <p:spPr>
            <a:xfrm flipV="1">
              <a:off x="7900838" y="4961192"/>
              <a:ext cx="1169113" cy="97330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8F8A8B-8099-4538-9285-41C561613E42}"/>
                </a:ext>
              </a:extLst>
            </p:cNvPr>
            <p:cNvSpPr txBox="1"/>
            <p:nvPr/>
          </p:nvSpPr>
          <p:spPr>
            <a:xfrm>
              <a:off x="8758251" y="5078512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/health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DE9AE-CB01-455F-ABBF-13AA21567168}"/>
              </a:ext>
            </a:extLst>
          </p:cNvPr>
          <p:cNvSpPr/>
          <p:nvPr/>
        </p:nvSpPr>
        <p:spPr>
          <a:xfrm>
            <a:off x="598313" y="225517"/>
            <a:ext cx="111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Health Checks API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18A022D-7C06-496C-96BC-BAC589EEAF05}"/>
              </a:ext>
            </a:extLst>
          </p:cNvPr>
          <p:cNvSpPr/>
          <p:nvPr/>
        </p:nvSpPr>
        <p:spPr bwMode="auto">
          <a:xfrm>
            <a:off x="8899013" y="4277439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E23899-5FDD-49B5-9A50-54DA2BBB591C}"/>
              </a:ext>
            </a:extLst>
          </p:cNvPr>
          <p:cNvSpPr/>
          <p:nvPr/>
        </p:nvSpPr>
        <p:spPr>
          <a:xfrm>
            <a:off x="8976224" y="3953112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7B40832-D091-43CA-8A5F-DB0B3E18F75D}"/>
              </a:ext>
            </a:extLst>
          </p:cNvPr>
          <p:cNvSpPr/>
          <p:nvPr/>
        </p:nvSpPr>
        <p:spPr bwMode="auto">
          <a:xfrm>
            <a:off x="8885237" y="2670551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46227-1FD4-4545-A9A4-6BF1DC1E425B}"/>
              </a:ext>
            </a:extLst>
          </p:cNvPr>
          <p:cNvSpPr/>
          <p:nvPr/>
        </p:nvSpPr>
        <p:spPr>
          <a:xfrm>
            <a:off x="8944537" y="2347931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BF5080D2-F9E9-4326-8291-03E7E918BB3D}"/>
              </a:ext>
            </a:extLst>
          </p:cNvPr>
          <p:cNvSpPr/>
          <p:nvPr/>
        </p:nvSpPr>
        <p:spPr>
          <a:xfrm>
            <a:off x="10062913" y="2838451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9EB53424-6C06-430F-9349-8F68E18383CF}"/>
              </a:ext>
            </a:extLst>
          </p:cNvPr>
          <p:cNvSpPr/>
          <p:nvPr/>
        </p:nvSpPr>
        <p:spPr>
          <a:xfrm>
            <a:off x="10042855" y="4445339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3C520E-F4F1-470F-9154-2042C77DC5E3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>
            <a:off x="9638680" y="3012428"/>
            <a:ext cx="424233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D6B946-710C-4E36-B839-00A808B3894B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656329" y="4619316"/>
            <a:ext cx="386526" cy="34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AFAAC57-6C51-4F87-9996-05F20739035B}"/>
              </a:ext>
            </a:extLst>
          </p:cNvPr>
          <p:cNvSpPr/>
          <p:nvPr/>
        </p:nvSpPr>
        <p:spPr bwMode="auto">
          <a:xfrm>
            <a:off x="8660701" y="2448452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DFF04FBA-7EB9-449C-94ED-46E1CC9D32E5}"/>
              </a:ext>
            </a:extLst>
          </p:cNvPr>
          <p:cNvSpPr/>
          <p:nvPr/>
        </p:nvSpPr>
        <p:spPr bwMode="auto">
          <a:xfrm>
            <a:off x="10040305" y="2810422"/>
            <a:ext cx="385108" cy="45855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B4836E-D1F7-43CF-8B06-F1942C7ECFC0}"/>
              </a:ext>
            </a:extLst>
          </p:cNvPr>
          <p:cNvSpPr/>
          <p:nvPr/>
        </p:nvSpPr>
        <p:spPr>
          <a:xfrm rot="5400000">
            <a:off x="6882687" y="1189912"/>
            <a:ext cx="268386" cy="1603114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89103-D84E-483D-9F90-93FF25749535}"/>
              </a:ext>
            </a:extLst>
          </p:cNvPr>
          <p:cNvSpPr/>
          <p:nvPr/>
        </p:nvSpPr>
        <p:spPr>
          <a:xfrm>
            <a:off x="5699209" y="1156166"/>
            <a:ext cx="257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Usually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Provided by the Orchestrator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(i.e. Service Fabric, Kubernetes, etc.)</a:t>
            </a:r>
          </a:p>
        </p:txBody>
      </p:sp>
    </p:spTree>
    <p:extLst>
      <p:ext uri="{BB962C8B-B14F-4D97-AF65-F5344CB8AC3E}">
        <p14:creationId xmlns:p14="http://schemas.microsoft.com/office/powerpoint/2010/main" val="3798824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2437" y="2887662"/>
            <a:ext cx="86542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 !=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73E89-F38F-461E-ABC6-454942953EFB}"/>
              </a:ext>
            </a:extLst>
          </p:cNvPr>
          <p:cNvSpPr/>
          <p:nvPr/>
        </p:nvSpPr>
        <p:spPr>
          <a:xfrm>
            <a:off x="2836235" y="4716462"/>
            <a:ext cx="64266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But they are a great fit…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Microservices Architecture</a:t>
            </a:r>
            <a:br>
              <a:rPr lang="en-US" sz="7200" dirty="0"/>
            </a:br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70037" y="3344862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70037" y="4204198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70037" y="5063533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588881" y="3554248"/>
            <a:ext cx="3718244" cy="288898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883825" y="4044031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490255" y="3192462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883825" y="5113844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104406" y="4039582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093489" y="5078815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490255" y="5949349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" y="209803"/>
            <a:ext cx="6105219" cy="54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Traditional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6101" y="196932"/>
            <a:ext cx="6578833" cy="54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8627" y="968970"/>
            <a:ext cx="3459869" cy="190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microservice application segregates functionality into separate smaller services.</a:t>
            </a: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</a:t>
            </a:r>
            <a:r>
              <a:rPr kumimoji="0" lang="en-US" sz="1631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deploying each service independently </a:t>
            </a: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 multiple instances across servers/VMs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10150499" y="1436991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353833" y="1975428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795330" y="1728275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10129099" y="1459710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0154639" y="1411854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10150078" y="2003951"/>
            <a:ext cx="278243" cy="248925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10118882" y="1975428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0136448" y="2022677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574555" y="1748788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599728" y="1711979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555679" y="1726865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7237" y="995410"/>
            <a:ext cx="3525147" cy="213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traditional application has most of its functionality within a few processes that are componentized with layers and libraries. </a:t>
            </a: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</a:t>
            </a: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139" y="1394948"/>
            <a:ext cx="618013" cy="6143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049" y="1451871"/>
            <a:ext cx="618013" cy="6143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090" y="1691319"/>
            <a:ext cx="618013" cy="61437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041977" y="964535"/>
            <a:ext cx="764031" cy="38418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286294" y="951076"/>
            <a:ext cx="802383" cy="384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347178" y="1446365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347178" y="1436991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362464" y="1392974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350194" y="1988652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808833" y="1705159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770446" y="1702135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391586" y="1985004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106102" y="303235"/>
            <a:ext cx="3689" cy="621933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131592" y="963461"/>
            <a:ext cx="1043789" cy="1390385"/>
            <a:chOff x="4002004" y="946510"/>
            <a:chExt cx="1023560" cy="1363439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46510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10118287" y="2013527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0101316" y="2001473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341357" y="1429337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347226" y="1442428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353449" y="1409907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552877" y="1747501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588194" y="1744662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96865" y="1314260"/>
            <a:ext cx="1043789" cy="1039586"/>
            <a:chOff x="9877783" y="1319770"/>
            <a:chExt cx="1043789" cy="1039586"/>
          </a:xfrm>
        </p:grpSpPr>
        <p:sp>
          <p:nvSpPr>
            <p:cNvPr id="32" name="Hexagon 31"/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7934" y="1319770"/>
            <a:ext cx="1043789" cy="1039586"/>
            <a:chOff x="11137270" y="1319771"/>
            <a:chExt cx="1043789" cy="1039586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605346" y="4330278"/>
            <a:ext cx="1286914" cy="831329"/>
            <a:chOff x="8625119" y="4346288"/>
            <a:chExt cx="1286914" cy="831329"/>
          </a:xfrm>
        </p:grpSpPr>
        <p:sp>
          <p:nvSpPr>
            <p:cNvPr id="68" name="Rounded Rectangular Callout 67"/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25119" y="4420487"/>
              <a:ext cx="128691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Fine-grained density of 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52875" y="3828922"/>
            <a:ext cx="1340657" cy="829458"/>
            <a:chOff x="4217417" y="4008951"/>
            <a:chExt cx="1340657" cy="829458"/>
          </a:xfrm>
        </p:grpSpPr>
        <p:sp>
          <p:nvSpPr>
            <p:cNvPr id="73" name="Rounded Rectangular Callout 72"/>
            <p:cNvSpPr/>
            <p:nvPr/>
          </p:nvSpPr>
          <p:spPr bwMode="auto">
            <a:xfrm>
              <a:off x="4217417" y="4008951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26478" y="4081279"/>
              <a:ext cx="1331596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Coarse-grained density of apps/services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37967" y="5402884"/>
            <a:ext cx="1331596" cy="802408"/>
            <a:chOff x="4237967" y="5402884"/>
            <a:chExt cx="1331596" cy="802408"/>
          </a:xfrm>
        </p:grpSpPr>
        <p:sp>
          <p:nvSpPr>
            <p:cNvPr id="76" name="Rounded Rectangular Callout 75"/>
            <p:cNvSpPr/>
            <p:nvPr/>
          </p:nvSpPr>
          <p:spPr bwMode="auto">
            <a:xfrm>
              <a:off x="4248533" y="5402884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37967" y="5448162"/>
              <a:ext cx="1331596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Need to deploy and scale the full application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22216" y="3052425"/>
            <a:ext cx="1331596" cy="968608"/>
            <a:chOff x="10622216" y="3052425"/>
            <a:chExt cx="1331596" cy="968608"/>
          </a:xfrm>
        </p:grpSpPr>
        <p:sp>
          <p:nvSpPr>
            <p:cNvPr id="79" name="Rounded Rectangular Callout 78"/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622216" y="3097703"/>
              <a:ext cx="13315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Independent deployment and scale of microservices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78474" y="3521427"/>
            <a:ext cx="430406" cy="430406"/>
            <a:chOff x="4209130" y="3789317"/>
            <a:chExt cx="430406" cy="430406"/>
          </a:xfrm>
        </p:grpSpPr>
        <p:sp>
          <p:nvSpPr>
            <p:cNvPr id="92" name="Rectangle 91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389247" y="4401367"/>
            <a:ext cx="430406" cy="430406"/>
            <a:chOff x="4209130" y="3789317"/>
            <a:chExt cx="430406" cy="430406"/>
          </a:xfrm>
        </p:grpSpPr>
        <p:sp>
          <p:nvSpPr>
            <p:cNvPr id="95" name="Rectangle 94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1389247" y="5232959"/>
            <a:ext cx="430406" cy="430406"/>
            <a:chOff x="4209130" y="3789317"/>
            <a:chExt cx="430406" cy="430406"/>
          </a:xfrm>
        </p:grpSpPr>
        <p:sp>
          <p:nvSpPr>
            <p:cNvPr id="98" name="Rectangle 97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6690343" y="3872306"/>
            <a:ext cx="430406" cy="430406"/>
            <a:chOff x="4209130" y="3789317"/>
            <a:chExt cx="430406" cy="430406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6686289" y="4931427"/>
            <a:ext cx="430406" cy="430406"/>
            <a:chOff x="4209130" y="3789317"/>
            <a:chExt cx="430406" cy="430406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9180314" y="2866523"/>
            <a:ext cx="430406" cy="430406"/>
            <a:chOff x="4209130" y="3789317"/>
            <a:chExt cx="430406" cy="430406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9211787" y="5622212"/>
            <a:ext cx="430406" cy="430406"/>
            <a:chOff x="4209130" y="3789317"/>
            <a:chExt cx="430406" cy="430406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11687485" y="4929747"/>
            <a:ext cx="430406" cy="430406"/>
            <a:chOff x="4209130" y="3789317"/>
            <a:chExt cx="430406" cy="430406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11694364" y="3872306"/>
            <a:ext cx="430406" cy="430406"/>
            <a:chOff x="4209130" y="3789317"/>
            <a:chExt cx="430406" cy="430406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8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7 -4.58466E-6 L -0.13875 0.2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45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 0.0009 L -0.16198 0.40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4" y="20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1 2.54199E-7 L -0.15484 0.49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9" y="24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0013E-6 3.38629E-6 L -0.00663 0.3547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1968E-6 1.93827E-6 L -0.02795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852E-6 4.27599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1679942" y="4971404"/>
            <a:ext cx="2168747" cy="167303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22461" y="5630862"/>
            <a:ext cx="274413" cy="336378"/>
            <a:chOff x="4818580" y="4212404"/>
            <a:chExt cx="441789" cy="544531"/>
          </a:xfrm>
        </p:grpSpPr>
        <p:sp>
          <p:nvSpPr>
            <p:cNvPr id="8" name="Rectangle 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73916" y="5630862"/>
            <a:ext cx="274413" cy="336378"/>
            <a:chOff x="4818580" y="4212404"/>
            <a:chExt cx="441789" cy="544531"/>
          </a:xfrm>
        </p:grpSpPr>
        <p:sp>
          <p:nvSpPr>
            <p:cNvPr id="11" name="Rectangle 10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5371" y="5630862"/>
            <a:ext cx="274413" cy="336378"/>
            <a:chOff x="4818580" y="4212404"/>
            <a:chExt cx="441789" cy="544531"/>
          </a:xfrm>
        </p:grpSpPr>
        <p:sp>
          <p:nvSpPr>
            <p:cNvPr id="14" name="Rectangle 1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824" y="5630862"/>
            <a:ext cx="274413" cy="336378"/>
            <a:chOff x="4818580" y="4212404"/>
            <a:chExt cx="441789" cy="544531"/>
          </a:xfrm>
        </p:grpSpPr>
        <p:sp>
          <p:nvSpPr>
            <p:cNvPr id="17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22461" y="6080840"/>
            <a:ext cx="274413" cy="336378"/>
            <a:chOff x="4818580" y="4212404"/>
            <a:chExt cx="441789" cy="544531"/>
          </a:xfrm>
        </p:grpSpPr>
        <p:sp>
          <p:nvSpPr>
            <p:cNvPr id="20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73916" y="6080840"/>
            <a:ext cx="274413" cy="336378"/>
            <a:chOff x="4818580" y="4212404"/>
            <a:chExt cx="441789" cy="544531"/>
          </a:xfrm>
        </p:grpSpPr>
        <p:sp>
          <p:nvSpPr>
            <p:cNvPr id="23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25371" y="6080840"/>
            <a:ext cx="274413" cy="336378"/>
            <a:chOff x="4818580" y="4212404"/>
            <a:chExt cx="441789" cy="544531"/>
          </a:xfrm>
        </p:grpSpPr>
        <p:sp>
          <p:nvSpPr>
            <p:cNvPr id="26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76824" y="6080840"/>
            <a:ext cx="274413" cy="336378"/>
            <a:chOff x="4818580" y="4212404"/>
            <a:chExt cx="441789" cy="544531"/>
          </a:xfrm>
        </p:grpSpPr>
        <p:sp>
          <p:nvSpPr>
            <p:cNvPr id="29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93216" y="1064789"/>
            <a:ext cx="3409189" cy="682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Single monolithic database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Tiers of specific technologies</a:t>
            </a:r>
          </a:p>
        </p:txBody>
      </p:sp>
      <p:cxnSp>
        <p:nvCxnSpPr>
          <p:cNvPr id="32" name="Straight Arrow Connector 31"/>
          <p:cNvCxnSpPr>
            <a:stCxn id="35" idx="0"/>
            <a:endCxn id="89" idx="2"/>
          </p:cNvCxnSpPr>
          <p:nvPr/>
        </p:nvCxnSpPr>
        <p:spPr>
          <a:xfrm flipV="1">
            <a:off x="2764316" y="2611787"/>
            <a:ext cx="0" cy="302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862786" y="248331"/>
            <a:ext cx="4487639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in Traditional approach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5705" y="284586"/>
            <a:ext cx="4985404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in Microservices approach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41337" y="1134181"/>
            <a:ext cx="4616585" cy="9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Graph of interconnected microservices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 typically scoped to the microservice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Remote Storage for cold data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890724" y="4801436"/>
            <a:ext cx="1303502" cy="1421132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7254868" y="5577883"/>
            <a:ext cx="582757" cy="58519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349833" y="5854410"/>
            <a:ext cx="156918" cy="206608"/>
            <a:chOff x="4818580" y="4212404"/>
            <a:chExt cx="441789" cy="544531"/>
          </a:xfrm>
        </p:grpSpPr>
        <p:sp>
          <p:nvSpPr>
            <p:cNvPr id="76" name="Rectangle 7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91777" y="5854410"/>
            <a:ext cx="156918" cy="206608"/>
            <a:chOff x="4818580" y="4212404"/>
            <a:chExt cx="441789" cy="544531"/>
          </a:xfrm>
        </p:grpSpPr>
        <p:sp>
          <p:nvSpPr>
            <p:cNvPr id="74" name="Rectangle 7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6" name="Straight Arrow Connector 45"/>
          <p:cNvCxnSpPr>
            <a:stCxn id="43" idx="1"/>
          </p:cNvCxnSpPr>
          <p:nvPr/>
        </p:nvCxnSpPr>
        <p:spPr>
          <a:xfrm flipV="1">
            <a:off x="7546245" y="5425834"/>
            <a:ext cx="0" cy="1520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Hexagon 46"/>
          <p:cNvSpPr>
            <a:spLocks noChangeAspect="1"/>
          </p:cNvSpPr>
          <p:nvPr/>
        </p:nvSpPr>
        <p:spPr bwMode="auto">
          <a:xfrm>
            <a:off x="7250700" y="4874352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Hexagon 47"/>
          <p:cNvSpPr>
            <a:spLocks noChangeAspect="1"/>
          </p:cNvSpPr>
          <p:nvPr/>
        </p:nvSpPr>
        <p:spPr bwMode="auto">
          <a:xfrm>
            <a:off x="9082407" y="4892531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Hexagon 48"/>
          <p:cNvSpPr>
            <a:spLocks noChangeAspect="1"/>
          </p:cNvSpPr>
          <p:nvPr/>
        </p:nvSpPr>
        <p:spPr bwMode="auto">
          <a:xfrm>
            <a:off x="10235292" y="4899539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10451453" y="5264538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Hexagon 50"/>
          <p:cNvSpPr>
            <a:spLocks noChangeAspect="1"/>
          </p:cNvSpPr>
          <p:nvPr/>
        </p:nvSpPr>
        <p:spPr bwMode="auto">
          <a:xfrm>
            <a:off x="10235292" y="5952044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10460987" y="6302510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5" name="Straight Arrow Connector 54"/>
          <p:cNvCxnSpPr>
            <a:stCxn id="49" idx="3"/>
            <a:endCxn id="48" idx="0"/>
          </p:cNvCxnSpPr>
          <p:nvPr/>
        </p:nvCxnSpPr>
        <p:spPr>
          <a:xfrm flipH="1" flipV="1">
            <a:off x="9673500" y="5168272"/>
            <a:ext cx="561792" cy="70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>
            <a:stCxn id="51" idx="3"/>
            <a:endCxn id="48" idx="1"/>
          </p:cNvCxnSpPr>
          <p:nvPr/>
        </p:nvCxnSpPr>
        <p:spPr>
          <a:xfrm flipH="1" flipV="1">
            <a:off x="9535629" y="5444012"/>
            <a:ext cx="699663" cy="78377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10138814" y="5432874"/>
            <a:ext cx="885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266811" y="3697220"/>
            <a:ext cx="162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presentation services</a:t>
            </a:r>
          </a:p>
        </p:txBody>
      </p:sp>
      <p:pic>
        <p:nvPicPr>
          <p:cNvPr id="62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8677" y="5038499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3365" y="5063059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634" y="5025464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332" y="6058575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9422597" y="2803049"/>
            <a:ext cx="579014" cy="646540"/>
            <a:chOff x="5499394" y="1899253"/>
            <a:chExt cx="1132765" cy="1226322"/>
          </a:xfrm>
        </p:grpSpPr>
        <p:sp>
          <p:nvSpPr>
            <p:cNvPr id="70" name="Hexagon 69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7558" rIns="0" bIns="4755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1" name="Picture 21"/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8" name="Straight Arrow Connector 117"/>
          <p:cNvCxnSpPr>
            <a:stCxn id="6" idx="1"/>
            <a:endCxn id="35" idx="2"/>
          </p:cNvCxnSpPr>
          <p:nvPr/>
        </p:nvCxnSpPr>
        <p:spPr>
          <a:xfrm flipV="1">
            <a:off x="2764316" y="3637639"/>
            <a:ext cx="0" cy="133376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9" name="Rectangle 148"/>
          <p:cNvSpPr/>
          <p:nvPr/>
        </p:nvSpPr>
        <p:spPr>
          <a:xfrm>
            <a:off x="8171102" y="4885857"/>
            <a:ext cx="1002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1103" y="5097234"/>
            <a:ext cx="10585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SQL 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No-SQL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11" y="2528527"/>
            <a:ext cx="1737589" cy="1193014"/>
          </a:xfrm>
          <a:prstGeom prst="rect">
            <a:avLst/>
          </a:prstGeom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9704513" y="3332168"/>
            <a:ext cx="579014" cy="646540"/>
            <a:chOff x="5499394" y="1899253"/>
            <a:chExt cx="1132765" cy="1226322"/>
          </a:xfrm>
        </p:grpSpPr>
        <p:sp>
          <p:nvSpPr>
            <p:cNvPr id="72" name="Hexagon 71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7558" rIns="0" bIns="4755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3" name="Picture 21"/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Rectangle 83"/>
          <p:cNvSpPr/>
          <p:nvPr/>
        </p:nvSpPr>
        <p:spPr bwMode="auto">
          <a:xfrm>
            <a:off x="4237037" y="6644440"/>
            <a:ext cx="4038600" cy="350085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8114" y="1261983"/>
            <a:ext cx="31781" cy="538245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130" y="2537945"/>
            <a:ext cx="1499175" cy="1346392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6937794" y="3680096"/>
            <a:ext cx="797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Mobile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</a:t>
            </a:r>
          </a:p>
        </p:txBody>
      </p:sp>
      <p:cxnSp>
        <p:nvCxnSpPr>
          <p:cNvPr id="159" name="Straight Arrow Connector 158"/>
          <p:cNvCxnSpPr>
            <a:stCxn id="48" idx="5"/>
            <a:endCxn id="72" idx="3"/>
          </p:cNvCxnSpPr>
          <p:nvPr/>
        </p:nvCxnSpPr>
        <p:spPr>
          <a:xfrm flipV="1">
            <a:off x="9535630" y="3978708"/>
            <a:ext cx="458390" cy="91382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stCxn id="48" idx="4"/>
          </p:cNvCxnSpPr>
          <p:nvPr/>
        </p:nvCxnSpPr>
        <p:spPr>
          <a:xfrm flipH="1" flipV="1">
            <a:off x="8275637" y="3829375"/>
            <a:ext cx="944640" cy="10631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stCxn id="42" idx="0"/>
          </p:cNvCxnSpPr>
          <p:nvPr/>
        </p:nvCxnSpPr>
        <p:spPr>
          <a:xfrm flipV="1">
            <a:off x="7542475" y="3860547"/>
            <a:ext cx="386435" cy="94088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9" name="Picture 19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596" y="1749339"/>
            <a:ext cx="1499175" cy="1346392"/>
          </a:xfrm>
          <a:prstGeom prst="rect">
            <a:avLst/>
          </a:prstGeom>
        </p:spPr>
      </p:pic>
      <p:cxnSp>
        <p:nvCxnSpPr>
          <p:cNvPr id="200" name="Straight Arrow Connector 199"/>
          <p:cNvCxnSpPr>
            <a:stCxn id="35" idx="0"/>
          </p:cNvCxnSpPr>
          <p:nvPr/>
        </p:nvCxnSpPr>
        <p:spPr>
          <a:xfrm flipV="1">
            <a:off x="2764316" y="2611787"/>
            <a:ext cx="1548921" cy="302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614542" y="1888215"/>
            <a:ext cx="3056882" cy="723571"/>
            <a:chOff x="614542" y="1888215"/>
            <a:chExt cx="3056882" cy="723571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1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6" name="Group 95"/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614542" y="2080723"/>
              <a:ext cx="12094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Web Tier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3239" y="2914068"/>
            <a:ext cx="3068185" cy="723571"/>
            <a:chOff x="603239" y="2914068"/>
            <a:chExt cx="3068185" cy="723571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90"/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603239" y="3093176"/>
              <a:ext cx="13113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Services Tier</a:t>
              </a:r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607126" y="5630862"/>
            <a:ext cx="1311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Tier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3915381" y="6128656"/>
            <a:ext cx="2087162" cy="577124"/>
            <a:chOff x="8625119" y="4346288"/>
            <a:chExt cx="1013503" cy="568383"/>
          </a:xfrm>
        </p:grpSpPr>
        <p:sp>
          <p:nvSpPr>
            <p:cNvPr id="209" name="Rounded Rectangular Callout 208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625119" y="4420487"/>
              <a:ext cx="1000892" cy="445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Monolithic Databases are shared across services.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51638" y="6176664"/>
            <a:ext cx="1676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Stateless services 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with 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separate stores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8199437" y="6128656"/>
            <a:ext cx="2222407" cy="577124"/>
            <a:chOff x="8199437" y="6128656"/>
            <a:chExt cx="2222407" cy="5771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8199437" y="6128656"/>
              <a:ext cx="1838720" cy="577124"/>
              <a:chOff x="8625119" y="4346287"/>
              <a:chExt cx="1013503" cy="568383"/>
            </a:xfrm>
          </p:grpSpPr>
          <p:sp>
            <p:nvSpPr>
              <p:cNvPr id="212" name="Rounded Rectangular Callout 211"/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625119" y="4420487"/>
                <a:ext cx="1000892" cy="44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Each microservice 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owns</a:t>
                </a: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its 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model/data</a:t>
                </a: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!</a:t>
                </a:r>
              </a:p>
            </p:txBody>
          </p:sp>
        </p:grpSp>
        <p:sp>
          <p:nvSpPr>
            <p:cNvPr id="214" name="Right Triangle 213"/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6850265" y="5641042"/>
            <a:ext cx="510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[…]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992331" y="4310892"/>
            <a:ext cx="2010212" cy="577124"/>
            <a:chOff x="8625119" y="4346288"/>
            <a:chExt cx="1013503" cy="568383"/>
          </a:xfrm>
        </p:grpSpPr>
        <p:sp>
          <p:nvSpPr>
            <p:cNvPr id="142" name="Rounded Rectangular Callout 141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625119" y="4420487"/>
              <a:ext cx="1000892" cy="44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servers are usually the bottleneck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3239" y="3983880"/>
            <a:ext cx="3068185" cy="723571"/>
            <a:chOff x="603239" y="3983880"/>
            <a:chExt cx="3068185" cy="723571"/>
          </a:xfrm>
        </p:grpSpPr>
        <p:sp>
          <p:nvSpPr>
            <p:cNvPr id="144" name="Rounded Rectangle 143"/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57" name="Rectangle 156"/>
            <p:cNvSpPr/>
            <p:nvPr/>
          </p:nvSpPr>
          <p:spPr>
            <a:xfrm>
              <a:off x="603239" y="4116214"/>
              <a:ext cx="13113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Cache Tier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998276" y="3345876"/>
            <a:ext cx="2010212" cy="680549"/>
            <a:chOff x="8625119" y="4346288"/>
            <a:chExt cx="1013503" cy="568383"/>
          </a:xfrm>
        </p:grpSpPr>
        <p:sp>
          <p:nvSpPr>
            <p:cNvPr id="161" name="Rounded Rectangular Callout 160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625119" y="4356081"/>
              <a:ext cx="1000892" cy="528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Cache doesn’t help much for massive data ingress (Events, IoT, etc.)</a:t>
              </a: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856" y="2570877"/>
            <a:ext cx="423781" cy="838547"/>
          </a:xfrm>
          <a:prstGeom prst="rect">
            <a:avLst/>
          </a:prstGeom>
        </p:spPr>
      </p:pic>
      <p:cxnSp>
        <p:nvCxnSpPr>
          <p:cNvPr id="164" name="Straight Arrow Connector 163"/>
          <p:cNvCxnSpPr>
            <a:stCxn id="48" idx="4"/>
            <a:endCxn id="158" idx="2"/>
          </p:cNvCxnSpPr>
          <p:nvPr/>
        </p:nvCxnSpPr>
        <p:spPr>
          <a:xfrm flipH="1" flipV="1">
            <a:off x="8041718" y="3884337"/>
            <a:ext cx="1178559" cy="10081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684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BFFCD001-B6D7-4A71-B4F7-79B23C7D401B}"/>
              </a:ext>
            </a:extLst>
          </p:cNvPr>
          <p:cNvSpPr txBox="1">
            <a:spLocks/>
          </p:cNvSpPr>
          <p:nvPr/>
        </p:nvSpPr>
        <p:spPr>
          <a:xfrm>
            <a:off x="655637" y="1897062"/>
            <a:ext cx="10972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Bounded Context == “Business Microservice”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F70A5-0D30-4B77-9B79-CFE454124862}"/>
              </a:ext>
            </a:extLst>
          </p:cNvPr>
          <p:cNvSpPr/>
          <p:nvPr/>
        </p:nvSpPr>
        <p:spPr>
          <a:xfrm>
            <a:off x="579437" y="373062"/>
            <a:ext cx="10223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Bounded Contexts and Microservices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Marcador de texto 9">
            <a:extLst>
              <a:ext uri="{FF2B5EF4-FFF2-40B4-BE49-F238E27FC236}">
                <a16:creationId xmlns:a16="http://schemas.microsoft.com/office/drawing/2014/main" id="{8AFFB9F4-20C5-4010-B727-728B75B47ADB}"/>
              </a:ext>
            </a:extLst>
          </p:cNvPr>
          <p:cNvSpPr txBox="1">
            <a:spLocks/>
          </p:cNvSpPr>
          <p:nvPr/>
        </p:nvSpPr>
        <p:spPr>
          <a:xfrm>
            <a:off x="681322" y="3497262"/>
            <a:ext cx="113538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Each Bounded Context has: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Its own Domain Model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  <a:sym typeface="Wingdings" panose="05000000000000000000" pitchFamily="2" charset="2"/>
              </a:rPr>
              <a:t> i.e. Database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Its own context, invariants, rules, code!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 IS AUTONOMOUS!</a:t>
            </a:r>
          </a:p>
        </p:txBody>
      </p:sp>
    </p:spTree>
    <p:extLst>
      <p:ext uri="{BB962C8B-B14F-4D97-AF65-F5344CB8AC3E}">
        <p14:creationId xmlns:p14="http://schemas.microsoft.com/office/powerpoint/2010/main" val="1993333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674574-2454-4D1F-9E64-EDEC4AD66971}"/>
              </a:ext>
            </a:extLst>
          </p:cNvPr>
          <p:cNvGrpSpPr/>
          <p:nvPr/>
        </p:nvGrpSpPr>
        <p:grpSpPr>
          <a:xfrm>
            <a:off x="5239754" y="4127783"/>
            <a:ext cx="601163" cy="337001"/>
            <a:chOff x="1601399" y="2288295"/>
            <a:chExt cx="601248" cy="3370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10EEAD-3839-466C-8225-4E4F7BA3CED8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D609DF-3E98-4074-8581-4871DC99292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 96">
                <a:extLst>
                  <a:ext uri="{FF2B5EF4-FFF2-40B4-BE49-F238E27FC236}">
                    <a16:creationId xmlns:a16="http://schemas.microsoft.com/office/drawing/2014/main" id="{CE6593F4-D34F-4718-917A-2715639BAE0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 97">
                <a:extLst>
                  <a:ext uri="{FF2B5EF4-FFF2-40B4-BE49-F238E27FC236}">
                    <a16:creationId xmlns:a16="http://schemas.microsoft.com/office/drawing/2014/main" id="{8967A81F-4BFF-493F-9E64-604EDBB99FF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03F4C27-8B80-43BB-9A00-0BE3EB9C356B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8CF1DB-5C8B-4EE1-86AD-5F62CB38DAFE}"/>
              </a:ext>
            </a:extLst>
          </p:cNvPr>
          <p:cNvSpPr/>
          <p:nvPr/>
        </p:nvSpPr>
        <p:spPr>
          <a:xfrm>
            <a:off x="6534786" y="453825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ounded Rectangle 66">
            <a:extLst>
              <a:ext uri="{FF2B5EF4-FFF2-40B4-BE49-F238E27FC236}">
                <a16:creationId xmlns:a16="http://schemas.microsoft.com/office/drawing/2014/main" id="{FE08B61D-6EF4-4679-BA43-13CE703F3537}"/>
              </a:ext>
            </a:extLst>
          </p:cNvPr>
          <p:cNvSpPr/>
          <p:nvPr/>
        </p:nvSpPr>
        <p:spPr bwMode="auto">
          <a:xfrm>
            <a:off x="4770437" y="3216030"/>
            <a:ext cx="3581400" cy="24175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6FD50-E243-4694-9545-62A67B7809CF}"/>
              </a:ext>
            </a:extLst>
          </p:cNvPr>
          <p:cNvSpPr/>
          <p:nvPr/>
        </p:nvSpPr>
        <p:spPr>
          <a:xfrm>
            <a:off x="4866121" y="3262070"/>
            <a:ext cx="3390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Ordering “business”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92DA-6DAC-469E-88C8-89310509CD8E}"/>
              </a:ext>
            </a:extLst>
          </p:cNvPr>
          <p:cNvSpPr/>
          <p:nvPr/>
        </p:nvSpPr>
        <p:spPr>
          <a:xfrm>
            <a:off x="5170063" y="4410258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B768C-ABA2-43C2-A9ED-5B899276EC4C}"/>
              </a:ext>
            </a:extLst>
          </p:cNvPr>
          <p:cNvSpPr/>
          <p:nvPr/>
        </p:nvSpPr>
        <p:spPr>
          <a:xfrm>
            <a:off x="4987406" y="3894075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Ordering.API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F6046-7A62-4557-9A38-50B0987D198D}"/>
              </a:ext>
            </a:extLst>
          </p:cNvPr>
          <p:cNvSpPr/>
          <p:nvPr/>
        </p:nvSpPr>
        <p:spPr>
          <a:xfrm>
            <a:off x="6951269" y="4413424"/>
            <a:ext cx="1144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AEFA4D-00BC-40D9-AF76-FE96FBCFF8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861771" y="4338144"/>
            <a:ext cx="673015" cy="374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CBA55-2244-46ED-8ED4-98A7518771E1}"/>
              </a:ext>
            </a:extLst>
          </p:cNvPr>
          <p:cNvGrpSpPr/>
          <p:nvPr/>
        </p:nvGrpSpPr>
        <p:grpSpPr>
          <a:xfrm>
            <a:off x="5260608" y="5023103"/>
            <a:ext cx="601163" cy="337001"/>
            <a:chOff x="1601399" y="2288295"/>
            <a:chExt cx="601248" cy="33704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2F5B6B-E216-4423-9300-437405D78044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E737B0-041B-4297-9981-D73CD293846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96">
                <a:extLst>
                  <a:ext uri="{FF2B5EF4-FFF2-40B4-BE49-F238E27FC236}">
                    <a16:creationId xmlns:a16="http://schemas.microsoft.com/office/drawing/2014/main" id="{29EA4390-EBD3-45CB-ABE4-7C4CB8042FB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 97">
                <a:extLst>
                  <a:ext uri="{FF2B5EF4-FFF2-40B4-BE49-F238E27FC236}">
                    <a16:creationId xmlns:a16="http://schemas.microsoft.com/office/drawing/2014/main" id="{B8D75AE4-23EA-4C8C-AE93-459AC86EF75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624642-A648-4DF9-94AB-8A3F21F83283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AF3A3-169B-4745-992D-3E5995B0BF90}"/>
              </a:ext>
            </a:extLst>
          </p:cNvPr>
          <p:cNvSpPr/>
          <p:nvPr/>
        </p:nvSpPr>
        <p:spPr>
          <a:xfrm>
            <a:off x="5090623" y="5305021"/>
            <a:ext cx="943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Worker Svc.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DE982-F42C-4DF1-85E4-209B7135B774}"/>
              </a:ext>
            </a:extLst>
          </p:cNvPr>
          <p:cNvSpPr/>
          <p:nvPr/>
        </p:nvSpPr>
        <p:spPr>
          <a:xfrm>
            <a:off x="5071051" y="4793352"/>
            <a:ext cx="1062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GracePeriod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24CB8-7E73-4857-A7F4-ECB21F810EA5}"/>
              </a:ext>
            </a:extLst>
          </p:cNvPr>
          <p:cNvCxnSpPr>
            <a:cxnSpLocks/>
          </p:cNvCxnSpPr>
          <p:nvPr/>
        </p:nvCxnSpPr>
        <p:spPr>
          <a:xfrm flipV="1">
            <a:off x="5885796" y="4834324"/>
            <a:ext cx="663304" cy="32951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6FFDF298-5101-4FE7-BEB8-CFA939ACFBD7}"/>
              </a:ext>
            </a:extLst>
          </p:cNvPr>
          <p:cNvSpPr>
            <a:spLocks noChangeAspect="1"/>
          </p:cNvSpPr>
          <p:nvPr/>
        </p:nvSpPr>
        <p:spPr bwMode="auto">
          <a:xfrm>
            <a:off x="10104019" y="3940309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F01D5FF-7C0B-4BD0-8F21-AE551F05F733}"/>
              </a:ext>
            </a:extLst>
          </p:cNvPr>
          <p:cNvSpPr>
            <a:spLocks noChangeAspect="1"/>
          </p:cNvSpPr>
          <p:nvPr/>
        </p:nvSpPr>
        <p:spPr bwMode="auto">
          <a:xfrm>
            <a:off x="9494837" y="4678037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BFF9071B-7E98-4B1F-970C-AF6DF2E40CFB}"/>
              </a:ext>
            </a:extLst>
          </p:cNvPr>
          <p:cNvSpPr/>
          <p:nvPr/>
        </p:nvSpPr>
        <p:spPr>
          <a:xfrm>
            <a:off x="9710998" y="5043036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5471680-1F06-4FD1-A656-24A7CE64BAF5}"/>
              </a:ext>
            </a:extLst>
          </p:cNvPr>
          <p:cNvSpPr>
            <a:spLocks noChangeAspect="1"/>
          </p:cNvSpPr>
          <p:nvPr/>
        </p:nvSpPr>
        <p:spPr bwMode="auto">
          <a:xfrm>
            <a:off x="10780566" y="4681256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34087182-6935-42F6-A18B-E8B806917BFE}"/>
              </a:ext>
            </a:extLst>
          </p:cNvPr>
          <p:cNvSpPr/>
          <p:nvPr/>
        </p:nvSpPr>
        <p:spPr>
          <a:xfrm>
            <a:off x="11006261" y="5031722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455522-0234-4E0D-96CB-919C80AFBDA1}"/>
              </a:ext>
            </a:extLst>
          </p:cNvPr>
          <p:cNvCxnSpPr>
            <a:stCxn id="24" idx="2"/>
          </p:cNvCxnSpPr>
          <p:nvPr/>
        </p:nvCxnSpPr>
        <p:spPr>
          <a:xfrm flipH="1">
            <a:off x="9948060" y="4491790"/>
            <a:ext cx="293829" cy="200826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70734-7594-494E-B417-EA757C95A86F}"/>
              </a:ext>
            </a:extLst>
          </p:cNvPr>
          <p:cNvSpPr/>
          <p:nvPr/>
        </p:nvSpPr>
        <p:spPr>
          <a:xfrm>
            <a:off x="10118842" y="4964480"/>
            <a:ext cx="8850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partitions</a:t>
            </a:r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0E1FF229-A7D7-4141-BE29-CD0F06C04C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4977" y="4110837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3">
            <a:extLst>
              <a:ext uri="{FF2B5EF4-FFF2-40B4-BE49-F238E27FC236}">
                <a16:creationId xmlns:a16="http://schemas.microsoft.com/office/drawing/2014/main" id="{82C885D8-36FB-41F6-A507-DED85C8F91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3179" y="4803962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>
            <a:extLst>
              <a:ext uri="{FF2B5EF4-FFF2-40B4-BE49-F238E27FC236}">
                <a16:creationId xmlns:a16="http://schemas.microsoft.com/office/drawing/2014/main" id="{E81CE884-300F-4122-BF5A-56FEC64BDD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4203" y="4788003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4B0526-58CA-41AC-A0D9-065A0AAA7BA6}"/>
              </a:ext>
            </a:extLst>
          </p:cNvPr>
          <p:cNvSpPr/>
          <p:nvPr/>
        </p:nvSpPr>
        <p:spPr>
          <a:xfrm>
            <a:off x="9262186" y="3144567"/>
            <a:ext cx="2377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Business/logical</a:t>
            </a:r>
          </a:p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icroservice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Rounded Rectangle 41">
            <a:extLst>
              <a:ext uri="{FF2B5EF4-FFF2-40B4-BE49-F238E27FC236}">
                <a16:creationId xmlns:a16="http://schemas.microsoft.com/office/drawing/2014/main" id="{EECD90E4-0D39-47CC-84A2-C473313441E8}"/>
              </a:ext>
            </a:extLst>
          </p:cNvPr>
          <p:cNvSpPr/>
          <p:nvPr/>
        </p:nvSpPr>
        <p:spPr bwMode="auto">
          <a:xfrm>
            <a:off x="9190037" y="3192462"/>
            <a:ext cx="2438400" cy="2429930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206956-C6A2-4ED2-98E0-5A0C00C4CD23}"/>
              </a:ext>
            </a:extLst>
          </p:cNvPr>
          <p:cNvSpPr/>
          <p:nvPr/>
        </p:nvSpPr>
        <p:spPr>
          <a:xfrm>
            <a:off x="10633152" y="3985216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Gateway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CAADCC-7E5F-41C0-B992-057821AA3905}"/>
              </a:ext>
            </a:extLst>
          </p:cNvPr>
          <p:cNvCxnSpPr>
            <a:stCxn id="24" idx="1"/>
            <a:endCxn id="27" idx="4"/>
          </p:cNvCxnSpPr>
          <p:nvPr/>
        </p:nvCxnSpPr>
        <p:spPr>
          <a:xfrm>
            <a:off x="10557242" y="4491790"/>
            <a:ext cx="361194" cy="189466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1370DE-3087-45DB-B739-123BBBE9E5D5}"/>
              </a:ext>
            </a:extLst>
          </p:cNvPr>
          <p:cNvCxnSpPr>
            <a:stCxn id="25" idx="0"/>
            <a:endCxn id="27" idx="3"/>
          </p:cNvCxnSpPr>
          <p:nvPr/>
        </p:nvCxnSpPr>
        <p:spPr>
          <a:xfrm>
            <a:off x="10085930" y="4953778"/>
            <a:ext cx="694636" cy="3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C37A1-B8AA-4DA9-8F37-799C1630F169}"/>
              </a:ext>
            </a:extLst>
          </p:cNvPr>
          <p:cNvCxnSpPr>
            <a:cxnSpLocks/>
          </p:cNvCxnSpPr>
          <p:nvPr/>
        </p:nvCxnSpPr>
        <p:spPr>
          <a:xfrm>
            <a:off x="10392034" y="3619660"/>
            <a:ext cx="7532" cy="3130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2696F-3573-44C2-9551-4317E56264B1}"/>
              </a:ext>
            </a:extLst>
          </p:cNvPr>
          <p:cNvSpPr/>
          <p:nvPr/>
        </p:nvSpPr>
        <p:spPr>
          <a:xfrm>
            <a:off x="9370010" y="5198856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Partition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304012-61A0-4C4C-BD40-8F0137AF797B}"/>
              </a:ext>
            </a:extLst>
          </p:cNvPr>
          <p:cNvSpPr/>
          <p:nvPr/>
        </p:nvSpPr>
        <p:spPr>
          <a:xfrm>
            <a:off x="10665807" y="5198855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Partition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4F5A08-EC87-4FB5-A3BC-36F081951CC0}"/>
              </a:ext>
            </a:extLst>
          </p:cNvPr>
          <p:cNvSpPr/>
          <p:nvPr/>
        </p:nvSpPr>
        <p:spPr>
          <a:xfrm>
            <a:off x="579437" y="373062"/>
            <a:ext cx="71122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Business/Logical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(Bounded Contexts)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83C2E4-4314-4228-B7F5-5C65C5602E09}"/>
              </a:ext>
            </a:extLst>
          </p:cNvPr>
          <p:cNvSpPr/>
          <p:nvPr/>
        </p:nvSpPr>
        <p:spPr>
          <a:xfrm>
            <a:off x="5561254" y="2278473"/>
            <a:ext cx="2721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B98DC7-3FFB-4162-B1BA-3022C2461A1F}"/>
              </a:ext>
            </a:extLst>
          </p:cNvPr>
          <p:cNvSpPr/>
          <p:nvPr/>
        </p:nvSpPr>
        <p:spPr>
          <a:xfrm>
            <a:off x="9672236" y="2283294"/>
            <a:ext cx="2721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CBD5EB-092C-4869-85A2-929841D04152}"/>
              </a:ext>
            </a:extLst>
          </p:cNvPr>
          <p:cNvSpPr/>
          <p:nvPr/>
        </p:nvSpPr>
        <p:spPr>
          <a:xfrm>
            <a:off x="2034750" y="6062078"/>
            <a:ext cx="9071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Logical Architecture can be different to the Physical/Deployment Architecture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Bounded Context can be implemented by 1 or more services (i.e. ASP.NET Web API)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749EFF-9A6E-4A6D-8C40-98AAD7EC2858}"/>
              </a:ext>
            </a:extLst>
          </p:cNvPr>
          <p:cNvSpPr/>
          <p:nvPr/>
        </p:nvSpPr>
        <p:spPr>
          <a:xfrm>
            <a:off x="8688219" y="5660346"/>
            <a:ext cx="3490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(Using Azure Service Fabric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Reliable Services)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AF36-F187-445E-A35E-2B9FC4D97B9B}"/>
              </a:ext>
            </a:extLst>
          </p:cNvPr>
          <p:cNvSpPr/>
          <p:nvPr/>
        </p:nvSpPr>
        <p:spPr>
          <a:xfrm>
            <a:off x="1322127" y="2283294"/>
            <a:ext cx="1848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C5A3C7-E799-4A02-8F7C-77759327124F}"/>
              </a:ext>
            </a:extLst>
          </p:cNvPr>
          <p:cNvGrpSpPr/>
          <p:nvPr/>
        </p:nvGrpSpPr>
        <p:grpSpPr>
          <a:xfrm>
            <a:off x="1272771" y="3555131"/>
            <a:ext cx="601163" cy="337001"/>
            <a:chOff x="1601399" y="2288295"/>
            <a:chExt cx="601248" cy="33704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EAC6484-CEA2-44EF-84C4-4777FB4BEEF2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531B43C-245C-459D-A400-DEF50F8DF2FB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 96">
                <a:extLst>
                  <a:ext uri="{FF2B5EF4-FFF2-40B4-BE49-F238E27FC236}">
                    <a16:creationId xmlns:a16="http://schemas.microsoft.com/office/drawing/2014/main" id="{5CFA5D2E-8BE7-444B-81D5-2EE38EF7B4BA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 97">
                <a:extLst>
                  <a:ext uri="{FF2B5EF4-FFF2-40B4-BE49-F238E27FC236}">
                    <a16:creationId xmlns:a16="http://schemas.microsoft.com/office/drawing/2014/main" id="{6F827046-8E9F-4C5C-A09B-FF8F2D56930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44B3F692-460F-4F18-8ABF-8B61A5FAA3EB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180C49A8-14CB-4551-93FD-34ED17960EB3}"/>
              </a:ext>
            </a:extLst>
          </p:cNvPr>
          <p:cNvSpPr/>
          <p:nvPr/>
        </p:nvSpPr>
        <p:spPr>
          <a:xfrm>
            <a:off x="2305684" y="3553851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ounded Rectangle 66">
            <a:extLst>
              <a:ext uri="{FF2B5EF4-FFF2-40B4-BE49-F238E27FC236}">
                <a16:creationId xmlns:a16="http://schemas.microsoft.com/office/drawing/2014/main" id="{3E8015C1-62C3-4AFF-B9B7-C1627993225B}"/>
              </a:ext>
            </a:extLst>
          </p:cNvPr>
          <p:cNvSpPr/>
          <p:nvPr/>
        </p:nvSpPr>
        <p:spPr bwMode="auto">
          <a:xfrm>
            <a:off x="817852" y="3235401"/>
            <a:ext cx="3287388" cy="83943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DBC110-B0E8-45F9-BE28-AFAE07A80CAE}"/>
              </a:ext>
            </a:extLst>
          </p:cNvPr>
          <p:cNvSpPr/>
          <p:nvPr/>
        </p:nvSpPr>
        <p:spPr>
          <a:xfrm>
            <a:off x="819641" y="3196340"/>
            <a:ext cx="3264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Catalog “business” microservice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11EA82-F6AB-43EF-94D1-8133CCB5B983}"/>
              </a:ext>
            </a:extLst>
          </p:cNvPr>
          <p:cNvCxnSpPr>
            <a:cxnSpLocks/>
          </p:cNvCxnSpPr>
          <p:nvPr/>
        </p:nvCxnSpPr>
        <p:spPr>
          <a:xfrm flipV="1">
            <a:off x="1896088" y="3712175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40B8A-D79B-4CF1-AED6-AE3D045BC1CC}"/>
              </a:ext>
            </a:extLst>
          </p:cNvPr>
          <p:cNvSpPr/>
          <p:nvPr/>
        </p:nvSpPr>
        <p:spPr>
          <a:xfrm>
            <a:off x="2624914" y="3597004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database</a:t>
            </a:r>
          </a:p>
        </p:txBody>
      </p:sp>
    </p:spTree>
    <p:extLst>
      <p:ext uri="{BB962C8B-B14F-4D97-AF65-F5344CB8AC3E}">
        <p14:creationId xmlns:p14="http://schemas.microsoft.com/office/powerpoint/2010/main" val="1807115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66"/>
          <p:cNvSpPr/>
          <p:nvPr/>
        </p:nvSpPr>
        <p:spPr bwMode="auto">
          <a:xfrm>
            <a:off x="731837" y="4808019"/>
            <a:ext cx="2501107" cy="16610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ounded Rectangle 66"/>
          <p:cNvSpPr/>
          <p:nvPr/>
        </p:nvSpPr>
        <p:spPr bwMode="auto">
          <a:xfrm>
            <a:off x="731837" y="3247699"/>
            <a:ext cx="2521932" cy="14796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741729" y="982664"/>
            <a:ext cx="7962579" cy="5943598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926" y="161448"/>
            <a:ext cx="11100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eShopOnContainers Reference Application - Architecture</a:t>
            </a:r>
          </a:p>
        </p:txBody>
      </p:sp>
      <p:grpSp>
        <p:nvGrpSpPr>
          <p:cNvPr id="347" name="Group 346"/>
          <p:cNvGrpSpPr/>
          <p:nvPr/>
        </p:nvGrpSpPr>
        <p:grpSpPr>
          <a:xfrm>
            <a:off x="7229037" y="2374964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307642" y="3263521"/>
            <a:ext cx="470653" cy="262324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6774118" y="2959354"/>
            <a:ext cx="3287388" cy="115990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4" name="Flowchart: Magnetic Disk 373"/>
          <p:cNvSpPr/>
          <p:nvPr/>
        </p:nvSpPr>
        <p:spPr>
          <a:xfrm>
            <a:off x="8261950" y="237368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6877416" y="2920294"/>
            <a:ext cx="2320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 microservice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6774118" y="2055234"/>
            <a:ext cx="3287388" cy="83943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877416" y="2016173"/>
            <a:ext cx="2195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Catalog microservice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913057" y="3503445"/>
            <a:ext cx="2228980" cy="1015177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50411" y="3493658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WebApp MVC</a:t>
            </a:r>
          </a:p>
        </p:txBody>
      </p:sp>
      <p:cxnSp>
        <p:nvCxnSpPr>
          <p:cNvPr id="395" name="Straight Arrow Connector 394"/>
          <p:cNvCxnSpPr>
            <a:cxnSpLocks/>
          </p:cNvCxnSpPr>
          <p:nvPr/>
        </p:nvCxnSpPr>
        <p:spPr>
          <a:xfrm>
            <a:off x="6156523" y="3908714"/>
            <a:ext cx="300555" cy="16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6" name="Straight Arrow Connector 395"/>
          <p:cNvCxnSpPr>
            <a:cxnSpLocks/>
          </p:cNvCxnSpPr>
          <p:nvPr/>
        </p:nvCxnSpPr>
        <p:spPr>
          <a:xfrm flipV="1">
            <a:off x="2661596" y="5249862"/>
            <a:ext cx="3808698" cy="65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3905979" y="3940996"/>
            <a:ext cx="1405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</p:txBody>
      </p:sp>
      <p:cxnSp>
        <p:nvCxnSpPr>
          <p:cNvPr id="75" name="Straight Arrow Connector 74"/>
          <p:cNvCxnSpPr>
            <a:cxnSpLocks/>
            <a:endCxn id="121" idx="2"/>
          </p:cNvCxnSpPr>
          <p:nvPr/>
        </p:nvCxnSpPr>
        <p:spPr>
          <a:xfrm flipV="1">
            <a:off x="7869977" y="1594056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ounded Rectangle 66"/>
          <p:cNvSpPr/>
          <p:nvPr/>
        </p:nvSpPr>
        <p:spPr bwMode="auto">
          <a:xfrm>
            <a:off x="6769498" y="1120354"/>
            <a:ext cx="3292008" cy="86105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72796" y="1081293"/>
            <a:ext cx="3235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Identity microservice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(STS+users)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231309" y="1431031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90742" y="3909843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106577" y="4798232"/>
            <a:ext cx="188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116787" y="6152796"/>
            <a:ext cx="1754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TypeScript/Angular 4</a:t>
            </a:r>
          </a:p>
        </p:txBody>
      </p:sp>
      <p:sp>
        <p:nvSpPr>
          <p:cNvPr id="121" name="Flowchart: Magnetic Disk 120"/>
          <p:cNvSpPr/>
          <p:nvPr/>
        </p:nvSpPr>
        <p:spPr>
          <a:xfrm>
            <a:off x="8250547" y="1420079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lowchart: Magnetic Disk 127"/>
          <p:cNvSpPr/>
          <p:nvPr/>
        </p:nvSpPr>
        <p:spPr>
          <a:xfrm>
            <a:off x="8289446" y="3428369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475199" y="1287462"/>
            <a:ext cx="3690" cy="548640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66"/>
          <p:cNvSpPr/>
          <p:nvPr/>
        </p:nvSpPr>
        <p:spPr bwMode="auto">
          <a:xfrm>
            <a:off x="743845" y="1462652"/>
            <a:ext cx="2489099" cy="16745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81052" y="1452845"/>
            <a:ext cx="1712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mobile app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36099" y="1706230"/>
            <a:ext cx="130144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Xamarin.Forms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C#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xPlat. OS: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iOS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Android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Windows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 flipV="1">
            <a:off x="2596746" y="2401225"/>
            <a:ext cx="3830330" cy="10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9" name="Rectangle 178"/>
          <p:cNvSpPr/>
          <p:nvPr/>
        </p:nvSpPr>
        <p:spPr>
          <a:xfrm>
            <a:off x="3851635" y="982662"/>
            <a:ext cx="137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98CB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Docker Host</a:t>
            </a:r>
          </a:p>
        </p:txBody>
      </p:sp>
      <p:pic>
        <p:nvPicPr>
          <p:cNvPr id="180" name="Picture 4" descr="Image result for docker ic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428" y="1135062"/>
            <a:ext cx="971161" cy="9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167" y="5154405"/>
            <a:ext cx="1554319" cy="9983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390" y="3527718"/>
            <a:ext cx="1554319" cy="9983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05" name="Straight Arrow Connector 104"/>
          <p:cNvCxnSpPr>
            <a:cxnSpLocks/>
          </p:cNvCxnSpPr>
          <p:nvPr/>
        </p:nvCxnSpPr>
        <p:spPr>
          <a:xfrm flipH="1">
            <a:off x="3085828" y="3954462"/>
            <a:ext cx="82722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789967" y="3235077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traditional Web app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19099" y="446951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37546" y="1757313"/>
            <a:ext cx="596987" cy="130900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15" name="Rectangle 114"/>
          <p:cNvSpPr/>
          <p:nvPr/>
        </p:nvSpPr>
        <p:spPr>
          <a:xfrm>
            <a:off x="8559637" y="1462611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cxnSp>
        <p:nvCxnSpPr>
          <p:cNvPr id="124" name="Straight Arrow Connector 123"/>
          <p:cNvCxnSpPr>
            <a:cxnSpLocks/>
          </p:cNvCxnSpPr>
          <p:nvPr/>
        </p:nvCxnSpPr>
        <p:spPr>
          <a:xfrm>
            <a:off x="6496060" y="3394682"/>
            <a:ext cx="74686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traight Arrow Connector 134"/>
          <p:cNvCxnSpPr>
            <a:cxnSpLocks/>
          </p:cNvCxnSpPr>
          <p:nvPr/>
        </p:nvCxnSpPr>
        <p:spPr>
          <a:xfrm>
            <a:off x="6488841" y="2540247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Straight Arrow Connector 135"/>
          <p:cNvCxnSpPr>
            <a:cxnSpLocks/>
          </p:cNvCxnSpPr>
          <p:nvPr/>
        </p:nvCxnSpPr>
        <p:spPr>
          <a:xfrm>
            <a:off x="6470294" y="1517856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 bwMode="auto">
          <a:xfrm>
            <a:off x="604525" y="982663"/>
            <a:ext cx="2806081" cy="5943598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369942" y="982662"/>
            <a:ext cx="1252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8CB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apps</a:t>
            </a:r>
          </a:p>
        </p:txBody>
      </p:sp>
      <p:cxnSp>
        <p:nvCxnSpPr>
          <p:cNvPr id="143" name="Straight Arrow Connector 142"/>
          <p:cNvCxnSpPr>
            <a:cxnSpLocks/>
          </p:cNvCxnSpPr>
          <p:nvPr/>
        </p:nvCxnSpPr>
        <p:spPr>
          <a:xfrm flipV="1">
            <a:off x="7852354" y="2532008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56" y="2279063"/>
            <a:ext cx="248031" cy="194310"/>
          </a:xfrm>
          <a:prstGeom prst="rect">
            <a:avLst/>
          </a:prstGeom>
        </p:spPr>
      </p:pic>
      <p:cxnSp>
        <p:nvCxnSpPr>
          <p:cNvPr id="120" name="Straight Arrow Connector 119"/>
          <p:cNvCxnSpPr>
            <a:cxnSpLocks/>
            <a:stCxn id="84" idx="3"/>
          </p:cNvCxnSpPr>
          <p:nvPr/>
        </p:nvCxnSpPr>
        <p:spPr>
          <a:xfrm>
            <a:off x="10061506" y="1550881"/>
            <a:ext cx="847573" cy="75508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10042631" y="2504947"/>
            <a:ext cx="611601" cy="396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7" name="Straight Arrow Connector 126"/>
          <p:cNvCxnSpPr>
            <a:cxnSpLocks/>
            <a:stCxn id="122" idx="3"/>
          </p:cNvCxnSpPr>
          <p:nvPr/>
        </p:nvCxnSpPr>
        <p:spPr>
          <a:xfrm flipV="1">
            <a:off x="10075393" y="4207041"/>
            <a:ext cx="592726" cy="3660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9609" y="3185328"/>
            <a:ext cx="248031" cy="19431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634" y="4126133"/>
            <a:ext cx="248031" cy="19431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635" y="1683519"/>
            <a:ext cx="248031" cy="194310"/>
          </a:xfrm>
          <a:prstGeom prst="rect">
            <a:avLst/>
          </a:prstGeom>
        </p:spPr>
      </p:pic>
      <p:cxnSp>
        <p:nvCxnSpPr>
          <p:cNvPr id="138" name="Straight Arrow Connector 137"/>
          <p:cNvCxnSpPr>
            <a:cxnSpLocks/>
          </p:cNvCxnSpPr>
          <p:nvPr/>
        </p:nvCxnSpPr>
        <p:spPr>
          <a:xfrm>
            <a:off x="10047214" y="3403446"/>
            <a:ext cx="611601" cy="396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577048" y="3309811"/>
            <a:ext cx="2676376" cy="707197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B81746B-2CF4-4B09-B49D-1EEE35D44825}"/>
              </a:ext>
            </a:extLst>
          </p:cNvPr>
          <p:cNvGrpSpPr/>
          <p:nvPr/>
        </p:nvGrpSpPr>
        <p:grpSpPr>
          <a:xfrm>
            <a:off x="7242924" y="4507828"/>
            <a:ext cx="601163" cy="337001"/>
            <a:chOff x="2886562" y="2288295"/>
            <a:chExt cx="601248" cy="33704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59775ED-D0B0-4BBD-8075-0F02960F0B71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287EAB9-5DB6-4A2D-93D4-E331FC95E76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108">
                <a:extLst>
                  <a:ext uri="{FF2B5EF4-FFF2-40B4-BE49-F238E27FC236}">
                    <a16:creationId xmlns:a16="http://schemas.microsoft.com/office/drawing/2014/main" id="{DBCA6A8C-0F9B-4067-B7EF-25B84ADEAD1E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109">
                <a:extLst>
                  <a:ext uri="{FF2B5EF4-FFF2-40B4-BE49-F238E27FC236}">
                    <a16:creationId xmlns:a16="http://schemas.microsoft.com/office/drawing/2014/main" id="{1F2E6495-CE9B-45DC-9A5C-71FB46FBC11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E265B538-E68F-4BAC-BAC1-3D7A1D5CDB5A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Picture 2" descr="Resultado de imagen para Redis cache Azure icon">
            <a:extLst>
              <a:ext uri="{FF2B5EF4-FFF2-40B4-BE49-F238E27FC236}">
                <a16:creationId xmlns:a16="http://schemas.microsoft.com/office/drawing/2014/main" id="{6954D0AE-012A-4996-8682-4C2966D3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422" y="4457591"/>
            <a:ext cx="419575" cy="4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ounded Rectangle 66">
            <a:extLst>
              <a:ext uri="{FF2B5EF4-FFF2-40B4-BE49-F238E27FC236}">
                <a16:creationId xmlns:a16="http://schemas.microsoft.com/office/drawing/2014/main" id="{C68A9BB5-4E4B-47AC-BF1B-EA953C8179D7}"/>
              </a:ext>
            </a:extLst>
          </p:cNvPr>
          <p:cNvSpPr/>
          <p:nvPr/>
        </p:nvSpPr>
        <p:spPr bwMode="auto">
          <a:xfrm>
            <a:off x="6788005" y="4194134"/>
            <a:ext cx="3287388" cy="75800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52B1596-8837-443E-B183-8360F0DE9ECB}"/>
              </a:ext>
            </a:extLst>
          </p:cNvPr>
          <p:cNvSpPr/>
          <p:nvPr/>
        </p:nvSpPr>
        <p:spPr>
          <a:xfrm>
            <a:off x="6891780" y="4168654"/>
            <a:ext cx="2091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Basket microservice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B3FBC5-A8E8-4224-B5A3-E7498B2E9ADF}"/>
              </a:ext>
            </a:extLst>
          </p:cNvPr>
          <p:cNvSpPr/>
          <p:nvPr/>
        </p:nvSpPr>
        <p:spPr>
          <a:xfrm>
            <a:off x="8693020" y="4507828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Redis cache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4BFAA62-87B7-4C7C-ADD7-2679A8A53B7A}"/>
              </a:ext>
            </a:extLst>
          </p:cNvPr>
          <p:cNvCxnSpPr>
            <a:cxnSpLocks/>
          </p:cNvCxnSpPr>
          <p:nvPr/>
        </p:nvCxnSpPr>
        <p:spPr>
          <a:xfrm>
            <a:off x="6493993" y="4686191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5FF5187-2614-489E-BFE7-4CAA17862935}"/>
              </a:ext>
            </a:extLst>
          </p:cNvPr>
          <p:cNvCxnSpPr>
            <a:cxnSpLocks/>
          </p:cNvCxnSpPr>
          <p:nvPr/>
        </p:nvCxnSpPr>
        <p:spPr>
          <a:xfrm flipV="1">
            <a:off x="7889430" y="4663132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32379C4-1D74-48EB-8ACB-9629F59E2D54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10091073" y="4688529"/>
            <a:ext cx="581041" cy="82932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715D6013-1E29-4898-83F4-239ACC8D8E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415" y="5006037"/>
            <a:ext cx="248031" cy="194310"/>
          </a:xfrm>
          <a:prstGeom prst="rect">
            <a:avLst/>
          </a:prstGeom>
        </p:spPr>
      </p:pic>
      <p:sp>
        <p:nvSpPr>
          <p:cNvPr id="158" name="Rounded Rectangle 66">
            <a:extLst>
              <a:ext uri="{FF2B5EF4-FFF2-40B4-BE49-F238E27FC236}">
                <a16:creationId xmlns:a16="http://schemas.microsoft.com/office/drawing/2014/main" id="{5413B5AA-66C7-4E97-A699-6A8B66A45E96}"/>
              </a:ext>
            </a:extLst>
          </p:cNvPr>
          <p:cNvSpPr/>
          <p:nvPr/>
        </p:nvSpPr>
        <p:spPr bwMode="auto">
          <a:xfrm>
            <a:off x="6803685" y="5023848"/>
            <a:ext cx="3287388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2B3F46E-72DA-42D1-94AC-83FC06DAD4DD}"/>
              </a:ext>
            </a:extLst>
          </p:cNvPr>
          <p:cNvSpPr/>
          <p:nvPr/>
        </p:nvSpPr>
        <p:spPr>
          <a:xfrm>
            <a:off x="6906983" y="4984787"/>
            <a:ext cx="2457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Marketing microservice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0B1BC1-65DB-4DB5-B1A5-F9A3481FBBA3}"/>
              </a:ext>
            </a:extLst>
          </p:cNvPr>
          <p:cNvSpPr/>
          <p:nvPr/>
        </p:nvSpPr>
        <p:spPr>
          <a:xfrm>
            <a:off x="9177073" y="5223491"/>
            <a:ext cx="95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MongoDB /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CosmosDB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BBDE23-EDCB-4DAC-B753-AF688656FF72}"/>
              </a:ext>
            </a:extLst>
          </p:cNvPr>
          <p:cNvCxnSpPr>
            <a:cxnSpLocks/>
          </p:cNvCxnSpPr>
          <p:nvPr/>
        </p:nvCxnSpPr>
        <p:spPr>
          <a:xfrm>
            <a:off x="6509673" y="5626381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BADB627-518F-4F2E-AF8B-BE256C2E6DC3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7892784" y="5604964"/>
            <a:ext cx="560818" cy="1670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050" name="Picture 2" descr="Image result for Cosmos DB icon">
            <a:extLst>
              <a:ext uri="{FF2B5EF4-FFF2-40B4-BE49-F238E27FC236}">
                <a16:creationId xmlns:a16="http://schemas.microsoft.com/office/drawing/2014/main" id="{64D29D5B-E292-449D-9B91-52B98BAB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4606" y="5308887"/>
            <a:ext cx="548486" cy="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ngoDB icon">
            <a:extLst>
              <a:ext uri="{FF2B5EF4-FFF2-40B4-BE49-F238E27FC236}">
                <a16:creationId xmlns:a16="http://schemas.microsoft.com/office/drawing/2014/main" id="{44106C1D-1155-4C6B-B419-8879B233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3918" y="5308887"/>
            <a:ext cx="276418" cy="2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390996-E913-4C5B-8AA1-EA2EE1F9BEA0}"/>
              </a:ext>
            </a:extLst>
          </p:cNvPr>
          <p:cNvGrpSpPr>
            <a:grpSpLocks noChangeAspect="1"/>
          </p:cNvGrpSpPr>
          <p:nvPr/>
        </p:nvGrpSpPr>
        <p:grpSpPr>
          <a:xfrm>
            <a:off x="7270874" y="5424385"/>
            <a:ext cx="644258" cy="361159"/>
            <a:chOff x="2886562" y="2288295"/>
            <a:chExt cx="601248" cy="337049"/>
          </a:xfrm>
          <a:solidFill>
            <a:schemeClr val="bg1">
              <a:lumMod val="50000"/>
            </a:schemeClr>
          </a:solidFill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7B6138F-26D5-4DC3-86FB-1295DF4FC318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613F15D-72BC-455E-876E-11B3722FA85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0" name="Freeform 108">
                <a:extLst>
                  <a:ext uri="{FF2B5EF4-FFF2-40B4-BE49-F238E27FC236}">
                    <a16:creationId xmlns:a16="http://schemas.microsoft.com/office/drawing/2014/main" id="{993F1571-051D-4173-BE3A-B1458B7F5E09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1" name="Freeform 109">
                <a:extLst>
                  <a:ext uri="{FF2B5EF4-FFF2-40B4-BE49-F238E27FC236}">
                    <a16:creationId xmlns:a16="http://schemas.microsoft.com/office/drawing/2014/main" id="{45398EEA-8073-48C2-80E9-10B1414D9CA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B0C2A2C2-30B9-43A2-BD8B-A800C026AB99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9ADBF8-8BA8-4D8E-B235-A27C2CECFF87}"/>
              </a:ext>
            </a:extLst>
          </p:cNvPr>
          <p:cNvGrpSpPr/>
          <p:nvPr/>
        </p:nvGrpSpPr>
        <p:grpSpPr>
          <a:xfrm>
            <a:off x="7316915" y="3690637"/>
            <a:ext cx="470653" cy="262324"/>
            <a:chOff x="1596268" y="2657736"/>
            <a:chExt cx="601248" cy="337049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1F34A-430B-41A4-8FDA-2F806739FD8D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430BF1-F78A-4733-BFD0-6BE27509F077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28CA88B4-E5EF-4757-ACD9-E770B87D7D96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81BC271E-7982-4BB6-BF70-95BA53E6B275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F124AD9E-33B6-4AF8-B426-97C025983F8B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0952ABD-8224-4325-95D9-F1EAB4E4BAC2}"/>
              </a:ext>
            </a:extLst>
          </p:cNvPr>
          <p:cNvCxnSpPr>
            <a:cxnSpLocks/>
            <a:stCxn id="169" idx="3"/>
            <a:endCxn id="2052" idx="1"/>
          </p:cNvCxnSpPr>
          <p:nvPr/>
        </p:nvCxnSpPr>
        <p:spPr>
          <a:xfrm flipV="1">
            <a:off x="7892784" y="5447096"/>
            <a:ext cx="521134" cy="1578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66B0310-3E11-4744-B726-1F044A184BB6}"/>
              </a:ext>
            </a:extLst>
          </p:cNvPr>
          <p:cNvCxnSpPr>
            <a:cxnSpLocks/>
          </p:cNvCxnSpPr>
          <p:nvPr/>
        </p:nvCxnSpPr>
        <p:spPr>
          <a:xfrm flipV="1">
            <a:off x="7787567" y="3677656"/>
            <a:ext cx="422082" cy="1445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CB1C19E-FB9E-432B-B996-527A21D62CF8}"/>
              </a:ext>
            </a:extLst>
          </p:cNvPr>
          <p:cNvCxnSpPr>
            <a:cxnSpLocks/>
            <a:stCxn id="365" idx="3"/>
          </p:cNvCxnSpPr>
          <p:nvPr/>
        </p:nvCxnSpPr>
        <p:spPr>
          <a:xfrm>
            <a:off x="7761968" y="3394683"/>
            <a:ext cx="443481" cy="15069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1BBAD43-2B6C-4700-A92C-B40233514AC9}"/>
              </a:ext>
            </a:extLst>
          </p:cNvPr>
          <p:cNvSpPr/>
          <p:nvPr/>
        </p:nvSpPr>
        <p:spPr>
          <a:xfrm>
            <a:off x="8827513" y="5661676"/>
            <a:ext cx="1156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sp>
        <p:nvSpPr>
          <p:cNvPr id="190" name="Flowchart: Magnetic Disk 189">
            <a:extLst>
              <a:ext uri="{FF2B5EF4-FFF2-40B4-BE49-F238E27FC236}">
                <a16:creationId xmlns:a16="http://schemas.microsoft.com/office/drawing/2014/main" id="{C6CDC7A0-DF84-4CF4-86AB-2A942C6F5EBC}"/>
              </a:ext>
            </a:extLst>
          </p:cNvPr>
          <p:cNvSpPr/>
          <p:nvPr/>
        </p:nvSpPr>
        <p:spPr>
          <a:xfrm>
            <a:off x="8587438" y="5650072"/>
            <a:ext cx="254842" cy="280554"/>
          </a:xfrm>
          <a:prstGeom prst="flowChartMagneticDisk">
            <a:avLst/>
          </a:prstGeom>
          <a:solidFill>
            <a:srgbClr val="7F7F7F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76162B-D57D-409C-8B70-FF045C70FA15}"/>
              </a:ext>
            </a:extLst>
          </p:cNvPr>
          <p:cNvSpPr/>
          <p:nvPr/>
        </p:nvSpPr>
        <p:spPr>
          <a:xfrm>
            <a:off x="8581180" y="2416837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215A6B7-AFB5-4EA8-B0AE-AE6D41999376}"/>
              </a:ext>
            </a:extLst>
          </p:cNvPr>
          <p:cNvSpPr/>
          <p:nvPr/>
        </p:nvSpPr>
        <p:spPr>
          <a:xfrm>
            <a:off x="8591298" y="3463510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1E60004-3855-45CA-951E-674DEDA61C87}"/>
              </a:ext>
            </a:extLst>
          </p:cNvPr>
          <p:cNvGrpSpPr/>
          <p:nvPr/>
        </p:nvGrpSpPr>
        <p:grpSpPr>
          <a:xfrm>
            <a:off x="7258604" y="6405934"/>
            <a:ext cx="601163" cy="337001"/>
            <a:chOff x="2886562" y="2288295"/>
            <a:chExt cx="601248" cy="337049"/>
          </a:xfrm>
          <a:solidFill>
            <a:srgbClr val="000000"/>
          </a:solidFill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2914C81-0860-44ED-81B1-2149DE445C04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3263CD-E4BB-4065-990F-768F3F683A8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id="{B8D0E89B-C282-4B2E-9548-1D153D5ADC34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id="{F8EF05AB-9F26-4042-9EDA-B66ACA040FC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733435A0-67CE-4E7C-8945-591F17BE75B7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6" name="Rounded Rectangle 66">
            <a:extLst>
              <a:ext uri="{FF2B5EF4-FFF2-40B4-BE49-F238E27FC236}">
                <a16:creationId xmlns:a16="http://schemas.microsoft.com/office/drawing/2014/main" id="{87E88806-1581-4D49-B41F-68B33F6B237A}"/>
              </a:ext>
            </a:extLst>
          </p:cNvPr>
          <p:cNvSpPr/>
          <p:nvPr/>
        </p:nvSpPr>
        <p:spPr bwMode="auto">
          <a:xfrm>
            <a:off x="6803367" y="6085226"/>
            <a:ext cx="3287388" cy="76377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43FF69-F778-405D-850E-31684A4D84B9}"/>
              </a:ext>
            </a:extLst>
          </p:cNvPr>
          <p:cNvCxnSpPr>
            <a:cxnSpLocks/>
          </p:cNvCxnSpPr>
          <p:nvPr/>
        </p:nvCxnSpPr>
        <p:spPr>
          <a:xfrm>
            <a:off x="6509673" y="6584297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99FE4A0-BCDC-4D0A-A038-6BE426EF89E3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7905110" y="6566716"/>
            <a:ext cx="501769" cy="584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9C25640-E351-4EE3-9187-9B21B1CDB8C1}"/>
              </a:ext>
            </a:extLst>
          </p:cNvPr>
          <p:cNvSpPr/>
          <p:nvPr/>
        </p:nvSpPr>
        <p:spPr>
          <a:xfrm>
            <a:off x="6897453" y="6078353"/>
            <a:ext cx="2280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Location microservice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EC7018D-0C76-47A9-9D8B-433BEF6AD90C}"/>
              </a:ext>
            </a:extLst>
          </p:cNvPr>
          <p:cNvSpPr/>
          <p:nvPr/>
        </p:nvSpPr>
        <p:spPr>
          <a:xfrm>
            <a:off x="9170034" y="6348952"/>
            <a:ext cx="95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MongoDB /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CosmosDB</a:t>
            </a:r>
          </a:p>
        </p:txBody>
      </p:sp>
      <p:pic>
        <p:nvPicPr>
          <p:cNvPr id="176" name="Picture 2" descr="Image result for Cosmos DB icon">
            <a:extLst>
              <a:ext uri="{FF2B5EF4-FFF2-40B4-BE49-F238E27FC236}">
                <a16:creationId xmlns:a16="http://schemas.microsoft.com/office/drawing/2014/main" id="{D0676159-99D4-4714-BD7B-BE581010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7567" y="6434348"/>
            <a:ext cx="548486" cy="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Image result for MongoDB icon">
            <a:extLst>
              <a:ext uri="{FF2B5EF4-FFF2-40B4-BE49-F238E27FC236}">
                <a16:creationId xmlns:a16="http://schemas.microsoft.com/office/drawing/2014/main" id="{4622A951-BD57-45BF-80F2-3CEC0D3A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6879" y="6434348"/>
            <a:ext cx="276418" cy="2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4F6616A-4AF2-4E49-9ABF-DDFB4A0AD821}"/>
              </a:ext>
            </a:extLst>
          </p:cNvPr>
          <p:cNvCxnSpPr>
            <a:cxnSpLocks/>
            <a:stCxn id="156" idx="3"/>
            <a:endCxn id="37" idx="3"/>
          </p:cNvCxnSpPr>
          <p:nvPr/>
        </p:nvCxnSpPr>
        <p:spPr>
          <a:xfrm flipV="1">
            <a:off x="10090755" y="5001598"/>
            <a:ext cx="824481" cy="14655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2E250BBD-8F37-4351-A487-30E846421E7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771" y="5830924"/>
            <a:ext cx="248031" cy="19431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8473D217-C504-40DD-A990-7484C7001C8C}"/>
              </a:ext>
            </a:extLst>
          </p:cNvPr>
          <p:cNvSpPr/>
          <p:nvPr/>
        </p:nvSpPr>
        <p:spPr>
          <a:xfrm>
            <a:off x="7102711" y="3449636"/>
            <a:ext cx="9577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Ordering.API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0EF190F-E108-4BE8-AE3C-72B1E1AA2B50}"/>
              </a:ext>
            </a:extLst>
          </p:cNvPr>
          <p:cNvSpPr/>
          <p:nvPr/>
        </p:nvSpPr>
        <p:spPr>
          <a:xfrm>
            <a:off x="7007029" y="3882577"/>
            <a:ext cx="15526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GracePeriod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worker Svc.</a:t>
            </a:r>
          </a:p>
        </p:txBody>
      </p:sp>
    </p:spTree>
    <p:extLst>
      <p:ext uri="{BB962C8B-B14F-4D97-AF65-F5344CB8AC3E}">
        <p14:creationId xmlns:p14="http://schemas.microsoft.com/office/powerpoint/2010/main" val="24793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558C9411-013B-46AF-B938-3E69E5A4C174}" vid="{FABAFD44-59DC-4902-BC77-D5753F5AB9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/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Las Vegas</TermName>
          <TermId xmlns="http://schemas.microsoft.com/office/infopath/2007/PartnerControls">e731b1e0-234c-4781-a780-e65aa36c0b98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2017-07-17T00:00:00+00:00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e349cd3f156b4e7d8653c9cd4f2d8fb4>
    <TaxCatchAll xmlns="230e9df3-be65-4c73-a93b-d1236ebd677e">
      <Value>83</Value>
      <Value>79</Value>
      <Value>84</Value>
    </TaxCatchAll>
    <Event_x0020_End_x0020_Date xmlns="04e01bb1-6d80-42e9-ae53-416b1e8aa845">2017-07-21T00:00:00+00:00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355ce9576f7a92f8d4d46ab889b85f4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05421a4bda85fdc4960651f831657982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230e9df3-be65-4c73-a93b-d1236ebd677e"/>
    <ds:schemaRef ds:uri="http://purl.org/dc/elements/1.1/"/>
    <ds:schemaRef ds:uri="http://schemas.microsoft.com/office/infopath/2007/PartnerControls"/>
    <ds:schemaRef ds:uri="e889e55c-35cf-43c7-aaf4-cf2500919dd8"/>
    <ds:schemaRef ds:uri="04e01bb1-6d80-42e9-ae53-416b1e8aa84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59B51E-53C4-4BB7-B374-A6BA4D7B1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Microsoft_Ready_Template_16x9</Template>
  <TotalTime>3212</TotalTime>
  <Words>1956</Words>
  <Application>Microsoft Macintosh PowerPoint</Application>
  <PresentationFormat>Custom</PresentationFormat>
  <Paragraphs>550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Helvetica35-Thin</vt:lpstr>
      <vt:lpstr>Open Sans</vt:lpstr>
      <vt:lpstr>Segoe UI</vt:lpstr>
      <vt:lpstr>Segoe UI Light</vt:lpstr>
      <vt:lpstr>Segoe UI Semilight</vt:lpstr>
      <vt:lpstr>Tw Cen MT</vt:lpstr>
      <vt:lpstr>Wingdings</vt:lpstr>
      <vt:lpstr>5-50113_Microsoft_Ready_Light_Template</vt:lpstr>
      <vt:lpstr>Microservices and containers</vt:lpstr>
      <vt:lpstr>New patterns and new technologies</vt:lpstr>
      <vt:lpstr>PowerPoint Presentation</vt:lpstr>
      <vt:lpstr>Microservices Architecture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patterns for microservices</vt:lpstr>
      <vt:lpstr>PowerPoint Presentation</vt:lpstr>
      <vt:lpstr>PowerPoint Presentation</vt:lpstr>
      <vt:lpstr>API Gateway</vt:lpstr>
      <vt:lpstr>PowerPoint Presentation</vt:lpstr>
      <vt:lpstr>API Gateway “as a service/product”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MS Events 1051</dc:creator>
  <cp:keywords>Microsoft Ready</cp:keywords>
  <dc:description>Template: Mitchell Derrey, Silver Fox Productions_x000d_
Formatting: _x000d_
Audience Type:</dc:description>
  <cp:lastModifiedBy>Carlos Alexei Marquez Rojas</cp:lastModifiedBy>
  <cp:revision>12</cp:revision>
  <cp:lastPrinted>2018-05-09T01:04:55Z</cp:lastPrinted>
  <dcterms:created xsi:type="dcterms:W3CDTF">2017-07-19T21:32:03Z</dcterms:created>
  <dcterms:modified xsi:type="dcterms:W3CDTF">2018-05-10T11:01:29Z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>84;#Las Vegas|e731b1e0-234c-4781-a780-e65aa36c0b98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79;#Microsoft Ready|3ca26e5f-dc1b-4496-bbb3-9dc6901a235f</vt:lpwstr>
  </property>
  <property fmtid="{D5CDD505-2E9C-101B-9397-08002B2CF9AE}" pid="12" name="Audience1">
    <vt:lpwstr/>
  </property>
  <property fmtid="{D5CDD505-2E9C-101B-9397-08002B2CF9AE}" pid="13" name="Event Name">
    <vt:lpwstr>83;#Microsoft Ready|3ca26e5f-dc1b-4496-bbb3-9dc6901a235f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carlosmr@microsoft.com</vt:lpwstr>
  </property>
  <property fmtid="{D5CDD505-2E9C-101B-9397-08002B2CF9AE}" pid="17" name="MSIP_Label_f42aa342-8706-4288-bd11-ebb85995028c_SetDate">
    <vt:lpwstr>2017-12-13T11:43:11.8098245Z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