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Peters" initials="NP" lastIdx="1" clrIdx="0">
    <p:extLst>
      <p:ext uri="{19B8F6BF-5375-455C-9EA6-DF929625EA0E}">
        <p15:presenceInfo xmlns:p15="http://schemas.microsoft.com/office/powerpoint/2012/main" userId="Nathan Pet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16:20:59.28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5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9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7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B464A606-6837-47DF-9078-1F314D9DC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9" b="3761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41C9B-A63B-4CA3-809F-7AC94186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tx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831FA-C4DB-4398-8869-EAD26985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100" dirty="0"/>
              <a:t>Week 5 – Presentation</a:t>
            </a:r>
          </a:p>
          <a:p>
            <a:pPr>
              <a:lnSpc>
                <a:spcPct val="100000"/>
              </a:lnSpc>
            </a:pPr>
            <a:r>
              <a:rPr lang="en-GB" sz="1100" dirty="0"/>
              <a:t>Where to locate a new sports bar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63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3006-6333-44EA-BB17-D359B51F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Madison Square Garden (MSG) &amp; Yankee Stadium (YS) bars.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709C-E2CC-477C-88B3-7B348A6013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aim of this project was to find a suitable place within New York to set up a new sports bar.</a:t>
            </a:r>
          </a:p>
          <a:p>
            <a:r>
              <a:rPr lang="en-GB" dirty="0"/>
              <a:t>The requirements for the new bar was to be within walking distance estimated to be a maximum of 17 minutes or around 1.5km away from the sporting arena in question. The bar also wanted to avoid other bars if possible.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1202-E7EF-4398-88BC-D35DB50F9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initial phase involved obtaining a list of all the bars within 1.5km around each site (MSG &amp; YS).</a:t>
            </a:r>
          </a:p>
          <a:p>
            <a:r>
              <a:rPr lang="en-GB" dirty="0"/>
              <a:t>Geographical coordinates were then found for all of the bars using Foursquare and then plotted onto a map using Folium.</a:t>
            </a:r>
          </a:p>
          <a:p>
            <a:r>
              <a:rPr lang="en-GB" dirty="0"/>
              <a:t>The initial comparison can be seen below.</a:t>
            </a:r>
          </a:p>
        </p:txBody>
      </p:sp>
    </p:spTree>
    <p:extLst>
      <p:ext uri="{BB962C8B-B14F-4D97-AF65-F5344CB8AC3E}">
        <p14:creationId xmlns:p14="http://schemas.microsoft.com/office/powerpoint/2010/main" val="18167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74AB-38F9-44B6-ABC0-FFF8033B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Folium map plots showing the distribution of bars.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913F1-A18C-4142-8D4E-2A0EDCA30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The blue markers show the distribution of bars around Madison Square Garden.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green markers show the distribution of bars around Yankee Stadium.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36EC1CA-5C50-4C57-85B5-CF22B239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r="9136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2D78-3EED-4581-A2CC-CE74DC37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Yankee Stadium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F774-D7CE-4559-8F8D-6B6C22DB38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map showed a much tighter clustering of bars in close proximity to Madison Square Garden.</a:t>
            </a:r>
          </a:p>
          <a:p>
            <a:r>
              <a:rPr lang="en-GB" dirty="0"/>
              <a:t>The distribution around the Yankee Stadium had a much looser distribution and also showed gaps where a new sports bar could be set up.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BB703-A6BB-4268-9498-608C628E7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Following on from the initial findings, the focus was moved on to the bars around Yankee Stadium.</a:t>
            </a:r>
          </a:p>
          <a:p>
            <a:r>
              <a:rPr lang="en-GB" dirty="0"/>
              <a:t>The bars were put into clusters using </a:t>
            </a:r>
            <a:r>
              <a:rPr lang="en-GB" dirty="0" err="1"/>
              <a:t>Kmeans</a:t>
            </a:r>
            <a:r>
              <a:rPr lang="en-GB" dirty="0"/>
              <a:t> clustering.</a:t>
            </a:r>
          </a:p>
          <a:p>
            <a:r>
              <a:rPr lang="en-GB" dirty="0"/>
              <a:t>This produced three clear groups of clusters around the stadium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39901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B6FB-279C-4C07-8CEE-02CB2E0B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Clustering of bars around Yankee Stadium.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466B0-9856-4802-B99A-4C99862A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The clusters are show in three groups of red, purple and turquoise markers.</a:t>
            </a:r>
          </a:p>
          <a:p>
            <a:pPr>
              <a:lnSpc>
                <a:spcPct val="100000"/>
              </a:lnSpc>
            </a:pPr>
            <a:r>
              <a:rPr lang="en-US"/>
              <a:t>The purple markers are the closest to the stadium, whilst the turquoise markers are the furthest away.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C4F35B3-BAB9-47F2-A92B-537F052D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7D05-FC2F-4578-BE63-AC9253D1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399B-E212-489E-B767-A6AA49F88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initial data led me to dismiss Madison Square Garden as the riskier option of the two due to high competition in the area.</a:t>
            </a:r>
          </a:p>
          <a:p>
            <a:r>
              <a:rPr lang="en-GB" dirty="0"/>
              <a:t>The focus on Yankee Stadium led to the clustering of the data on bars which showed there was potential space for a new sports bar nearby.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662DB-68DA-41ED-94B9-A411B4E2A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data plotted on the map suggests that the new sport bar should be set up to the east of Yankee Stadium where there is little competition.</a:t>
            </a:r>
          </a:p>
          <a:p>
            <a:r>
              <a:rPr lang="en-GB" dirty="0"/>
              <a:t>It has also shown to avoid the area to the south of the stadium due to a tight cluster of bars in relatively close proximity.</a:t>
            </a:r>
          </a:p>
        </p:txBody>
      </p:sp>
    </p:spTree>
    <p:extLst>
      <p:ext uri="{BB962C8B-B14F-4D97-AF65-F5344CB8AC3E}">
        <p14:creationId xmlns:p14="http://schemas.microsoft.com/office/powerpoint/2010/main" val="2394133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441"/>
      </a:dk2>
      <a:lt2>
        <a:srgbClr val="E6E8E2"/>
      </a:lt2>
      <a:accent1>
        <a:srgbClr val="704DC3"/>
      </a:accent1>
      <a:accent2>
        <a:srgbClr val="4A57B7"/>
      </a:accent2>
      <a:accent3>
        <a:srgbClr val="4D8CC3"/>
      </a:accent3>
      <a:accent4>
        <a:srgbClr val="3BACB1"/>
      </a:accent4>
      <a:accent5>
        <a:srgbClr val="47B58C"/>
      </a:accent5>
      <a:accent6>
        <a:srgbClr val="3BB154"/>
      </a:accent6>
      <a:hlink>
        <a:srgbClr val="728E2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 LT Pro</vt:lpstr>
      <vt:lpstr>Avenir Next LT Pro Light</vt:lpstr>
      <vt:lpstr>Calibri</vt:lpstr>
      <vt:lpstr>RetrospectVTI</vt:lpstr>
      <vt:lpstr>Capstone Project</vt:lpstr>
      <vt:lpstr>Comparison of Madison Square Garden (MSG) &amp; Yankee Stadium (YS) bars.</vt:lpstr>
      <vt:lpstr>Folium map plots showing the distribution of bars.</vt:lpstr>
      <vt:lpstr>Focus on Yankee Stadium</vt:lpstr>
      <vt:lpstr>Clustering of bars around Yankee Stadium.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Nathan Peters</dc:creator>
  <cp:lastModifiedBy>Nathan Peters</cp:lastModifiedBy>
  <cp:revision>1</cp:revision>
  <dcterms:created xsi:type="dcterms:W3CDTF">2020-07-15T15:39:40Z</dcterms:created>
  <dcterms:modified xsi:type="dcterms:W3CDTF">2020-07-15T15:40:26Z</dcterms:modified>
</cp:coreProperties>
</file>