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79" r:id="rId5"/>
    <p:sldId id="259" r:id="rId6"/>
    <p:sldId id="277" r:id="rId7"/>
    <p:sldId id="278" r:id="rId8"/>
    <p:sldId id="275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DEBE2-A85E-A4F7-8FB5-DA01682FCA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Interest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7DA57-AB68-AF7C-F173-142DD59BD6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dirty="0"/>
          </a:p>
          <a:p>
            <a:pPr algn="r"/>
            <a:r>
              <a:rPr lang="en-US" dirty="0"/>
              <a:t>Name: </a:t>
            </a:r>
            <a:r>
              <a:rPr lang="en-US" dirty="0" err="1"/>
              <a:t>Muqadas</a:t>
            </a:r>
            <a:r>
              <a:rPr lang="en-US" dirty="0"/>
              <a:t> Arshad</a:t>
            </a:r>
          </a:p>
          <a:p>
            <a:pPr algn="r"/>
            <a:r>
              <a:rPr lang="en-US" dirty="0"/>
              <a:t>Roll Number: BITF20M023</a:t>
            </a:r>
          </a:p>
        </p:txBody>
      </p:sp>
    </p:spTree>
    <p:extLst>
      <p:ext uri="{BB962C8B-B14F-4D97-AF65-F5344CB8AC3E}">
        <p14:creationId xmlns:p14="http://schemas.microsoft.com/office/powerpoint/2010/main" val="1352194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BDECC-DB27-1166-753F-F6CB94C42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8766B-AB91-7B07-CDE5-326688592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Dashboard navigation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Logout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Student 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Add Student: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Redirect to Add Student page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Create: Redirect to Student List after successful creation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Cancel: Redirect to Student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7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47C8-A2EF-1BC6-6541-05414E79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07A21-7516-1CBF-B265-BE640FC6D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Student List</a:t>
            </a:r>
            <a:r>
              <a:rPr lang="en-US" dirty="0"/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View: Redirect to View Student page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Update: Redirect to Update Student page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Delete: Confirmation pop-up, redirect to Student List after successful action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17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5407-0B30-4083-5F70-868B90D21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and Register Screen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BDFE77-67E1-9781-59F7-E41DCFCAB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1707620"/>
            <a:ext cx="8915400" cy="20756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B2C34F-9E73-0320-146C-970C904D7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3942264"/>
            <a:ext cx="8911686" cy="266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49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ADC2-3588-6558-07ED-9E477CD2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Screens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AFFCF6-A6DA-A51D-01A7-7BAF8B09A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871" y="1447870"/>
            <a:ext cx="8915400" cy="3204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E1AB5C-FB18-4646-1B4C-282298113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871" y="4641781"/>
            <a:ext cx="8915400" cy="202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49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928A2-A460-91B1-DA8C-A16DAFCB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Screens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D460CF-0115-2EE1-4037-D9BED1D11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5042" y="1264555"/>
            <a:ext cx="8915400" cy="28310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7A1105-D6AA-74FA-826B-2DA8AB918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41" y="4018916"/>
            <a:ext cx="8911687" cy="270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68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56BD-95C8-2244-EC9D-5315D109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Screens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DBBBC8-2560-F8EA-5372-32CEE8813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841" y="2437660"/>
            <a:ext cx="8915400" cy="285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08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BCF5E-636B-558F-C2F1-A9446798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Student Screen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D4AB41-2E5A-7865-A0F6-5F3D3C36E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182" y="1995714"/>
            <a:ext cx="8581216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61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207B-0960-0820-483F-9E3B9186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Student Screen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454820-046A-06F9-3C7A-DC44C3BF2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102" y="2133600"/>
            <a:ext cx="805162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89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CCA0-D83D-AC86-3640-DB562E35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List Screen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825D05-37E7-BB46-AE00-D241DBADA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7956" y="1575182"/>
            <a:ext cx="8915400" cy="303725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5352E1-ED00-9657-07EF-623799B4A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436" y="4600697"/>
            <a:ext cx="8915400" cy="111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23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912F0-AFAD-D0B2-70E1-5D12E735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Student Screen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6A94C1-3F5B-2468-CB05-196FE2DEB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373" y="1399530"/>
            <a:ext cx="8915400" cy="3112789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92247F-3F35-F38D-35A8-8DC66313E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373" y="4512319"/>
            <a:ext cx="8911687" cy="206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4DFF8-59D5-A4E8-8015-1FBA736B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D2EB9-FCBA-A4C0-1FEA-C1C238DD0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Web-based application for managing student data on academic interests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Enhances overall efficiency in educational institutions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User Friendly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94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06451-BFD6-DAD4-98F0-AD409B5B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C7BE27-AB7D-5550-832B-23085486A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000" y="2133600"/>
            <a:ext cx="8659826" cy="3778250"/>
          </a:xfrm>
        </p:spPr>
      </p:pic>
    </p:spTree>
    <p:extLst>
      <p:ext uri="{BB962C8B-B14F-4D97-AF65-F5344CB8AC3E}">
        <p14:creationId xmlns:p14="http://schemas.microsoft.com/office/powerpoint/2010/main" val="114397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29FC-102C-D11C-4057-4110E19E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C77C92-A419-FE2D-CF78-C73595A01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7537" y="1905000"/>
            <a:ext cx="7981552" cy="3778250"/>
          </a:xfrm>
        </p:spPr>
      </p:pic>
    </p:spTree>
    <p:extLst>
      <p:ext uri="{BB962C8B-B14F-4D97-AF65-F5344CB8AC3E}">
        <p14:creationId xmlns:p14="http://schemas.microsoft.com/office/powerpoint/2010/main" val="1923525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8BBFE-5140-012A-207F-62C450D1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B311A1-8842-FDE1-C53F-433EB94C4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5145" y="2133600"/>
            <a:ext cx="8123535" cy="3778250"/>
          </a:xfrm>
        </p:spPr>
      </p:pic>
    </p:spTree>
    <p:extLst>
      <p:ext uri="{BB962C8B-B14F-4D97-AF65-F5344CB8AC3E}">
        <p14:creationId xmlns:p14="http://schemas.microsoft.com/office/powerpoint/2010/main" val="3324802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Images – Browse 262,951 Stock Photos, Vectors, and Video | Adobe  Stock">
            <a:extLst>
              <a:ext uri="{FF2B5EF4-FFF2-40B4-BE49-F238E27FC236}">
                <a16:creationId xmlns:a16="http://schemas.microsoft.com/office/drawing/2014/main" id="{EB7031F6-2B18-3A3D-326A-C8D4BC6AB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57" y="1828800"/>
            <a:ext cx="7402286" cy="358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70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BD63-27DD-2262-4D89-ACB3EA8B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C9CD8-EF81-0611-C21B-2F7E5AAC7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Frontend:</a:t>
            </a: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HTML, CSS, JavaScript, and Bootstrap </a:t>
            </a:r>
          </a:p>
          <a:p>
            <a:pPr>
              <a:lnSpc>
                <a:spcPct val="200000"/>
              </a:lnSpc>
            </a:pPr>
            <a:r>
              <a:rPr lang="en-US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Backend:</a:t>
            </a: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Flask, a Python web framework</a:t>
            </a:r>
            <a:endParaRPr lang="en-US" kern="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Database:</a:t>
            </a: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MySQL Workbench</a:t>
            </a:r>
          </a:p>
          <a:p>
            <a:pPr>
              <a:lnSpc>
                <a:spcPct val="150000"/>
              </a:lnSpc>
            </a:pPr>
            <a:r>
              <a:rPr lang="en-US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Visualization:</a:t>
            </a: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Integration of charting libraries, such as Chart.js, for graphical representation of interest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1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C25B-A106-EDDB-6E1C-40B936343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 of Choosing this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81E8C-4209-8F7A-00E1-114326713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Reasons: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Compatibility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Efficiency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Scalability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Community support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Visual appeal &amp; user-friendliness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1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60B78-74D5-5C86-840E-B42977038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0694C-5C70-F5BF-048D-723F8FDE18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Log in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Logout</a:t>
            </a:r>
          </a:p>
          <a:p>
            <a:r>
              <a:rPr lang="en-US" dirty="0"/>
              <a:t>Dashboard</a:t>
            </a:r>
          </a:p>
          <a:p>
            <a:r>
              <a:rPr lang="en-US" dirty="0"/>
              <a:t>Add Student</a:t>
            </a:r>
          </a:p>
          <a:p>
            <a:r>
              <a:rPr lang="en-US" dirty="0"/>
              <a:t>All Student List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AFE6D-9435-F34C-9AF8-0498388BF9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View Students</a:t>
            </a:r>
          </a:p>
          <a:p>
            <a:r>
              <a:rPr lang="en-US" dirty="0"/>
              <a:t>Update Students</a:t>
            </a:r>
          </a:p>
          <a:p>
            <a:r>
              <a:rPr lang="en-US" dirty="0"/>
              <a:t>Delete Students</a:t>
            </a:r>
          </a:p>
          <a:p>
            <a:r>
              <a:rPr lang="en-US" dirty="0"/>
              <a:t>Charts and Visualizations</a:t>
            </a:r>
          </a:p>
          <a:p>
            <a:r>
              <a:rPr lang="en-US" dirty="0"/>
              <a:t>Activity 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9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8FC2-AA76-DB3D-FD82-7D29F980D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64B79-8B75-7CF1-F598-2DD5DD560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Color Scheme: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Primary: #3498db (Blue)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Secondary: #2ecc71 (Green)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Background: #ecf0f1 (Light Gray)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Accent: #e74c3c (Red)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Text: #34495e (Dark Gray)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Button: #3498db (Blue) for positive actions, #e74c3c (Red) for negative actions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6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1960-804B-F9CE-EFE5-761BDD687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AC649-8C51-0E8D-A092-398D2C70E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Font Design: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Headings: Roboto Condensed, bold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Body Text: Open Sans, regular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Buttons: Roboto Condensed, bold, uppercase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General: Maintain a clean and modern aesthetic, with readable font sizes for a user-friendly experience.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71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D520-E3A7-7629-0127-3F61BB04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ER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4E1FE4-F254-F357-1034-92C5B834BE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596572"/>
            <a:ext cx="8432800" cy="510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603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0B3F-79D4-F2F4-69EA-273238EF1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7DF41-3236-2737-FC5D-6BAC0BE87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User login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If not registered, self-registration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Redirect to login after successful registration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Redirect to dashboard upon successful login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655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153</TotalTime>
  <Words>330</Words>
  <Application>Microsoft Office PowerPoint</Application>
  <PresentationFormat>Widescreen</PresentationFormat>
  <Paragraphs>76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Gothic</vt:lpstr>
      <vt:lpstr>Söhne</vt:lpstr>
      <vt:lpstr>Wingdings 3</vt:lpstr>
      <vt:lpstr>Wisp</vt:lpstr>
      <vt:lpstr>Student Interest System</vt:lpstr>
      <vt:lpstr>Introduction</vt:lpstr>
      <vt:lpstr>Technology</vt:lpstr>
      <vt:lpstr>Reason of Choosing this Technology</vt:lpstr>
      <vt:lpstr>Key Features</vt:lpstr>
      <vt:lpstr>Color Scheme</vt:lpstr>
      <vt:lpstr>Fonts Design</vt:lpstr>
      <vt:lpstr>ER Diagram</vt:lpstr>
      <vt:lpstr>Application Workflow</vt:lpstr>
      <vt:lpstr>Application Workflow</vt:lpstr>
      <vt:lpstr>Application Workflow</vt:lpstr>
      <vt:lpstr>Login and Register Screen</vt:lpstr>
      <vt:lpstr>Dashboard Screens</vt:lpstr>
      <vt:lpstr>Dashboard Screens</vt:lpstr>
      <vt:lpstr>Dashboard Screens</vt:lpstr>
      <vt:lpstr>Add Student Screen</vt:lpstr>
      <vt:lpstr>Add Student Screen</vt:lpstr>
      <vt:lpstr>Student List Screen</vt:lpstr>
      <vt:lpstr>View Student Screen</vt:lpstr>
      <vt:lpstr>Update Screen</vt:lpstr>
      <vt:lpstr>Update Screen</vt:lpstr>
      <vt:lpstr>Delete Screen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Interest System</dc:title>
  <dc:creator>Iqra Arshad</dc:creator>
  <cp:lastModifiedBy>Iqra Arshad</cp:lastModifiedBy>
  <cp:revision>4</cp:revision>
  <dcterms:created xsi:type="dcterms:W3CDTF">2023-12-25T15:43:24Z</dcterms:created>
  <dcterms:modified xsi:type="dcterms:W3CDTF">2023-12-26T10:11:45Z</dcterms:modified>
</cp:coreProperties>
</file>