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5843-2DC1-48FD-9EC1-412B7ACB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099E-DEE1-41AF-8E8B-61998452D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9E75-43C1-4CBE-8A6A-98342425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9203-8B16-4DDF-BC4A-B638DDD0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0358-B964-4EEF-A194-26D2041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7C93-69DE-499C-8DF6-CCABFBF9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20313-E58C-45C0-82D6-FE9055E2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54E9-3B25-42DD-903A-446AB97A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8290-D0BD-47BE-8478-93A60D1C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530-CE81-4007-B0B3-786D52E2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1340-CB78-47B9-896A-7A7C5F518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755BC-9363-4630-878A-81B14EC0B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9E26-B81C-4B30-9440-C07A5572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21D0-731E-4656-8305-C55D56A2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16E2-5697-4CEB-8BD6-BF13541C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721-3D58-429B-B4E6-240A725A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F373-FC76-4965-9FF1-45004AE7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DDE-9F29-4629-934D-44C55D8A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A38D-F0E3-4E48-9494-FF51AE1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C668-1135-4938-9175-CCD3DDA1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D26D-94F0-4070-9E8E-98039F73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9A7B0-8D55-4E15-944B-B90C8672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3385-D1D6-4C3A-9A72-D378812A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1BAC-D6AC-4829-8198-F01B7352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83BF-9948-40F4-ABDE-1E2FA1B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14B1-0DF5-4B8C-B91C-71C2332A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D891-E814-4AC5-B1AA-29C54E22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1503-6D30-4108-A61A-32EFCFDF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CCD3-0E2F-4075-9A0D-6AA3EAFD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98EC-07B7-4D40-9773-8F2B385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0AF4-3F85-4DA9-A717-6F53EB4F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2C7D-17E4-4FC2-9594-1DBD16E9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29E4-6840-4ABF-BD62-D1AE660A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6770-4148-4BDB-8BB0-D0A4CEE9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617CC-1988-4891-8CDC-511821566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24F6-DC5F-4E3F-A27D-A3BD994E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4A7E3-DCC4-431A-B09F-B8E4D6B6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4BBEB-FBAD-4EB9-9F04-C54EB0F2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990A2-C124-47BA-9189-0CD4BB43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5BD-FDEF-40FD-A1E8-FC4533D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83A4-7005-4506-BDF0-A7DD7CE9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E3BE-CB5B-4EC0-B258-F533894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4B7A5-FBF0-4C45-8F8A-D1E2AA9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18C9C-2C0D-4D6B-8AF3-9665F974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702E1-EE0C-43C0-9E4F-E709DC7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EAB11-9605-4E87-80C7-8985F1A6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26C0-D51C-4380-9067-691D6FA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CA2B-5FD0-465A-BADB-5CF4A2C8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F200-85F3-46DF-9EF6-9872B9A45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5D7A0-C33F-473A-8910-4B29D933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FFD45-6D5B-4E9D-B858-13B5FE59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0C95-5716-4FCE-AE3E-8FB6946F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C79C-4230-4DF9-94F5-F3294D74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66106-7A39-4D9B-A550-8E4FF0F7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523DC-53DD-4444-B739-939F76CF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94F5-86C9-4248-B5CF-6619C6DD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DF9F-D021-4A0B-A4DB-234C73D1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8E6D-E14D-42D3-BD3F-68186A0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335C6-9E8A-4B80-9A1A-38C8C29C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3A10-1C57-4B20-8412-98EE302B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858B-CCA4-41D4-9C29-207EE858C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2287-43B3-4F60-8542-EA31698381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E258-BA43-409B-9FAF-145ED7BD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AE7C-B88F-4A96-A895-833B63DF0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2749-3097-4C73-8176-82FC52A8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CD7C-56D9-4131-815A-B4A5E553C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Nust</a:t>
            </a:r>
            <a:r>
              <a:rPr lang="en-US" dirty="0"/>
              <a:t> Sports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1419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st Logo - CrystalPng">
            <a:extLst>
              <a:ext uri="{FF2B5EF4-FFF2-40B4-BE49-F238E27FC236}">
                <a16:creationId xmlns:a16="http://schemas.microsoft.com/office/drawing/2014/main" id="{6F4E6BC0-50C3-4B6A-B11B-A80A8C69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-13447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2C6FD3-10B1-4466-8A7D-24F0D5E1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3" y="3000314"/>
            <a:ext cx="3157817" cy="1316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9D2B6-A6AF-41AE-918F-FAE038882F41}"/>
              </a:ext>
            </a:extLst>
          </p:cNvPr>
          <p:cNvSpPr txBox="1"/>
          <p:nvPr/>
        </p:nvSpPr>
        <p:spPr>
          <a:xfrm>
            <a:off x="2501153" y="4316505"/>
            <a:ext cx="7019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lgerian" panose="04020705040A02060702" pitchFamily="82" charset="0"/>
              </a:rPr>
              <a:t>Sports Management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B992A-1248-43EA-809A-2259B5E714A4}"/>
              </a:ext>
            </a:extLst>
          </p:cNvPr>
          <p:cNvSpPr/>
          <p:nvPr/>
        </p:nvSpPr>
        <p:spPr>
          <a:xfrm>
            <a:off x="2084294" y="5177118"/>
            <a:ext cx="3200400" cy="94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C27BAC-3FAB-40C2-BC2E-E23DC9983FFB}"/>
              </a:ext>
            </a:extLst>
          </p:cNvPr>
          <p:cNvSpPr/>
          <p:nvPr/>
        </p:nvSpPr>
        <p:spPr>
          <a:xfrm>
            <a:off x="6320118" y="5158685"/>
            <a:ext cx="3200400" cy="94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1574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1B4-5DBF-4ED4-8ED8-1D2EFAD1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6B308E-D61B-4FA7-B8B5-B6537A46D7F2}"/>
              </a:ext>
            </a:extLst>
          </p:cNvPr>
          <p:cNvSpPr/>
          <p:nvPr/>
        </p:nvSpPr>
        <p:spPr>
          <a:xfrm>
            <a:off x="3092823" y="1089212"/>
            <a:ext cx="5741894" cy="42358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BDD37-EE5D-4E14-943E-9CE271AB7239}"/>
              </a:ext>
            </a:extLst>
          </p:cNvPr>
          <p:cNvSpPr txBox="1"/>
          <p:nvPr/>
        </p:nvSpPr>
        <p:spPr>
          <a:xfrm>
            <a:off x="3166781" y="1302132"/>
            <a:ext cx="559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Sports Management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FDAE3-0BD4-43A9-95E6-2A85C4A9CCB6}"/>
              </a:ext>
            </a:extLst>
          </p:cNvPr>
          <p:cNvSpPr/>
          <p:nvPr/>
        </p:nvSpPr>
        <p:spPr>
          <a:xfrm>
            <a:off x="3805518" y="2581835"/>
            <a:ext cx="4262717" cy="3630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4EE2-78CC-4845-8D36-112F8E14ADE9}"/>
              </a:ext>
            </a:extLst>
          </p:cNvPr>
          <p:cNvSpPr/>
          <p:nvPr/>
        </p:nvSpPr>
        <p:spPr>
          <a:xfrm>
            <a:off x="3805517" y="3397624"/>
            <a:ext cx="4262717" cy="3630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F13D0-819D-477D-A444-8DC3516CDBEA}"/>
              </a:ext>
            </a:extLst>
          </p:cNvPr>
          <p:cNvSpPr/>
          <p:nvPr/>
        </p:nvSpPr>
        <p:spPr>
          <a:xfrm>
            <a:off x="4975412" y="4249271"/>
            <a:ext cx="21111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7622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3BA1-0F4B-466C-9C9D-C4309EC5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6471" cy="19965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1A500-44E9-4EC3-9FDC-DECB3410CDFC}"/>
              </a:ext>
            </a:extLst>
          </p:cNvPr>
          <p:cNvSpPr txBox="1"/>
          <p:nvPr/>
        </p:nvSpPr>
        <p:spPr>
          <a:xfrm>
            <a:off x="685800" y="968187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63884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9B58-CD86-4B6A-B374-094BF582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/>
          </a:bodyPr>
          <a:lstStyle/>
          <a:p>
            <a:r>
              <a:rPr lang="en-US" sz="2000" dirty="0"/>
              <a:t>After login as a student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9DEBD-518D-4EAF-A96F-E7D5D98F45F9}"/>
              </a:ext>
            </a:extLst>
          </p:cNvPr>
          <p:cNvSpPr txBox="1"/>
          <p:nvPr/>
        </p:nvSpPr>
        <p:spPr>
          <a:xfrm>
            <a:off x="838200" y="1102658"/>
            <a:ext cx="10659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gym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 gym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swimming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 swimming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horse riding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 horse riding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Available timings(Swimming, gym, Horse Riding)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Track record of using gym, swimming pool or riding club.</a:t>
            </a:r>
          </a:p>
        </p:txBody>
      </p:sp>
    </p:spTree>
    <p:extLst>
      <p:ext uri="{BB962C8B-B14F-4D97-AF65-F5344CB8AC3E}">
        <p14:creationId xmlns:p14="http://schemas.microsoft.com/office/powerpoint/2010/main" val="15067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C914-699F-49D8-8916-A88DEA83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56929" cy="643404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login as an Administrator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AB723-3C05-4D4D-9617-F873B5417FB0}"/>
              </a:ext>
            </a:extLst>
          </p:cNvPr>
          <p:cNvSpPr txBox="1"/>
          <p:nvPr/>
        </p:nvSpPr>
        <p:spPr>
          <a:xfrm>
            <a:off x="1264024" y="1304364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Gym, swimming pool and riding club members and their membership </a:t>
            </a:r>
            <a:r>
              <a:rPr lang="en-US" dirty="0" err="1"/>
              <a:t>stasuses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number of students who have an account. Have the power to </a:t>
            </a:r>
            <a:r>
              <a:rPr lang="en-US" dirty="0" err="1"/>
              <a:t>cancelmembership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track record of any student based on </a:t>
            </a:r>
            <a:r>
              <a:rPr lang="en-US"/>
              <a:t>cms</a:t>
            </a:r>
          </a:p>
        </p:txBody>
      </p:sp>
    </p:spTree>
    <p:extLst>
      <p:ext uri="{BB962C8B-B14F-4D97-AF65-F5344CB8AC3E}">
        <p14:creationId xmlns:p14="http://schemas.microsoft.com/office/powerpoint/2010/main" val="32373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Nust Sports Management System</vt:lpstr>
      <vt:lpstr>PowerPoint Presentation</vt:lpstr>
      <vt:lpstr>Login</vt:lpstr>
      <vt:lpstr>Signup</vt:lpstr>
      <vt:lpstr>After login as a student</vt:lpstr>
      <vt:lpstr>After login as an Administrator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Nust Sports Management System</dc:title>
  <dc:creator>Haroon</dc:creator>
  <cp:lastModifiedBy>Haroon</cp:lastModifiedBy>
  <cp:revision>4</cp:revision>
  <dcterms:created xsi:type="dcterms:W3CDTF">2024-04-22T13:54:46Z</dcterms:created>
  <dcterms:modified xsi:type="dcterms:W3CDTF">2024-04-22T14:18:53Z</dcterms:modified>
</cp:coreProperties>
</file>