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7" r:id="rId9"/>
    <p:sldId id="268"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104100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33500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4316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4017661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9738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336453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3912136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362335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30171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22BC78-0467-47ED-B765-AC44DBA2D0DB}"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381939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22BC78-0467-47ED-B765-AC44DBA2D0DB}"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271244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22BC78-0467-47ED-B765-AC44DBA2D0DB}"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3109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22BC78-0467-47ED-B765-AC44DBA2D0DB}"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182371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2BC78-0467-47ED-B765-AC44DBA2D0DB}"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34213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22BC78-0467-47ED-B765-AC44DBA2D0DB}"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408121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22BC78-0467-47ED-B765-AC44DBA2D0DB}"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34F0A-71FD-4570-A132-74A708127455}" type="slidenum">
              <a:rPr lang="en-IN" smtClean="0"/>
              <a:t>‹#›</a:t>
            </a:fld>
            <a:endParaRPr lang="en-IN"/>
          </a:p>
        </p:txBody>
      </p:sp>
    </p:spTree>
    <p:extLst>
      <p:ext uri="{BB962C8B-B14F-4D97-AF65-F5344CB8AC3E}">
        <p14:creationId xmlns:p14="http://schemas.microsoft.com/office/powerpoint/2010/main" val="368174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22BC78-0467-47ED-B765-AC44DBA2D0DB}" type="datetimeFigureOut">
              <a:rPr lang="en-IN" smtClean="0"/>
              <a:t>30-11-2023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34F0A-71FD-4570-A132-74A708127455}" type="slidenum">
              <a:rPr lang="en-IN" smtClean="0"/>
              <a:t>‹#›</a:t>
            </a:fld>
            <a:endParaRPr lang="en-IN"/>
          </a:p>
        </p:txBody>
      </p:sp>
    </p:spTree>
    <p:extLst>
      <p:ext uri="{BB962C8B-B14F-4D97-AF65-F5344CB8AC3E}">
        <p14:creationId xmlns:p14="http://schemas.microsoft.com/office/powerpoint/2010/main" val="187663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362669"/>
            <a:ext cx="7766936" cy="1646302"/>
          </a:xfrm>
        </p:spPr>
        <p:txBody>
          <a:bodyPr/>
          <a:lstStyle/>
          <a:p>
            <a:r>
              <a:rPr lang="en-IN" dirty="0" smtClean="0"/>
              <a:t>Warzone </a:t>
            </a:r>
            <a:r>
              <a:rPr lang="en-IN" dirty="0" smtClean="0"/>
              <a:t>Buildv3.0</a:t>
            </a:r>
            <a:endParaRPr lang="en-IN" dirty="0"/>
          </a:p>
        </p:txBody>
      </p:sp>
      <p:sp>
        <p:nvSpPr>
          <p:cNvPr id="3" name="Content Placeholder 2"/>
          <p:cNvSpPr txBox="1">
            <a:spLocks/>
          </p:cNvSpPr>
          <p:nvPr/>
        </p:nvSpPr>
        <p:spPr>
          <a:xfrm>
            <a:off x="677334" y="2160589"/>
            <a:ext cx="8596668" cy="388077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dirty="0" smtClean="0"/>
              <a:t>Muhammad Adnan </a:t>
            </a:r>
            <a:r>
              <a:rPr lang="en-IN" dirty="0" err="1" smtClean="0"/>
              <a:t>Asad</a:t>
            </a:r>
            <a:endParaRPr lang="en-IN" dirty="0" smtClean="0"/>
          </a:p>
          <a:p>
            <a:r>
              <a:rPr lang="en-IN" dirty="0" smtClean="0"/>
              <a:t>Sumit Sharma</a:t>
            </a:r>
          </a:p>
          <a:p>
            <a:r>
              <a:rPr lang="en-IN" dirty="0" err="1" smtClean="0"/>
              <a:t>Pranaykumar</a:t>
            </a:r>
            <a:r>
              <a:rPr lang="en-IN" dirty="0" smtClean="0"/>
              <a:t> Chauhan</a:t>
            </a:r>
          </a:p>
          <a:p>
            <a:r>
              <a:rPr lang="en-IN" dirty="0" err="1" smtClean="0"/>
              <a:t>Darshansinh</a:t>
            </a:r>
            <a:r>
              <a:rPr lang="en-IN" dirty="0" smtClean="0"/>
              <a:t> </a:t>
            </a:r>
            <a:r>
              <a:rPr lang="en-IN" dirty="0" err="1" smtClean="0"/>
              <a:t>Dilipsinh</a:t>
            </a:r>
            <a:r>
              <a:rPr lang="en-IN" dirty="0" smtClean="0"/>
              <a:t> </a:t>
            </a:r>
            <a:r>
              <a:rPr lang="en-IN" dirty="0" err="1" smtClean="0"/>
              <a:t>Devda</a:t>
            </a:r>
            <a:endParaRPr lang="en-IN" dirty="0" smtClean="0"/>
          </a:p>
          <a:p>
            <a:r>
              <a:rPr lang="en-IN" dirty="0" err="1" smtClean="0"/>
              <a:t>Dhruvkumar</a:t>
            </a:r>
            <a:r>
              <a:rPr lang="en-IN" dirty="0" smtClean="0"/>
              <a:t> </a:t>
            </a:r>
            <a:r>
              <a:rPr lang="en-IN" dirty="0" err="1" smtClean="0"/>
              <a:t>Parmar</a:t>
            </a:r>
            <a:endParaRPr lang="en-IN" dirty="0" smtClean="0"/>
          </a:p>
          <a:p>
            <a:r>
              <a:rPr lang="en-IN" dirty="0" err="1" smtClean="0"/>
              <a:t>Dhruv</a:t>
            </a:r>
            <a:r>
              <a:rPr lang="en-IN" dirty="0" smtClean="0"/>
              <a:t> Patel</a:t>
            </a:r>
          </a:p>
          <a:p>
            <a:endParaRPr lang="en-IN" dirty="0"/>
          </a:p>
        </p:txBody>
      </p:sp>
    </p:spTree>
    <p:extLst>
      <p:ext uri="{BB962C8B-B14F-4D97-AF65-F5344CB8AC3E}">
        <p14:creationId xmlns:p14="http://schemas.microsoft.com/office/powerpoint/2010/main" val="3330538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a:t>
            </a:r>
            <a:endParaRPr lang="en-IN" dirty="0"/>
          </a:p>
        </p:txBody>
      </p:sp>
      <p:sp>
        <p:nvSpPr>
          <p:cNvPr id="3" name="Content Placeholder 2"/>
          <p:cNvSpPr>
            <a:spLocks noGrp="1"/>
          </p:cNvSpPr>
          <p:nvPr>
            <p:ph idx="1"/>
          </p:nvPr>
        </p:nvSpPr>
        <p:spPr>
          <a:xfrm>
            <a:off x="838200" y="1561067"/>
            <a:ext cx="10515600" cy="1741426"/>
          </a:xfrm>
        </p:spPr>
        <p:txBody>
          <a:bodyPr>
            <a:noAutofit/>
          </a:bodyPr>
          <a:lstStyle/>
          <a:p>
            <a:r>
              <a:rPr lang="en-US" b="1" dirty="0" err="1" smtClean="0"/>
              <a:t>ShowMap</a:t>
            </a:r>
            <a:r>
              <a:rPr lang="en-US" dirty="0" smtClean="0"/>
              <a:t>: When the user chooses the </a:t>
            </a:r>
            <a:r>
              <a:rPr lang="en-US" dirty="0" err="1" smtClean="0"/>
              <a:t>showmap</a:t>
            </a:r>
            <a:r>
              <a:rPr lang="en-US" dirty="0" smtClean="0"/>
              <a:t> command in the </a:t>
            </a:r>
            <a:r>
              <a:rPr lang="en-US" dirty="0" err="1" smtClean="0"/>
              <a:t>GamePlay</a:t>
            </a:r>
            <a:r>
              <a:rPr lang="en-US" dirty="0" smtClean="0"/>
              <a:t> State, it shows the current state of the Map and the overall existing Map when in the </a:t>
            </a:r>
            <a:r>
              <a:rPr lang="en-US" dirty="0" err="1" smtClean="0"/>
              <a:t>EditMap</a:t>
            </a:r>
            <a:r>
              <a:rPr lang="en-US" dirty="0" smtClean="0"/>
              <a:t> phase.</a:t>
            </a:r>
          </a:p>
          <a:p>
            <a:r>
              <a:rPr lang="en-US" b="1" dirty="0" smtClean="0"/>
              <a:t>Logger</a:t>
            </a:r>
            <a:r>
              <a:rPr lang="en-US" dirty="0" smtClean="0"/>
              <a:t>: </a:t>
            </a:r>
            <a:r>
              <a:rPr lang="en-US" dirty="0"/>
              <a:t>Writes logs to the log file which consists of all the logs derived from the </a:t>
            </a:r>
            <a:r>
              <a:rPr lang="en-US" dirty="0" smtClean="0"/>
              <a:t>Log Model implementation</a:t>
            </a:r>
            <a:r>
              <a:rPr lang="en-US" dirty="0" smtClean="0"/>
              <a:t>.</a:t>
            </a:r>
          </a:p>
          <a:p>
            <a:r>
              <a:rPr lang="en-US" b="1" dirty="0" err="1"/>
              <a:t>TournamentView</a:t>
            </a:r>
            <a:r>
              <a:rPr lang="en-US" dirty="0"/>
              <a:t>: Displays the whole Tournament Gameplay.</a:t>
            </a:r>
            <a:endParaRPr lang="en-IN" dirty="0"/>
          </a:p>
        </p:txBody>
      </p:sp>
      <p:sp>
        <p:nvSpPr>
          <p:cNvPr id="5" name="Title 1"/>
          <p:cNvSpPr txBox="1">
            <a:spLocks/>
          </p:cNvSpPr>
          <p:nvPr/>
        </p:nvSpPr>
        <p:spPr>
          <a:xfrm>
            <a:off x="838200" y="29314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smtClean="0">
                <a:solidFill>
                  <a:schemeClr val="accent1"/>
                </a:solidFill>
              </a:rPr>
              <a:t>Controller</a:t>
            </a:r>
            <a:endParaRPr lang="en-IN" sz="3600" dirty="0">
              <a:solidFill>
                <a:schemeClr val="accent1"/>
              </a:solidFill>
            </a:endParaRPr>
          </a:p>
        </p:txBody>
      </p:sp>
      <p:sp>
        <p:nvSpPr>
          <p:cNvPr id="6" name="Content Placeholder 2"/>
          <p:cNvSpPr txBox="1">
            <a:spLocks/>
          </p:cNvSpPr>
          <p:nvPr/>
        </p:nvSpPr>
        <p:spPr>
          <a:xfrm>
            <a:off x="838200" y="4391903"/>
            <a:ext cx="10515600" cy="970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smtClean="0"/>
              <a:t>GameEngineController</a:t>
            </a:r>
            <a:r>
              <a:rPr lang="en-US" sz="2000" dirty="0" smtClean="0"/>
              <a:t>: This class is in charge of starting the gameplay and initiates the game with the startup phase and handles the command </a:t>
            </a:r>
            <a:r>
              <a:rPr lang="en-US" sz="2000" smtClean="0"/>
              <a:t>processing logic.</a:t>
            </a:r>
            <a:endParaRPr lang="en-IN" sz="2000" dirty="0"/>
          </a:p>
        </p:txBody>
      </p:sp>
    </p:spTree>
    <p:extLst>
      <p:ext uri="{BB962C8B-B14F-4D97-AF65-F5344CB8AC3E}">
        <p14:creationId xmlns:p14="http://schemas.microsoft.com/office/powerpoint/2010/main" val="3532366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Services</a:t>
            </a:r>
            <a:endParaRPr lang="en-IN" dirty="0"/>
          </a:p>
        </p:txBody>
      </p:sp>
      <p:sp>
        <p:nvSpPr>
          <p:cNvPr id="3" name="Content Placeholder 2"/>
          <p:cNvSpPr>
            <a:spLocks noGrp="1"/>
          </p:cNvSpPr>
          <p:nvPr>
            <p:ph idx="1"/>
          </p:nvPr>
        </p:nvSpPr>
        <p:spPr>
          <a:xfrm>
            <a:off x="838200" y="1331650"/>
            <a:ext cx="10515600" cy="2902999"/>
          </a:xfrm>
        </p:spPr>
        <p:txBody>
          <a:bodyPr>
            <a:normAutofit fontScale="92500" lnSpcReduction="10000"/>
          </a:bodyPr>
          <a:lstStyle/>
          <a:p>
            <a:r>
              <a:rPr lang="en-US" sz="2000" b="1" dirty="0" err="1" smtClean="0"/>
              <a:t>MapServices</a:t>
            </a:r>
            <a:r>
              <a:rPr lang="en-US" sz="2000" dirty="0" smtClean="0"/>
              <a:t>: This is where the basic logic for handling the state of the Map is handled, as well as map load, edit, and save functionality.</a:t>
            </a:r>
          </a:p>
          <a:p>
            <a:r>
              <a:rPr lang="en-US" sz="2000" b="1" dirty="0" err="1" smtClean="0"/>
              <a:t>PlayerServices</a:t>
            </a:r>
            <a:r>
              <a:rPr lang="en-US" sz="2000" dirty="0" smtClean="0"/>
              <a:t>: It allows you to add, delete, and allocate continents, nations, and armies</a:t>
            </a:r>
            <a:r>
              <a:rPr lang="en-US" sz="2000" dirty="0" smtClean="0"/>
              <a:t>.</a:t>
            </a:r>
          </a:p>
          <a:p>
            <a:r>
              <a:rPr lang="en-US" sz="2000" b="1" dirty="0" err="1" smtClean="0"/>
              <a:t>GameService</a:t>
            </a:r>
            <a:r>
              <a:rPr lang="en-US" sz="2000" dirty="0" smtClean="0"/>
              <a:t>: </a:t>
            </a:r>
            <a:r>
              <a:rPr lang="en-US" sz="2000" dirty="0"/>
              <a:t>Handles the services related to game such as save and load</a:t>
            </a:r>
            <a:r>
              <a:rPr lang="en-US" sz="2000" dirty="0" smtClean="0"/>
              <a:t>.</a:t>
            </a:r>
          </a:p>
          <a:p>
            <a:pPr marL="0" indent="0">
              <a:buNone/>
            </a:pPr>
            <a:endParaRPr lang="en-US" sz="2000" dirty="0" smtClean="0"/>
          </a:p>
          <a:p>
            <a:r>
              <a:rPr lang="en-US" sz="2000" b="1" dirty="0" err="1" smtClean="0"/>
              <a:t>MapAdapter</a:t>
            </a:r>
            <a:r>
              <a:rPr lang="en-US" sz="2000" b="1" dirty="0"/>
              <a:t>: (Adapter Pattern Implementation</a:t>
            </a:r>
            <a:r>
              <a:rPr lang="en-US" sz="2000" b="1" dirty="0" smtClean="0"/>
              <a:t>)</a:t>
            </a:r>
          </a:p>
          <a:p>
            <a:pPr marL="400050" lvl="1" indent="0">
              <a:buNone/>
            </a:pPr>
            <a:r>
              <a:rPr lang="en-US" sz="1800" b="1" dirty="0" smtClean="0"/>
              <a:t> </a:t>
            </a:r>
            <a:r>
              <a:rPr lang="en-US" sz="1800" dirty="0" err="1"/>
              <a:t>i</a:t>
            </a:r>
            <a:r>
              <a:rPr lang="en-US" sz="1800" dirty="0"/>
              <a:t>. </a:t>
            </a:r>
            <a:r>
              <a:rPr lang="en-US" sz="1800" b="1" dirty="0" err="1" smtClean="0"/>
              <a:t>DominationMap</a:t>
            </a:r>
            <a:r>
              <a:rPr lang="en-US" sz="1800" dirty="0" smtClean="0"/>
              <a:t>: </a:t>
            </a:r>
            <a:r>
              <a:rPr lang="en-US" sz="1800" dirty="0"/>
              <a:t>This class is used to </a:t>
            </a:r>
            <a:r>
              <a:rPr lang="en-US" sz="1800" dirty="0" smtClean="0"/>
              <a:t>read and write Domination Map</a:t>
            </a:r>
          </a:p>
          <a:p>
            <a:pPr marL="400050" lvl="1" indent="0">
              <a:buNone/>
            </a:pPr>
            <a:r>
              <a:rPr lang="en-US" sz="1800" dirty="0" smtClean="0"/>
              <a:t> </a:t>
            </a:r>
            <a:r>
              <a:rPr lang="en-US" sz="1800" dirty="0"/>
              <a:t>ii. </a:t>
            </a:r>
            <a:r>
              <a:rPr lang="en-US" sz="1800" b="1" dirty="0" err="1" smtClean="0"/>
              <a:t>ConquestMap</a:t>
            </a:r>
            <a:r>
              <a:rPr lang="en-US" sz="1800" dirty="0" smtClean="0"/>
              <a:t>: </a:t>
            </a:r>
            <a:r>
              <a:rPr lang="en-US" sz="1800" dirty="0"/>
              <a:t>This class is used to read and write </a:t>
            </a:r>
            <a:r>
              <a:rPr lang="en-US" sz="1800" dirty="0" smtClean="0"/>
              <a:t>Conquest </a:t>
            </a:r>
            <a:r>
              <a:rPr lang="en-US" sz="1800" dirty="0"/>
              <a:t>Map</a:t>
            </a:r>
          </a:p>
          <a:p>
            <a:pPr marL="400050" lvl="1" indent="0">
              <a:buNone/>
            </a:pPr>
            <a:endParaRPr lang="en-IN" sz="1800" dirty="0"/>
          </a:p>
        </p:txBody>
      </p:sp>
      <p:sp>
        <p:nvSpPr>
          <p:cNvPr id="4" name="Title 1"/>
          <p:cNvSpPr txBox="1">
            <a:spLocks/>
          </p:cNvSpPr>
          <p:nvPr/>
        </p:nvSpPr>
        <p:spPr>
          <a:xfrm>
            <a:off x="838200" y="40943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err="1" smtClean="0">
                <a:solidFill>
                  <a:schemeClr val="accent1"/>
                </a:solidFill>
              </a:rPr>
              <a:t>CommonFunctions</a:t>
            </a:r>
            <a:endParaRPr lang="en-IN" sz="3600" dirty="0">
              <a:solidFill>
                <a:schemeClr val="accent1"/>
              </a:solidFill>
            </a:endParaRPr>
          </a:p>
        </p:txBody>
      </p:sp>
      <p:sp>
        <p:nvSpPr>
          <p:cNvPr id="5" name="Content Placeholder 2"/>
          <p:cNvSpPr txBox="1">
            <a:spLocks/>
          </p:cNvSpPr>
          <p:nvPr/>
        </p:nvSpPr>
        <p:spPr>
          <a:xfrm>
            <a:off x="838200" y="5161085"/>
            <a:ext cx="10515600" cy="125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Command: Receives and formats commands from the players.</a:t>
            </a:r>
          </a:p>
          <a:p>
            <a:r>
              <a:rPr lang="en-US" sz="2000" dirty="0" err="1" smtClean="0"/>
              <a:t>CommonCode</a:t>
            </a:r>
            <a:r>
              <a:rPr lang="en-US" sz="2000" dirty="0" smtClean="0"/>
              <a:t>: This class handles the input files.</a:t>
            </a:r>
            <a:endParaRPr lang="en-IN" sz="2000" dirty="0"/>
          </a:p>
        </p:txBody>
      </p:sp>
    </p:spTree>
    <p:extLst>
      <p:ext uri="{BB962C8B-B14F-4D97-AF65-F5344CB8AC3E}">
        <p14:creationId xmlns:p14="http://schemas.microsoft.com/office/powerpoint/2010/main" val="882881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040"/>
            <a:ext cx="10515600" cy="1325563"/>
          </a:xfrm>
        </p:spPr>
        <p:txBody>
          <a:bodyPr/>
          <a:lstStyle/>
          <a:p>
            <a:r>
              <a:rPr lang="en-IN" dirty="0" smtClean="0"/>
              <a:t>Constants</a:t>
            </a:r>
            <a:endParaRPr lang="en-IN" dirty="0"/>
          </a:p>
        </p:txBody>
      </p:sp>
      <p:sp>
        <p:nvSpPr>
          <p:cNvPr id="3" name="Content Placeholder 2"/>
          <p:cNvSpPr>
            <a:spLocks noGrp="1"/>
          </p:cNvSpPr>
          <p:nvPr>
            <p:ph idx="1"/>
          </p:nvPr>
        </p:nvSpPr>
        <p:spPr>
          <a:xfrm>
            <a:off x="838200" y="1157012"/>
            <a:ext cx="10515600" cy="775532"/>
          </a:xfrm>
        </p:spPr>
        <p:txBody>
          <a:bodyPr>
            <a:normAutofit/>
          </a:bodyPr>
          <a:lstStyle/>
          <a:p>
            <a:r>
              <a:rPr lang="en-US" sz="2000" dirty="0" err="1" smtClean="0"/>
              <a:t>AppConstants</a:t>
            </a:r>
            <a:r>
              <a:rPr lang="en-US" sz="2000" dirty="0" smtClean="0"/>
              <a:t>: All static members are declared here and may be utilized at any time in the application.</a:t>
            </a:r>
            <a:endParaRPr lang="en-IN" sz="2000" dirty="0"/>
          </a:p>
        </p:txBody>
      </p:sp>
      <p:sp>
        <p:nvSpPr>
          <p:cNvPr id="4" name="Title 1"/>
          <p:cNvSpPr txBox="1">
            <a:spLocks/>
          </p:cNvSpPr>
          <p:nvPr/>
        </p:nvSpPr>
        <p:spPr>
          <a:xfrm>
            <a:off x="838200" y="19325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smtClean="0">
                <a:solidFill>
                  <a:schemeClr val="accent1"/>
                </a:solidFill>
              </a:rPr>
              <a:t>Exceptions</a:t>
            </a:r>
            <a:endParaRPr lang="en-IN" sz="3600" dirty="0">
              <a:solidFill>
                <a:schemeClr val="accent1"/>
              </a:solidFill>
            </a:endParaRPr>
          </a:p>
        </p:txBody>
      </p:sp>
      <p:sp>
        <p:nvSpPr>
          <p:cNvPr id="5" name="Content Placeholder 2"/>
          <p:cNvSpPr txBox="1">
            <a:spLocks/>
          </p:cNvSpPr>
          <p:nvPr/>
        </p:nvSpPr>
        <p:spPr>
          <a:xfrm>
            <a:off x="838200" y="3008516"/>
            <a:ext cx="10515600" cy="77553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smtClean="0"/>
              <a:t>InvalidCommand</a:t>
            </a:r>
            <a:r>
              <a:rPr lang="en-US" sz="2000" dirty="0" smtClean="0"/>
              <a:t>: When an invalid command is entered, it displays a relevant message to the player.</a:t>
            </a:r>
          </a:p>
          <a:p>
            <a:r>
              <a:rPr lang="en-US" sz="2000" dirty="0" err="1" smtClean="0"/>
              <a:t>InvalidMap</a:t>
            </a:r>
            <a:r>
              <a:rPr lang="en-US" sz="2000" dirty="0" smtClean="0"/>
              <a:t>: When an invalid map is constructed, a relevant message is sent to the player.</a:t>
            </a:r>
            <a:endParaRPr lang="en-IN" sz="2000" dirty="0"/>
          </a:p>
        </p:txBody>
      </p:sp>
      <p:sp>
        <p:nvSpPr>
          <p:cNvPr id="7" name="Title 1"/>
          <p:cNvSpPr txBox="1">
            <a:spLocks/>
          </p:cNvSpPr>
          <p:nvPr/>
        </p:nvSpPr>
        <p:spPr>
          <a:xfrm>
            <a:off x="838200" y="41972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smtClean="0">
                <a:solidFill>
                  <a:schemeClr val="accent1"/>
                </a:solidFill>
              </a:rPr>
              <a:t>Resources</a:t>
            </a:r>
            <a:endParaRPr lang="en-IN" sz="3600" dirty="0">
              <a:solidFill>
                <a:schemeClr val="accent1"/>
              </a:solidFill>
            </a:endParaRPr>
          </a:p>
        </p:txBody>
      </p:sp>
      <p:sp>
        <p:nvSpPr>
          <p:cNvPr id="8" name="Content Placeholder 2"/>
          <p:cNvSpPr txBox="1">
            <a:spLocks/>
          </p:cNvSpPr>
          <p:nvPr/>
        </p:nvSpPr>
        <p:spPr>
          <a:xfrm>
            <a:off x="838200" y="5273210"/>
            <a:ext cx="10515600" cy="775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Map Files: All existing and newly </a:t>
            </a:r>
            <a:r>
              <a:rPr lang="en-US" sz="2000" dirty="0" err="1" smtClean="0"/>
              <a:t>created.map</a:t>
            </a:r>
            <a:r>
              <a:rPr lang="en-US" sz="2000" dirty="0" smtClean="0"/>
              <a:t> files by users are saved and handled here.</a:t>
            </a:r>
            <a:endParaRPr lang="en-IN" sz="2000" dirty="0"/>
          </a:p>
        </p:txBody>
      </p:sp>
    </p:spTree>
    <p:extLst>
      <p:ext uri="{BB962C8B-B14F-4D97-AF65-F5344CB8AC3E}">
        <p14:creationId xmlns:p14="http://schemas.microsoft.com/office/powerpoint/2010/main" val="56661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Demo</a:t>
            </a:r>
            <a:endParaRPr lang="en-IN" dirty="0"/>
          </a:p>
        </p:txBody>
      </p:sp>
    </p:spTree>
    <p:extLst>
      <p:ext uri="{BB962C8B-B14F-4D97-AF65-F5344CB8AC3E}">
        <p14:creationId xmlns:p14="http://schemas.microsoft.com/office/powerpoint/2010/main" val="174542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a:t>
            </a:r>
            <a:endParaRPr lang="en-IN" dirty="0"/>
          </a:p>
        </p:txBody>
      </p:sp>
      <p:sp>
        <p:nvSpPr>
          <p:cNvPr id="3" name="Content Placeholder 2"/>
          <p:cNvSpPr>
            <a:spLocks noGrp="1"/>
          </p:cNvSpPr>
          <p:nvPr>
            <p:ph idx="1"/>
          </p:nvPr>
        </p:nvSpPr>
        <p:spPr/>
        <p:txBody>
          <a:bodyPr>
            <a:normAutofit/>
          </a:bodyPr>
          <a:lstStyle/>
          <a:p>
            <a:r>
              <a:rPr lang="en-US" dirty="0"/>
              <a:t>Refactor your code to use the </a:t>
            </a:r>
            <a:r>
              <a:rPr lang="en-US" b="1" dirty="0"/>
              <a:t>Adapter </a:t>
            </a:r>
            <a:r>
              <a:rPr lang="en-US" dirty="0"/>
              <a:t>pattern to enable the application to </a:t>
            </a:r>
            <a:r>
              <a:rPr lang="en-US" dirty="0" smtClean="0"/>
              <a:t>read or write from or to </a:t>
            </a:r>
            <a:r>
              <a:rPr lang="en-US" dirty="0"/>
              <a:t>a file using the “conquest” game map </a:t>
            </a:r>
            <a:r>
              <a:rPr lang="en-US" dirty="0" smtClean="0"/>
              <a:t>format</a:t>
            </a:r>
            <a:r>
              <a:rPr lang="en-US" dirty="0"/>
              <a:t> </a:t>
            </a:r>
            <a:r>
              <a:rPr lang="en-US" dirty="0" smtClean="0"/>
              <a:t>in addition to the existing “Domination” map format.</a:t>
            </a:r>
            <a:endParaRPr lang="en-US" dirty="0"/>
          </a:p>
          <a:p>
            <a:r>
              <a:rPr lang="en-US" dirty="0"/>
              <a:t>Refactor your current user-driven player code so that the implementation of the Player’s </a:t>
            </a:r>
            <a:r>
              <a:rPr lang="en-US" dirty="0" err="1"/>
              <a:t>issueOrder</a:t>
            </a:r>
            <a:r>
              <a:rPr lang="en-US" dirty="0"/>
              <a:t>() method’s behavior is using the </a:t>
            </a:r>
            <a:r>
              <a:rPr lang="en-US" dirty="0" smtClean="0"/>
              <a:t>Strategy pattern.</a:t>
            </a:r>
            <a:endParaRPr lang="en-US" dirty="0" smtClean="0"/>
          </a:p>
          <a:p>
            <a:r>
              <a:rPr lang="en-US" dirty="0" smtClean="0"/>
              <a:t>Introduce two new game modes Single game mode and tournament game mode.</a:t>
            </a:r>
          </a:p>
          <a:p>
            <a:r>
              <a:rPr lang="en-US" dirty="0" smtClean="0"/>
              <a:t>Add functionality to save and load a game.</a:t>
            </a:r>
            <a:r>
              <a:rPr lang="en-US" dirty="0" smtClean="0"/>
              <a:t> </a:t>
            </a:r>
          </a:p>
          <a:p>
            <a:r>
              <a:rPr lang="en-US" dirty="0" smtClean="0"/>
              <a:t>In addition, the code should be well-documented using Javadoc API documentation and verified using -</a:t>
            </a:r>
            <a:r>
              <a:rPr lang="en-US" dirty="0" err="1" smtClean="0"/>
              <a:t>XDoclint</a:t>
            </a:r>
            <a:r>
              <a:rPr lang="en-US" dirty="0" smtClean="0"/>
              <a:t> and the project must be tested thoroughly using Junit.</a:t>
            </a:r>
            <a:endParaRPr lang="en-IN" dirty="0"/>
          </a:p>
        </p:txBody>
      </p:sp>
    </p:spTree>
    <p:extLst>
      <p:ext uri="{BB962C8B-B14F-4D97-AF65-F5344CB8AC3E}">
        <p14:creationId xmlns:p14="http://schemas.microsoft.com/office/powerpoint/2010/main" val="3339829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ARCHITECTURE</a:t>
            </a:r>
            <a:endParaRPr lang="en-IN" dirty="0"/>
          </a:p>
        </p:txBody>
      </p:sp>
    </p:spTree>
    <p:extLst>
      <p:ext uri="{BB962C8B-B14F-4D97-AF65-F5344CB8AC3E}">
        <p14:creationId xmlns:p14="http://schemas.microsoft.com/office/powerpoint/2010/main" val="390880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82" y="1"/>
            <a:ext cx="10105872" cy="6858000"/>
          </a:xfrm>
        </p:spPr>
      </p:pic>
    </p:spTree>
    <p:extLst>
      <p:ext uri="{BB962C8B-B14F-4D97-AF65-F5344CB8AC3E}">
        <p14:creationId xmlns:p14="http://schemas.microsoft.com/office/powerpoint/2010/main" val="891444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 </a:t>
            </a:r>
            <a:r>
              <a:rPr lang="en-US" sz="2000" b="1" dirty="0"/>
              <a:t>Player</a:t>
            </a:r>
            <a:r>
              <a:rPr lang="en-US" sz="2000" dirty="0"/>
              <a:t>: This class controls all of the continents, nations, orders, and armies that each Player object has. </a:t>
            </a:r>
          </a:p>
          <a:p>
            <a:pPr marL="0" indent="0">
              <a:buNone/>
            </a:pPr>
            <a:r>
              <a:rPr lang="en-US" sz="2000" dirty="0"/>
              <a:t>• </a:t>
            </a:r>
            <a:r>
              <a:rPr lang="en-US" sz="2000" b="1" dirty="0"/>
              <a:t>Order</a:t>
            </a:r>
            <a:r>
              <a:rPr lang="en-US" sz="2000" dirty="0"/>
              <a:t>: This class handles the order instructions, the source and destination country, and the number of armies to move.</a:t>
            </a:r>
          </a:p>
          <a:p>
            <a:pPr marL="0" indent="0">
              <a:buNone/>
            </a:pPr>
            <a:r>
              <a:rPr lang="en-US" sz="2000" dirty="0"/>
              <a:t>• </a:t>
            </a:r>
            <a:r>
              <a:rPr lang="en-US" sz="2000" b="1" dirty="0" err="1"/>
              <a:t>GameState</a:t>
            </a:r>
            <a:r>
              <a:rPr lang="en-US" sz="2000" dirty="0"/>
              <a:t>: Manages the Player and Order objects, as well as the list of orders that have yet to be performed. </a:t>
            </a:r>
          </a:p>
          <a:p>
            <a:pPr marL="0" indent="0">
              <a:buNone/>
            </a:pPr>
            <a:r>
              <a:rPr lang="en-US" sz="2000" dirty="0"/>
              <a:t>• </a:t>
            </a:r>
            <a:r>
              <a:rPr lang="en-US" sz="2000" b="1" dirty="0"/>
              <a:t>Map</a:t>
            </a:r>
            <a:r>
              <a:rPr lang="en-US" sz="2000" dirty="0"/>
              <a:t>: Manages the Country and Continent objects, as well as validating the map by examining the relationship between existing nations and continents. </a:t>
            </a:r>
          </a:p>
          <a:p>
            <a:pPr marL="0" indent="0">
              <a:buNone/>
            </a:pPr>
            <a:r>
              <a:rPr lang="en-US" sz="2000" dirty="0"/>
              <a:t>• </a:t>
            </a:r>
            <a:r>
              <a:rPr lang="en-US" sz="2000" b="1" dirty="0"/>
              <a:t>Continent</a:t>
            </a:r>
            <a:r>
              <a:rPr lang="en-US" sz="2000" dirty="0"/>
              <a:t>: Manages all of the continents as well as their bonus values. In addition, the Country object is connected to the Continent object in order to map all of the nations that exist in the Continent. </a:t>
            </a:r>
          </a:p>
          <a:p>
            <a:pPr marL="0" indent="0">
              <a:buNone/>
            </a:pPr>
            <a:r>
              <a:rPr lang="en-US" sz="2000" dirty="0"/>
              <a:t>• </a:t>
            </a:r>
            <a:r>
              <a:rPr lang="en-US" sz="2000" b="1" dirty="0"/>
              <a:t>Country</a:t>
            </a:r>
            <a:r>
              <a:rPr lang="en-US" sz="2000" dirty="0"/>
              <a:t>: Manages all of the Countries, as well as the amount of troops stationed in each of them, as well as the Countries next to it.</a:t>
            </a:r>
            <a:endParaRPr lang="en-IN" sz="2000" dirty="0"/>
          </a:p>
        </p:txBody>
      </p:sp>
    </p:spTree>
    <p:extLst>
      <p:ext uri="{BB962C8B-B14F-4D97-AF65-F5344CB8AC3E}">
        <p14:creationId xmlns:p14="http://schemas.microsoft.com/office/powerpoint/2010/main" val="2220687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2000" dirty="0"/>
              <a:t>• </a:t>
            </a:r>
            <a:r>
              <a:rPr lang="en-US" sz="2000" b="1" dirty="0" err="1" smtClean="0"/>
              <a:t>LogEntryBuffer</a:t>
            </a:r>
            <a:r>
              <a:rPr lang="en-US" sz="2000" dirty="0"/>
              <a:t>: </a:t>
            </a:r>
            <a:r>
              <a:rPr lang="en-US" sz="2000" dirty="0" smtClean="0"/>
              <a:t>Implemented </a:t>
            </a:r>
            <a:r>
              <a:rPr lang="en-US" sz="2000" b="1" dirty="0" smtClean="0"/>
              <a:t>observer pattern </a:t>
            </a:r>
            <a:r>
              <a:rPr lang="en-US" sz="2000" dirty="0" smtClean="0"/>
              <a:t>for logging messages in different gameplay stages. </a:t>
            </a:r>
            <a:endParaRPr lang="en-US" sz="2000" dirty="0" smtClean="0"/>
          </a:p>
          <a:p>
            <a:pPr marL="0" indent="0">
              <a:buNone/>
            </a:pPr>
            <a:r>
              <a:rPr lang="en-US" sz="2000" dirty="0" smtClean="0"/>
              <a:t>• </a:t>
            </a:r>
            <a:r>
              <a:rPr lang="en-US" sz="2000" b="1" dirty="0" smtClean="0"/>
              <a:t>Tournament: </a:t>
            </a:r>
            <a:r>
              <a:rPr lang="en-US" sz="2000" dirty="0"/>
              <a:t>Tournament class handles the tournament gameplay which will be played automatically by different Player Strategies </a:t>
            </a:r>
            <a:endParaRPr lang="en-US" sz="2000" b="1" dirty="0" smtClean="0"/>
          </a:p>
          <a:p>
            <a:pPr marL="0" indent="0">
              <a:buNone/>
            </a:pPr>
            <a:r>
              <a:rPr lang="en-US" sz="2000" dirty="0"/>
              <a:t>• </a:t>
            </a:r>
            <a:r>
              <a:rPr lang="en-US" sz="2000" b="1" u="sng" dirty="0" smtClean="0"/>
              <a:t>GamePlayPhase.java: </a:t>
            </a:r>
            <a:r>
              <a:rPr lang="en-US" sz="2000" b="1" u="sng" dirty="0"/>
              <a:t>(State Pattern Implementation) </a:t>
            </a:r>
            <a:endParaRPr lang="en-US" sz="2000" b="1" u="sng" dirty="0" smtClean="0"/>
          </a:p>
          <a:p>
            <a:pPr marL="514350" indent="-514350">
              <a:buAutoNum type="romanLcPeriod"/>
            </a:pPr>
            <a:r>
              <a:rPr lang="en-US" sz="2000" b="1" i="1" dirty="0" err="1" smtClean="0"/>
              <a:t>IssueOrderPhase</a:t>
            </a:r>
            <a:r>
              <a:rPr lang="en-US" sz="2000" dirty="0"/>
              <a:t>: Manages the issue order phase of the gameplay and handles the commands accordingly. </a:t>
            </a:r>
            <a:endParaRPr lang="en-US" sz="2000" dirty="0" smtClean="0"/>
          </a:p>
          <a:p>
            <a:pPr marL="514350" indent="-514350">
              <a:buAutoNum type="romanLcPeriod"/>
            </a:pPr>
            <a:r>
              <a:rPr lang="en-US" sz="2000" b="1" i="1" dirty="0" err="1" smtClean="0"/>
              <a:t>StartupPhase</a:t>
            </a:r>
            <a:r>
              <a:rPr lang="en-US" sz="2000" dirty="0"/>
              <a:t>: Manages the startup phase of the gameplay and handles the commands accordingly. </a:t>
            </a:r>
            <a:endParaRPr lang="en-US" sz="2000" dirty="0" smtClean="0"/>
          </a:p>
          <a:p>
            <a:pPr marL="514350" indent="-514350">
              <a:buAutoNum type="romanLcPeriod"/>
            </a:pPr>
            <a:r>
              <a:rPr lang="en-US" sz="2000" b="1" i="1" dirty="0" err="1" smtClean="0"/>
              <a:t>OrderExecutionPhase</a:t>
            </a:r>
            <a:r>
              <a:rPr lang="en-US" sz="2000" dirty="0"/>
              <a:t>: Manages the order execution phase of the gameplay and handles the commands accordingly</a:t>
            </a:r>
            <a:endParaRPr lang="en-IN" sz="2000" dirty="0"/>
          </a:p>
        </p:txBody>
      </p:sp>
    </p:spTree>
    <p:extLst>
      <p:ext uri="{BB962C8B-B14F-4D97-AF65-F5344CB8AC3E}">
        <p14:creationId xmlns:p14="http://schemas.microsoft.com/office/powerpoint/2010/main" val="1807195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a:t>• </a:t>
            </a:r>
            <a:r>
              <a:rPr lang="en-US" sz="2000" b="1" u="sng" dirty="0"/>
              <a:t>Order: (Command Pattern Implementation) </a:t>
            </a:r>
            <a:endParaRPr lang="en-US" sz="2000" b="1" u="sng" dirty="0" smtClean="0"/>
          </a:p>
          <a:p>
            <a:pPr marL="514350" indent="-514350">
              <a:buAutoNum type="romanLcPeriod"/>
            </a:pPr>
            <a:r>
              <a:rPr lang="en-US" sz="2000" dirty="0" smtClean="0"/>
              <a:t>Advance</a:t>
            </a:r>
            <a:r>
              <a:rPr lang="en-US" sz="2000" dirty="0"/>
              <a:t>: Advancing the armies of the player from one </a:t>
            </a:r>
            <a:r>
              <a:rPr lang="en-US" sz="2000" dirty="0" smtClean="0"/>
              <a:t>country </a:t>
            </a:r>
            <a:r>
              <a:rPr lang="en-US" sz="2000" dirty="0"/>
              <a:t>to another country</a:t>
            </a:r>
            <a:r>
              <a:rPr lang="en-US" sz="2000" dirty="0" smtClean="0"/>
              <a:t>. </a:t>
            </a:r>
            <a:r>
              <a:rPr lang="en-US" sz="2000" dirty="0"/>
              <a:t>Advance order is </a:t>
            </a:r>
            <a:r>
              <a:rPr lang="en-US" sz="2000" dirty="0" smtClean="0"/>
              <a:t>executed </a:t>
            </a:r>
            <a:r>
              <a:rPr lang="en-US" sz="2000" dirty="0"/>
              <a:t>only if the target and source territories are adjacent to each other. </a:t>
            </a:r>
            <a:endParaRPr lang="en-US" sz="2000" dirty="0" smtClean="0"/>
          </a:p>
          <a:p>
            <a:pPr marL="514350" indent="-514350">
              <a:buAutoNum type="romanLcPeriod"/>
            </a:pPr>
            <a:r>
              <a:rPr lang="en-US" sz="2000" dirty="0" smtClean="0"/>
              <a:t>Deploy</a:t>
            </a:r>
            <a:r>
              <a:rPr lang="en-US" sz="2000" dirty="0"/>
              <a:t>: Deploying </a:t>
            </a:r>
            <a:r>
              <a:rPr lang="en-US" sz="2000" dirty="0" smtClean="0"/>
              <a:t>a few </a:t>
            </a:r>
            <a:r>
              <a:rPr lang="en-US" sz="2000" dirty="0"/>
              <a:t>armies to one of the current player’s territories</a:t>
            </a:r>
            <a:r>
              <a:rPr lang="en-US" sz="2000" dirty="0" smtClean="0"/>
              <a:t>.</a:t>
            </a:r>
            <a:endParaRPr lang="en-IN" sz="2000" dirty="0"/>
          </a:p>
        </p:txBody>
      </p:sp>
    </p:spTree>
    <p:extLst>
      <p:ext uri="{BB962C8B-B14F-4D97-AF65-F5344CB8AC3E}">
        <p14:creationId xmlns:p14="http://schemas.microsoft.com/office/powerpoint/2010/main" val="617510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b="1" u="sng" dirty="0" smtClean="0"/>
              <a:t>Card Implementation</a:t>
            </a:r>
          </a:p>
          <a:p>
            <a:pPr marL="514350" indent="-514350">
              <a:buAutoNum type="romanLcPeriod"/>
            </a:pPr>
            <a:r>
              <a:rPr lang="en-US" sz="2000" b="1" i="1" dirty="0" smtClean="0"/>
              <a:t>Bomb</a:t>
            </a:r>
            <a:r>
              <a:rPr lang="en-US" sz="2000" dirty="0"/>
              <a:t>: Manages the bomb card logic wherein the target country loses half of their army units when this card this used by the player on the enemy territory. </a:t>
            </a:r>
            <a:endParaRPr lang="en-US" sz="2000" dirty="0" smtClean="0"/>
          </a:p>
          <a:p>
            <a:pPr marL="514350" indent="-514350">
              <a:buAutoNum type="romanLcPeriod"/>
            </a:pPr>
            <a:r>
              <a:rPr lang="en-US" sz="2000" b="1" i="1" dirty="0" smtClean="0"/>
              <a:t>Blockade</a:t>
            </a:r>
            <a:r>
              <a:rPr lang="en-US" sz="2000" dirty="0"/>
              <a:t>: Manages the blockade card logic wherein one of the player’s territory becomes neutral and triples the armies on the same territory. </a:t>
            </a:r>
            <a:endParaRPr lang="en-US" sz="2000" dirty="0" smtClean="0"/>
          </a:p>
          <a:p>
            <a:pPr marL="514350" indent="-514350">
              <a:buAutoNum type="romanLcPeriod"/>
            </a:pPr>
            <a:r>
              <a:rPr lang="en-US" sz="2000" b="1" i="1" dirty="0" smtClean="0"/>
              <a:t>Airlift</a:t>
            </a:r>
            <a:r>
              <a:rPr lang="en-US" sz="2000" dirty="0"/>
              <a:t>: Manages the airlift card logic wherein the player can move any number of armies from one of his territories to another, even if they are not adjacent. </a:t>
            </a:r>
            <a:endParaRPr lang="en-US" sz="2000" dirty="0" smtClean="0"/>
          </a:p>
          <a:p>
            <a:pPr marL="514350" indent="-514350">
              <a:buAutoNum type="romanLcPeriod"/>
            </a:pPr>
            <a:r>
              <a:rPr lang="en-US" sz="2000" b="1" i="1" dirty="0" smtClean="0"/>
              <a:t>Diplomacy</a:t>
            </a:r>
            <a:r>
              <a:rPr lang="en-US" sz="2000" dirty="0"/>
              <a:t>: Manages the diplomacy card logic wherein the current player and the enemy player will not be able to attack each other until the end of the existing turn.</a:t>
            </a:r>
            <a:endParaRPr lang="en-IN" sz="2000" dirty="0"/>
          </a:p>
        </p:txBody>
      </p:sp>
    </p:spTree>
    <p:extLst>
      <p:ext uri="{BB962C8B-B14F-4D97-AF65-F5344CB8AC3E}">
        <p14:creationId xmlns:p14="http://schemas.microsoft.com/office/powerpoint/2010/main" val="405767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sz="2000" b="1" u="sng" dirty="0" err="1" smtClean="0"/>
              <a:t>PlayerBehaviourStrategy</a:t>
            </a:r>
            <a:endParaRPr lang="en-US" sz="2000" b="1" u="sng" dirty="0" smtClean="0"/>
          </a:p>
          <a:p>
            <a:pPr marL="514350" indent="-514350">
              <a:buAutoNum type="romanLcPeriod"/>
            </a:pPr>
            <a:r>
              <a:rPr lang="en-US" sz="2000" b="1" dirty="0" err="1"/>
              <a:t>AggressivePlayer</a:t>
            </a:r>
            <a:r>
              <a:rPr lang="en-US" sz="2000" dirty="0"/>
              <a:t>: This class implements and handles the main logic of Aggressive Player who will gather all his armies, attacks from his strongest country and deploys armies to maximize his forces on one country. </a:t>
            </a:r>
            <a:endParaRPr lang="en-US" sz="2000" dirty="0" smtClean="0"/>
          </a:p>
          <a:p>
            <a:pPr marL="514350" indent="-514350">
              <a:buAutoNum type="romanLcPeriod"/>
            </a:pPr>
            <a:r>
              <a:rPr lang="en-US" sz="2000" b="1" dirty="0" err="1"/>
              <a:t>BenevolentPlayer</a:t>
            </a:r>
            <a:r>
              <a:rPr lang="en-US" sz="2000" dirty="0"/>
              <a:t>: This player will solely focus on defending his territories and will never attack</a:t>
            </a:r>
            <a:r>
              <a:rPr lang="en-US" sz="2000" dirty="0" smtClean="0"/>
              <a:t> </a:t>
            </a:r>
          </a:p>
          <a:p>
            <a:pPr marL="514350" indent="-514350">
              <a:buAutoNum type="romanLcPeriod"/>
            </a:pPr>
            <a:r>
              <a:rPr lang="en-US" sz="2000" b="1" dirty="0" err="1"/>
              <a:t>CheaterPlayer</a:t>
            </a:r>
            <a:r>
              <a:rPr lang="en-US" sz="2000" dirty="0"/>
              <a:t>: Cheater Player will initiate attacks during the issue order phase and will double his armies on the territories that consists of enemy </a:t>
            </a:r>
            <a:r>
              <a:rPr lang="en-US" sz="2000" dirty="0" err="1"/>
              <a:t>neighbours</a:t>
            </a:r>
            <a:r>
              <a:rPr lang="en-US" sz="2000" dirty="0" smtClean="0"/>
              <a:t>.</a:t>
            </a:r>
          </a:p>
          <a:p>
            <a:pPr marL="514350" indent="-514350">
              <a:buAutoNum type="romanLcPeriod"/>
            </a:pPr>
            <a:r>
              <a:rPr lang="en-US" sz="2000" b="1" dirty="0" err="1"/>
              <a:t>HumanPlayer</a:t>
            </a:r>
            <a:r>
              <a:rPr lang="en-US" sz="2000" dirty="0"/>
              <a:t>: This class manages the logic of receiving commands from the user and playing the game accordingly</a:t>
            </a:r>
            <a:r>
              <a:rPr lang="en-US" sz="2000" dirty="0" smtClean="0"/>
              <a:t>.</a:t>
            </a:r>
          </a:p>
          <a:p>
            <a:pPr marL="514350" indent="-514350">
              <a:buAutoNum type="romanLcPeriod"/>
            </a:pPr>
            <a:r>
              <a:rPr lang="en-US" sz="2000" b="1" dirty="0" err="1"/>
              <a:t>RandomPlayer</a:t>
            </a:r>
            <a:r>
              <a:rPr lang="en-US" sz="2000" dirty="0"/>
              <a:t>: This class implements the logic of Random Player who will randomly choose a country to attack from, using random number of armies and then attacking any random enemy country.</a:t>
            </a:r>
            <a:endParaRPr lang="en-IN" sz="2000" dirty="0"/>
          </a:p>
        </p:txBody>
      </p:sp>
    </p:spTree>
    <p:extLst>
      <p:ext uri="{BB962C8B-B14F-4D97-AF65-F5344CB8AC3E}">
        <p14:creationId xmlns:p14="http://schemas.microsoft.com/office/powerpoint/2010/main" val="2649173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1445</TotalTime>
  <Words>979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Warzone Buildv3.0</vt:lpstr>
      <vt:lpstr>Goal</vt:lpstr>
      <vt:lpstr>ARCHITECTURE</vt:lpstr>
      <vt:lpstr>PowerPoint Presentation</vt:lpstr>
      <vt:lpstr>Models</vt:lpstr>
      <vt:lpstr>Models</vt:lpstr>
      <vt:lpstr>Models</vt:lpstr>
      <vt:lpstr>Models</vt:lpstr>
      <vt:lpstr>Models</vt:lpstr>
      <vt:lpstr>View</vt:lpstr>
      <vt:lpstr>Services</vt:lpstr>
      <vt:lpstr>Constants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Warzone Buildv1.0</dc:title>
  <dc:creator>Sumit Sharma</dc:creator>
  <cp:lastModifiedBy>Sumit Sharma</cp:lastModifiedBy>
  <cp:revision>18</cp:revision>
  <dcterms:created xsi:type="dcterms:W3CDTF">2023-10-05T22:09:53Z</dcterms:created>
  <dcterms:modified xsi:type="dcterms:W3CDTF">2023-11-30T22:27:54Z</dcterms:modified>
</cp:coreProperties>
</file>