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54" y="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477B-7568-F595-770B-0456B5BBC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58C5AF-F618-82EF-AA69-E57F836C9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EDC72-8B6D-9293-D40F-9989EF0CE806}"/>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5" name="Footer Placeholder 4">
            <a:extLst>
              <a:ext uri="{FF2B5EF4-FFF2-40B4-BE49-F238E27FC236}">
                <a16:creationId xmlns:a16="http://schemas.microsoft.com/office/drawing/2014/main" id="{C0EA5839-FEE9-93DB-7391-292ED82AC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0D6FD-EED7-E727-BD2F-39B6CBB2B704}"/>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1143819013"/>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E951-F9F3-F292-9AF0-DE60AD6C5A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E56121-91FB-D82E-CD23-5602F9FB8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8C26F-AFEC-9C6F-E522-917E6AAE146D}"/>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5" name="Footer Placeholder 4">
            <a:extLst>
              <a:ext uri="{FF2B5EF4-FFF2-40B4-BE49-F238E27FC236}">
                <a16:creationId xmlns:a16="http://schemas.microsoft.com/office/drawing/2014/main" id="{206BD625-E4E7-CA7F-0163-A47B0C1CB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EF106-2522-C01D-1C29-D5374487EC29}"/>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963748645"/>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59DDC-53DD-DF6E-9C7B-45DB88F4A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C4A876-1255-B1E7-A04E-407B8FCAC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15081-1185-88E1-F3A1-C0EB1CC5CBE5}"/>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5" name="Footer Placeholder 4">
            <a:extLst>
              <a:ext uri="{FF2B5EF4-FFF2-40B4-BE49-F238E27FC236}">
                <a16:creationId xmlns:a16="http://schemas.microsoft.com/office/drawing/2014/main" id="{466304B7-FAB4-1A01-7BB7-E7C72F5FB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A5E5E-6C7E-C457-95E8-F083FAA8DED2}"/>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816736863"/>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B22C-4948-D661-97B6-FFD5379F8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D37CB-B5E5-6948-B572-E04E691174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12D8B-7036-1141-FC01-DC540E44AB74}"/>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5" name="Footer Placeholder 4">
            <a:extLst>
              <a:ext uri="{FF2B5EF4-FFF2-40B4-BE49-F238E27FC236}">
                <a16:creationId xmlns:a16="http://schemas.microsoft.com/office/drawing/2014/main" id="{4CF08591-50A7-838B-88CD-D5FC04F2C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2F1DC-D2BD-FF8F-3DE7-D914ADE995C0}"/>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1559794711"/>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625C-6C6C-9FD4-7A4E-C7622CBA7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0638EA-D558-7BAE-80D1-3DA11A5EB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E7793-C12D-BDE6-7CDC-C1FFA85771E9}"/>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5" name="Footer Placeholder 4">
            <a:extLst>
              <a:ext uri="{FF2B5EF4-FFF2-40B4-BE49-F238E27FC236}">
                <a16:creationId xmlns:a16="http://schemas.microsoft.com/office/drawing/2014/main" id="{173FCB0B-9E71-7565-45B2-A45FA2669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9A8AB-2C1E-CB41-287C-649D17E5EFC4}"/>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3901618111"/>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8A91-8A97-3799-9EFA-81D7E366E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AC953-1543-CDEF-BCF6-987675CB7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6F6967-2892-3211-A3D6-B8C19C7087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60F67-E618-784D-D48C-B5031759033A}"/>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6" name="Footer Placeholder 5">
            <a:extLst>
              <a:ext uri="{FF2B5EF4-FFF2-40B4-BE49-F238E27FC236}">
                <a16:creationId xmlns:a16="http://schemas.microsoft.com/office/drawing/2014/main" id="{24A1E6D9-D6C0-D097-7B63-CCEA874FB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3BF6D-E09A-B803-853C-5D326468373C}"/>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3250159873"/>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FB7E-D676-AA7E-A9E3-C4A3939AC8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799266-4C22-3D35-BDF9-D4A28B81B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7C262-4DEF-F75B-02FC-33809CE1B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B40F01-0E54-B5B7-4D10-AEC03B646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7891DB-6B22-9BC0-DCEF-3EF683D14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A54A9-99E7-21CD-442E-4AA5D4F92BD4}"/>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8" name="Footer Placeholder 7">
            <a:extLst>
              <a:ext uri="{FF2B5EF4-FFF2-40B4-BE49-F238E27FC236}">
                <a16:creationId xmlns:a16="http://schemas.microsoft.com/office/drawing/2014/main" id="{0B25E48F-2FB8-0463-11BA-8DD0A88A4F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F251AD-F0AC-AD5F-8D3B-97DE33FF3962}"/>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2610428464"/>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207-E02B-CE77-2A43-7854AE77A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EA5199-28FA-4DFF-0538-AB0200D2AE32}"/>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4" name="Footer Placeholder 3">
            <a:extLst>
              <a:ext uri="{FF2B5EF4-FFF2-40B4-BE49-F238E27FC236}">
                <a16:creationId xmlns:a16="http://schemas.microsoft.com/office/drawing/2014/main" id="{BC77AE3B-EC05-E1DF-C87B-AA7CA8CC4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49E60-09DB-EAE1-58CB-007624B0692F}"/>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3609228650"/>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AAA4BD-D0BB-E857-6F21-DDEF034D77E6}"/>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3" name="Footer Placeholder 2">
            <a:extLst>
              <a:ext uri="{FF2B5EF4-FFF2-40B4-BE49-F238E27FC236}">
                <a16:creationId xmlns:a16="http://schemas.microsoft.com/office/drawing/2014/main" id="{2E58FD21-8BF3-14B2-9AC4-33936ECD71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A0348E-2579-7CD7-3127-23BA649C86CD}"/>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1466231284"/>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C3C7-455D-1ACA-D94D-B02D8CBAA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56D84-F9EF-31B6-9885-5753910DB3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97C169-8106-C2CB-E16E-C67821044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C849C-5AAA-9D64-6025-BEC36D40817E}"/>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6" name="Footer Placeholder 5">
            <a:extLst>
              <a:ext uri="{FF2B5EF4-FFF2-40B4-BE49-F238E27FC236}">
                <a16:creationId xmlns:a16="http://schemas.microsoft.com/office/drawing/2014/main" id="{3EE4B323-77F7-6B3C-DC6A-E2186D80E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F0336-7189-2536-A8B0-52E39DDA2146}"/>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1455420952"/>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9924-9800-D52E-72C2-E0E037523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0ABBB-DD7A-A100-C026-32C729D24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A0DB5-9F50-065D-54BB-50BC2385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8D089-4C2B-52F5-EF83-7070B4BD2FF3}"/>
              </a:ext>
            </a:extLst>
          </p:cNvPr>
          <p:cNvSpPr>
            <a:spLocks noGrp="1"/>
          </p:cNvSpPr>
          <p:nvPr>
            <p:ph type="dt" sz="half" idx="10"/>
          </p:nvPr>
        </p:nvSpPr>
        <p:spPr/>
        <p:txBody>
          <a:bodyPr/>
          <a:lstStyle/>
          <a:p>
            <a:fld id="{A6A3345A-F567-4457-9411-F42DBF3E323D}" type="datetimeFigureOut">
              <a:rPr lang="en-US" smtClean="0"/>
              <a:t>6/20/2025</a:t>
            </a:fld>
            <a:endParaRPr lang="en-US"/>
          </a:p>
        </p:txBody>
      </p:sp>
      <p:sp>
        <p:nvSpPr>
          <p:cNvPr id="6" name="Footer Placeholder 5">
            <a:extLst>
              <a:ext uri="{FF2B5EF4-FFF2-40B4-BE49-F238E27FC236}">
                <a16:creationId xmlns:a16="http://schemas.microsoft.com/office/drawing/2014/main" id="{1DDCF67B-9117-8308-603D-2D0F94F27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ED8934-5BA1-8E50-DECF-F73CD297A00E}"/>
              </a:ext>
            </a:extLst>
          </p:cNvPr>
          <p:cNvSpPr>
            <a:spLocks noGrp="1"/>
          </p:cNvSpPr>
          <p:nvPr>
            <p:ph type="sldNum" sz="quarter" idx="12"/>
          </p:nvPr>
        </p:nvSpPr>
        <p:spPr/>
        <p:txBody>
          <a:bodyPr/>
          <a:lstStyle/>
          <a:p>
            <a:fld id="{5FA4F56D-EA7E-44FE-B8BB-31251F415919}" type="slidenum">
              <a:rPr lang="en-US" smtClean="0"/>
              <a:t>‹#›</a:t>
            </a:fld>
            <a:endParaRPr lang="en-US"/>
          </a:p>
        </p:txBody>
      </p:sp>
    </p:spTree>
    <p:extLst>
      <p:ext uri="{BB962C8B-B14F-4D97-AF65-F5344CB8AC3E}">
        <p14:creationId xmlns:p14="http://schemas.microsoft.com/office/powerpoint/2010/main" val="1467796961"/>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4">
                <a:lumMod val="40000"/>
                <a:lumOff val="60000"/>
              </a:schemeClr>
            </a:gs>
            <a:gs pos="100000">
              <a:schemeClr val="accent4">
                <a:lumMod val="40000"/>
                <a:lumOff val="6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3AE87-DE49-E695-7D01-A0F417B06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89068-7DFF-89B3-7703-3585A48FF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76AC6-1088-C856-DB0C-9C3BBF3D2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3345A-F567-4457-9411-F42DBF3E323D}" type="datetimeFigureOut">
              <a:rPr lang="en-US" smtClean="0"/>
              <a:t>6/20/2025</a:t>
            </a:fld>
            <a:endParaRPr lang="en-US"/>
          </a:p>
        </p:txBody>
      </p:sp>
      <p:sp>
        <p:nvSpPr>
          <p:cNvPr id="5" name="Footer Placeholder 4">
            <a:extLst>
              <a:ext uri="{FF2B5EF4-FFF2-40B4-BE49-F238E27FC236}">
                <a16:creationId xmlns:a16="http://schemas.microsoft.com/office/drawing/2014/main" id="{5869A62F-6C90-E6F2-62D8-CA311E29E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596D89-BBF1-25C4-6722-25A1140D3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4F56D-EA7E-44FE-B8BB-31251F415919}" type="slidenum">
              <a:rPr lang="en-US" smtClean="0"/>
              <a:t>‹#›</a:t>
            </a:fld>
            <a:endParaRPr lang="en-US"/>
          </a:p>
        </p:txBody>
      </p:sp>
    </p:spTree>
    <p:extLst>
      <p:ext uri="{BB962C8B-B14F-4D97-AF65-F5344CB8AC3E}">
        <p14:creationId xmlns:p14="http://schemas.microsoft.com/office/powerpoint/2010/main" val="172660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74000">
              <a:schemeClr val="accent4">
                <a:lumMod val="40000"/>
                <a:lumOff val="60000"/>
              </a:schemeClr>
            </a:gs>
            <a:gs pos="100000">
              <a:schemeClr val="accent4">
                <a:lumMod val="40000"/>
                <a:lumOff val="60000"/>
              </a:schemeClr>
            </a:gs>
          </a:gsLst>
          <a:lin ang="5400000" scaled="1"/>
          <a:tileRect/>
        </a:gradFill>
        <a:effectLst/>
      </p:bgPr>
    </p:bg>
    <p:spTree>
      <p:nvGrpSpPr>
        <p:cNvPr id="1" name=""/>
        <p:cNvGrpSpPr/>
        <p:nvPr/>
      </p:nvGrpSpPr>
      <p:grpSpPr>
        <a:xfrm>
          <a:off x="0" y="0"/>
          <a:ext cx="0" cy="0"/>
          <a:chOff x="0" y="0"/>
          <a:chExt cx="0" cy="0"/>
        </a:xfrm>
      </p:grpSpPr>
      <p:grpSp>
        <p:nvGrpSpPr>
          <p:cNvPr id="48" name="Group 47" descr="Yellow flowers in flower field">
            <a:extLst>
              <a:ext uri="{FF2B5EF4-FFF2-40B4-BE49-F238E27FC236}">
                <a16:creationId xmlns:a16="http://schemas.microsoft.com/office/drawing/2014/main" id="{3060690D-4460-4915-5A28-3735FB2530C0}"/>
              </a:ext>
            </a:extLst>
          </p:cNvPr>
          <p:cNvGrpSpPr/>
          <p:nvPr/>
        </p:nvGrpSpPr>
        <p:grpSpPr>
          <a:xfrm>
            <a:off x="6096000" y="-867217"/>
            <a:ext cx="6898818" cy="8331176"/>
            <a:chOff x="7219946" y="-736588"/>
            <a:chExt cx="5676900" cy="8331176"/>
          </a:xfrm>
          <a:blipFill dpi="0" rotWithShape="1">
            <a:blip r:embed="rId2">
              <a:extLst>
                <a:ext uri="{28A0092B-C50C-407E-A947-70E740481C1C}">
                  <a14:useLocalDpi xmlns:a14="http://schemas.microsoft.com/office/drawing/2010/main" val="0"/>
                </a:ext>
              </a:extLst>
            </a:blip>
            <a:srcRect/>
            <a:stretch>
              <a:fillRect/>
            </a:stretch>
          </a:blipFill>
        </p:grpSpPr>
        <p:grpSp>
          <p:nvGrpSpPr>
            <p:cNvPr id="20" name="Group 19">
              <a:extLst>
                <a:ext uri="{FF2B5EF4-FFF2-40B4-BE49-F238E27FC236}">
                  <a16:creationId xmlns:a16="http://schemas.microsoft.com/office/drawing/2014/main" id="{832E8A99-C4AB-C5A2-9994-CE17C21F3112}"/>
                </a:ext>
              </a:extLst>
            </p:cNvPr>
            <p:cNvGrpSpPr/>
            <p:nvPr/>
          </p:nvGrpSpPr>
          <p:grpSpPr>
            <a:xfrm>
              <a:off x="7219946" y="4063989"/>
              <a:ext cx="4876799" cy="1930401"/>
              <a:chOff x="4775200" y="-1"/>
              <a:chExt cx="4876799" cy="1930401"/>
            </a:xfrm>
            <a:grpFill/>
          </p:grpSpPr>
          <p:sp>
            <p:nvSpPr>
              <p:cNvPr id="5" name="Hexagon 4">
                <a:extLst>
                  <a:ext uri="{FF2B5EF4-FFF2-40B4-BE49-F238E27FC236}">
                    <a16:creationId xmlns:a16="http://schemas.microsoft.com/office/drawing/2014/main" id="{5ACE5C21-6B5F-E41E-9ACD-AB14EACE39D0}"/>
                  </a:ext>
                </a:extLst>
              </p:cNvPr>
              <p:cNvSpPr/>
              <p:nvPr/>
            </p:nvSpPr>
            <p:spPr>
              <a:xfrm rot="16200000">
                <a:off x="62356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89E64FD-AB70-C6E7-30C5-2E937B7824D1}"/>
                  </a:ext>
                </a:extLst>
              </p:cNvPr>
              <p:cNvGrpSpPr/>
              <p:nvPr/>
            </p:nvGrpSpPr>
            <p:grpSpPr>
              <a:xfrm>
                <a:off x="4775200" y="0"/>
                <a:ext cx="4876799" cy="1930400"/>
                <a:chOff x="4775200" y="-1"/>
                <a:chExt cx="4876799" cy="1930400"/>
              </a:xfrm>
              <a:grpFill/>
            </p:grpSpPr>
            <p:sp>
              <p:nvSpPr>
                <p:cNvPr id="4" name="Hexagon 3">
                  <a:extLst>
                    <a:ext uri="{FF2B5EF4-FFF2-40B4-BE49-F238E27FC236}">
                      <a16:creationId xmlns:a16="http://schemas.microsoft.com/office/drawing/2014/main" id="{3CB0BC4B-3358-5FF2-30EE-DF2DDC098249}"/>
                    </a:ext>
                  </a:extLst>
                </p:cNvPr>
                <p:cNvSpPr/>
                <p:nvPr/>
              </p:nvSpPr>
              <p:spPr>
                <a:xfrm rot="16200000">
                  <a:off x="4597400"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88A81423-A21A-EA7C-6229-D883A840B54E}"/>
                    </a:ext>
                  </a:extLst>
                </p:cNvPr>
                <p:cNvSpPr/>
                <p:nvPr/>
              </p:nvSpPr>
              <p:spPr>
                <a:xfrm rot="16200000">
                  <a:off x="78993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5B473112-9D48-B9B3-BCC3-DC6B1250C60E}"/>
                </a:ext>
              </a:extLst>
            </p:cNvPr>
            <p:cNvGrpSpPr/>
            <p:nvPr/>
          </p:nvGrpSpPr>
          <p:grpSpPr>
            <a:xfrm>
              <a:off x="7219946" y="-736588"/>
              <a:ext cx="5676900" cy="8331176"/>
              <a:chOff x="5765796" y="12701"/>
              <a:chExt cx="5676900" cy="8331176"/>
            </a:xfrm>
            <a:grpFill/>
          </p:grpSpPr>
          <p:grpSp>
            <p:nvGrpSpPr>
              <p:cNvPr id="21" name="Group 20">
                <a:extLst>
                  <a:ext uri="{FF2B5EF4-FFF2-40B4-BE49-F238E27FC236}">
                    <a16:creationId xmlns:a16="http://schemas.microsoft.com/office/drawing/2014/main" id="{33510358-9228-FFC0-D180-E7291257436E}"/>
                  </a:ext>
                </a:extLst>
              </p:cNvPr>
              <p:cNvGrpSpPr/>
              <p:nvPr/>
            </p:nvGrpSpPr>
            <p:grpSpPr>
              <a:xfrm>
                <a:off x="5765796" y="1612898"/>
                <a:ext cx="4876799" cy="1930401"/>
                <a:chOff x="4775200" y="-1"/>
                <a:chExt cx="4876799" cy="1930401"/>
              </a:xfrm>
              <a:grpFill/>
            </p:grpSpPr>
            <p:sp>
              <p:nvSpPr>
                <p:cNvPr id="22" name="Hexagon 21">
                  <a:extLst>
                    <a:ext uri="{FF2B5EF4-FFF2-40B4-BE49-F238E27FC236}">
                      <a16:creationId xmlns:a16="http://schemas.microsoft.com/office/drawing/2014/main" id="{A092DAE2-4D95-5AEA-871F-9B12CA349304}"/>
                    </a:ext>
                  </a:extLst>
                </p:cNvPr>
                <p:cNvSpPr/>
                <p:nvPr/>
              </p:nvSpPr>
              <p:spPr>
                <a:xfrm rot="16200000">
                  <a:off x="62356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E86177FD-4FC8-A929-31C5-D09461F0850F}"/>
                    </a:ext>
                  </a:extLst>
                </p:cNvPr>
                <p:cNvGrpSpPr/>
                <p:nvPr/>
              </p:nvGrpSpPr>
              <p:grpSpPr>
                <a:xfrm>
                  <a:off x="4775200" y="0"/>
                  <a:ext cx="4876799" cy="1930400"/>
                  <a:chOff x="4775200" y="-1"/>
                  <a:chExt cx="4876799" cy="1930400"/>
                </a:xfrm>
                <a:grpFill/>
              </p:grpSpPr>
              <p:sp>
                <p:nvSpPr>
                  <p:cNvPr id="24" name="Hexagon 23">
                    <a:extLst>
                      <a:ext uri="{FF2B5EF4-FFF2-40B4-BE49-F238E27FC236}">
                        <a16:creationId xmlns:a16="http://schemas.microsoft.com/office/drawing/2014/main" id="{DC21C32D-FA98-7ED7-BAC2-C28171E487C1}"/>
                      </a:ext>
                    </a:extLst>
                  </p:cNvPr>
                  <p:cNvSpPr/>
                  <p:nvPr/>
                </p:nvSpPr>
                <p:spPr>
                  <a:xfrm rot="16200000">
                    <a:off x="4597400"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091A6A10-C9A7-6DCE-B208-8F663FB682B5}"/>
                      </a:ext>
                    </a:extLst>
                  </p:cNvPr>
                  <p:cNvSpPr/>
                  <p:nvPr/>
                </p:nvSpPr>
                <p:spPr>
                  <a:xfrm rot="16200000">
                    <a:off x="78993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a:extLst>
                  <a:ext uri="{FF2B5EF4-FFF2-40B4-BE49-F238E27FC236}">
                    <a16:creationId xmlns:a16="http://schemas.microsoft.com/office/drawing/2014/main" id="{8B224BEB-66C8-DD35-C487-74EE2B9999A7}"/>
                  </a:ext>
                </a:extLst>
              </p:cNvPr>
              <p:cNvGrpSpPr/>
              <p:nvPr/>
            </p:nvGrpSpPr>
            <p:grpSpPr>
              <a:xfrm>
                <a:off x="6565897" y="12701"/>
                <a:ext cx="4876799" cy="1930401"/>
                <a:chOff x="4775200" y="-1"/>
                <a:chExt cx="4876799" cy="1930401"/>
              </a:xfrm>
              <a:grpFill/>
            </p:grpSpPr>
            <p:sp>
              <p:nvSpPr>
                <p:cNvPr id="32" name="Hexagon 31">
                  <a:extLst>
                    <a:ext uri="{FF2B5EF4-FFF2-40B4-BE49-F238E27FC236}">
                      <a16:creationId xmlns:a16="http://schemas.microsoft.com/office/drawing/2014/main" id="{F8CE333B-6B49-EEE4-2DEF-A82F23F9370D}"/>
                    </a:ext>
                  </a:extLst>
                </p:cNvPr>
                <p:cNvSpPr/>
                <p:nvPr/>
              </p:nvSpPr>
              <p:spPr>
                <a:xfrm rot="16200000">
                  <a:off x="62356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B7F468C3-658A-0E0D-90A3-058B6DD9A17A}"/>
                    </a:ext>
                  </a:extLst>
                </p:cNvPr>
                <p:cNvGrpSpPr/>
                <p:nvPr/>
              </p:nvGrpSpPr>
              <p:grpSpPr>
                <a:xfrm>
                  <a:off x="4775200" y="0"/>
                  <a:ext cx="4876799" cy="1930400"/>
                  <a:chOff x="4775200" y="-1"/>
                  <a:chExt cx="4876799" cy="1930400"/>
                </a:xfrm>
                <a:grpFill/>
              </p:grpSpPr>
              <p:sp>
                <p:nvSpPr>
                  <p:cNvPr id="34" name="Hexagon 33">
                    <a:extLst>
                      <a:ext uri="{FF2B5EF4-FFF2-40B4-BE49-F238E27FC236}">
                        <a16:creationId xmlns:a16="http://schemas.microsoft.com/office/drawing/2014/main" id="{97C8698F-87F8-ADE2-3C22-2802599D7405}"/>
                      </a:ext>
                    </a:extLst>
                  </p:cNvPr>
                  <p:cNvSpPr/>
                  <p:nvPr/>
                </p:nvSpPr>
                <p:spPr>
                  <a:xfrm rot="16200000">
                    <a:off x="4597400"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a:extLst>
                      <a:ext uri="{FF2B5EF4-FFF2-40B4-BE49-F238E27FC236}">
                        <a16:creationId xmlns:a16="http://schemas.microsoft.com/office/drawing/2014/main" id="{735E8C57-1AE0-08EA-97A2-DD7F483DA9DF}"/>
                      </a:ext>
                    </a:extLst>
                  </p:cNvPr>
                  <p:cNvSpPr/>
                  <p:nvPr/>
                </p:nvSpPr>
                <p:spPr>
                  <a:xfrm rot="16200000">
                    <a:off x="78993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35DA117C-5A02-6BAD-7D86-4187808129F9}"/>
                  </a:ext>
                </a:extLst>
              </p:cNvPr>
              <p:cNvGrpSpPr/>
              <p:nvPr/>
            </p:nvGrpSpPr>
            <p:grpSpPr>
              <a:xfrm>
                <a:off x="6565897" y="3213089"/>
                <a:ext cx="4876799" cy="1930401"/>
                <a:chOff x="4775200" y="-1"/>
                <a:chExt cx="4876799" cy="1930401"/>
              </a:xfrm>
              <a:grpFill/>
            </p:grpSpPr>
            <p:sp>
              <p:nvSpPr>
                <p:cNvPr id="37" name="Hexagon 36">
                  <a:extLst>
                    <a:ext uri="{FF2B5EF4-FFF2-40B4-BE49-F238E27FC236}">
                      <a16:creationId xmlns:a16="http://schemas.microsoft.com/office/drawing/2014/main" id="{D4B67928-BBD4-A689-5830-F42CF2780F7D}"/>
                    </a:ext>
                  </a:extLst>
                </p:cNvPr>
                <p:cNvSpPr/>
                <p:nvPr/>
              </p:nvSpPr>
              <p:spPr>
                <a:xfrm rot="16200000">
                  <a:off x="62356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60D09AF-4D77-3ACD-D134-0B60624D8C84}"/>
                    </a:ext>
                  </a:extLst>
                </p:cNvPr>
                <p:cNvGrpSpPr/>
                <p:nvPr/>
              </p:nvGrpSpPr>
              <p:grpSpPr>
                <a:xfrm>
                  <a:off x="4775200" y="0"/>
                  <a:ext cx="4876799" cy="1930400"/>
                  <a:chOff x="4775200" y="-1"/>
                  <a:chExt cx="4876799" cy="1930400"/>
                </a:xfrm>
                <a:grpFill/>
              </p:grpSpPr>
              <p:sp>
                <p:nvSpPr>
                  <p:cNvPr id="39" name="Hexagon 38">
                    <a:extLst>
                      <a:ext uri="{FF2B5EF4-FFF2-40B4-BE49-F238E27FC236}">
                        <a16:creationId xmlns:a16="http://schemas.microsoft.com/office/drawing/2014/main" id="{ABD005E1-DAD2-730B-5D20-44F4C2E8D3BF}"/>
                      </a:ext>
                    </a:extLst>
                  </p:cNvPr>
                  <p:cNvSpPr/>
                  <p:nvPr/>
                </p:nvSpPr>
                <p:spPr>
                  <a:xfrm rot="16200000">
                    <a:off x="4597400"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0B2496B3-FE1B-7703-AA6E-A6FE7CF62D09}"/>
                      </a:ext>
                    </a:extLst>
                  </p:cNvPr>
                  <p:cNvSpPr/>
                  <p:nvPr/>
                </p:nvSpPr>
                <p:spPr>
                  <a:xfrm rot="16200000">
                    <a:off x="78993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93E2648E-6C4D-8B3D-AB07-2B6D9630D9B9}"/>
                  </a:ext>
                </a:extLst>
              </p:cNvPr>
              <p:cNvGrpSpPr/>
              <p:nvPr/>
            </p:nvGrpSpPr>
            <p:grpSpPr>
              <a:xfrm>
                <a:off x="6540495" y="6413476"/>
                <a:ext cx="4876799" cy="1930401"/>
                <a:chOff x="4775200" y="-1"/>
                <a:chExt cx="4876799" cy="1930401"/>
              </a:xfrm>
              <a:grpFill/>
            </p:grpSpPr>
            <p:sp>
              <p:nvSpPr>
                <p:cNvPr id="43" name="Hexagon 42">
                  <a:extLst>
                    <a:ext uri="{FF2B5EF4-FFF2-40B4-BE49-F238E27FC236}">
                      <a16:creationId xmlns:a16="http://schemas.microsoft.com/office/drawing/2014/main" id="{D28C4A6F-AD49-B0D2-D697-AF0EAE75F55B}"/>
                    </a:ext>
                  </a:extLst>
                </p:cNvPr>
                <p:cNvSpPr/>
                <p:nvPr/>
              </p:nvSpPr>
              <p:spPr>
                <a:xfrm rot="16200000">
                  <a:off x="62356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E35B076-BC56-0FB3-0F40-A492740C3228}"/>
                    </a:ext>
                  </a:extLst>
                </p:cNvPr>
                <p:cNvGrpSpPr/>
                <p:nvPr/>
              </p:nvGrpSpPr>
              <p:grpSpPr>
                <a:xfrm>
                  <a:off x="4775200" y="0"/>
                  <a:ext cx="4876799" cy="1930400"/>
                  <a:chOff x="4775200" y="-1"/>
                  <a:chExt cx="4876799" cy="1930400"/>
                </a:xfrm>
                <a:grpFill/>
              </p:grpSpPr>
              <p:sp>
                <p:nvSpPr>
                  <p:cNvPr id="45" name="Hexagon 44">
                    <a:extLst>
                      <a:ext uri="{FF2B5EF4-FFF2-40B4-BE49-F238E27FC236}">
                        <a16:creationId xmlns:a16="http://schemas.microsoft.com/office/drawing/2014/main" id="{EE671296-EE64-91E2-2B5D-DC4CC543A9FB}"/>
                      </a:ext>
                    </a:extLst>
                  </p:cNvPr>
                  <p:cNvSpPr/>
                  <p:nvPr/>
                </p:nvSpPr>
                <p:spPr>
                  <a:xfrm rot="16200000">
                    <a:off x="4597400"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a:extLst>
                      <a:ext uri="{FF2B5EF4-FFF2-40B4-BE49-F238E27FC236}">
                        <a16:creationId xmlns:a16="http://schemas.microsoft.com/office/drawing/2014/main" id="{39E2535B-D8BC-B4AD-6465-750D5F41D951}"/>
                      </a:ext>
                    </a:extLst>
                  </p:cNvPr>
                  <p:cNvSpPr/>
                  <p:nvPr/>
                </p:nvSpPr>
                <p:spPr>
                  <a:xfrm rot="16200000">
                    <a:off x="7899399" y="177799"/>
                    <a:ext cx="1930400" cy="15748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50" name="TextBox 49">
            <a:extLst>
              <a:ext uri="{FF2B5EF4-FFF2-40B4-BE49-F238E27FC236}">
                <a16:creationId xmlns:a16="http://schemas.microsoft.com/office/drawing/2014/main" id="{292A8CE3-E524-7EDE-A917-7C006956EAB1}"/>
              </a:ext>
            </a:extLst>
          </p:cNvPr>
          <p:cNvSpPr txBox="1"/>
          <p:nvPr/>
        </p:nvSpPr>
        <p:spPr>
          <a:xfrm>
            <a:off x="801845" y="1958537"/>
            <a:ext cx="3657600" cy="2154436"/>
          </a:xfrm>
          <a:prstGeom prst="rect">
            <a:avLst/>
          </a:prstGeom>
          <a:noFill/>
        </p:spPr>
        <p:txBody>
          <a:bodyPr wrap="square" rtlCol="0">
            <a:spAutoFit/>
          </a:bodyPr>
          <a:lstStyle/>
          <a:p>
            <a:r>
              <a:rPr lang="en-US" sz="5400" b="1" dirty="0">
                <a:solidFill>
                  <a:schemeClr val="tx2">
                    <a:lumMod val="50000"/>
                  </a:schemeClr>
                </a:solidFill>
                <a:latin typeface="Bahnschrift SemiBold Condensed" panose="020B0502040204020203" pitchFamily="34" charset="0"/>
              </a:rPr>
              <a:t>TITLE</a:t>
            </a:r>
          </a:p>
          <a:p>
            <a:r>
              <a:rPr lang="en-US" sz="8000" b="1" dirty="0">
                <a:solidFill>
                  <a:schemeClr val="tx2">
                    <a:lumMod val="50000"/>
                  </a:schemeClr>
                </a:solidFill>
                <a:latin typeface="Bahnschrift SemiBold Condensed" panose="020B0502040204020203" pitchFamily="34" charset="0"/>
              </a:rPr>
              <a:t>FLOWER</a:t>
            </a:r>
            <a:endParaRPr lang="en-US" sz="4800" b="1" dirty="0">
              <a:solidFill>
                <a:schemeClr val="tx2">
                  <a:lumMod val="50000"/>
                </a:schemeClr>
              </a:solidFill>
              <a:latin typeface="Bahnschrift SemiBold Condensed" panose="020B0502040204020203" pitchFamily="34" charset="0"/>
            </a:endParaRPr>
          </a:p>
        </p:txBody>
      </p:sp>
    </p:spTree>
    <p:extLst>
      <p:ext uri="{BB962C8B-B14F-4D97-AF65-F5344CB8AC3E}">
        <p14:creationId xmlns:p14="http://schemas.microsoft.com/office/powerpoint/2010/main" val="2700330104"/>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AD88BC-9E08-F51B-0DF7-FA98B5F88897}"/>
              </a:ext>
            </a:extLst>
          </p:cNvPr>
          <p:cNvSpPr/>
          <p:nvPr/>
        </p:nvSpPr>
        <p:spPr>
          <a:xfrm>
            <a:off x="0" y="4637315"/>
            <a:ext cx="12192000" cy="2220686"/>
          </a:xfrm>
          <a:prstGeom prst="rect">
            <a:avLst/>
          </a:prstGeom>
          <a:solidFill>
            <a:schemeClr val="bg1">
              <a:lumMod val="50000"/>
              <a:alpha val="2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B661E5-550F-1E1C-1BA8-2A0E6D6F270B}"/>
              </a:ext>
            </a:extLst>
          </p:cNvPr>
          <p:cNvSpPr txBox="1"/>
          <p:nvPr/>
        </p:nvSpPr>
        <p:spPr>
          <a:xfrm>
            <a:off x="3298371" y="5094514"/>
            <a:ext cx="6302829" cy="707886"/>
          </a:xfrm>
          <a:prstGeom prst="rect">
            <a:avLst/>
          </a:prstGeom>
          <a:noFill/>
        </p:spPr>
        <p:txBody>
          <a:bodyPr wrap="square" rtlCol="0">
            <a:spAutoFit/>
          </a:bodyPr>
          <a:lstStyle/>
          <a:p>
            <a:r>
              <a:rPr lang="en-US" sz="4000" b="1" dirty="0">
                <a:solidFill>
                  <a:schemeClr val="tx2">
                    <a:lumMod val="50000"/>
                  </a:schemeClr>
                </a:solidFill>
                <a:latin typeface="Bahnschrift SemiBold Condensed" panose="020B0502040204020203" pitchFamily="34" charset="0"/>
              </a:rPr>
              <a:t>CHAPTER #01 FLOWER CYCLE</a:t>
            </a:r>
          </a:p>
        </p:txBody>
      </p:sp>
    </p:spTree>
    <p:extLst>
      <p:ext uri="{BB962C8B-B14F-4D97-AF65-F5344CB8AC3E}">
        <p14:creationId xmlns:p14="http://schemas.microsoft.com/office/powerpoint/2010/main" val="52240020"/>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74000">
              <a:schemeClr val="accent4">
                <a:lumMod val="40000"/>
                <a:lumOff val="60000"/>
              </a:schemeClr>
            </a:gs>
            <a:gs pos="100000">
              <a:schemeClr val="accent4">
                <a:lumMod val="40000"/>
                <a:lumOff val="60000"/>
              </a:schemeClr>
            </a:gs>
          </a:gsLst>
          <a:lin ang="5400000" scaled="1"/>
          <a:tileRect/>
        </a:gradFill>
        <a:effectLst/>
      </p:bgPr>
    </p:bg>
    <p:spTree>
      <p:nvGrpSpPr>
        <p:cNvPr id="1" name=""/>
        <p:cNvGrpSpPr/>
        <p:nvPr/>
      </p:nvGrpSpPr>
      <p:grpSpPr>
        <a:xfrm>
          <a:off x="0" y="0"/>
          <a:ext cx="0" cy="0"/>
          <a:chOff x="0" y="0"/>
          <a:chExt cx="0" cy="0"/>
        </a:xfrm>
      </p:grpSpPr>
      <p:grpSp>
        <p:nvGrpSpPr>
          <p:cNvPr id="12" name="Group 11" descr="Yellow flowers in flower field">
            <a:extLst>
              <a:ext uri="{FF2B5EF4-FFF2-40B4-BE49-F238E27FC236}">
                <a16:creationId xmlns:a16="http://schemas.microsoft.com/office/drawing/2014/main" id="{121C8A78-2CE6-C5C6-3064-706977142B74}"/>
              </a:ext>
            </a:extLst>
          </p:cNvPr>
          <p:cNvGrpSpPr/>
          <p:nvPr/>
        </p:nvGrpSpPr>
        <p:grpSpPr>
          <a:xfrm>
            <a:off x="3759200" y="-330200"/>
            <a:ext cx="10755400" cy="4825704"/>
            <a:chOff x="3596090" y="0"/>
            <a:chExt cx="10486710" cy="4825704"/>
          </a:xfrm>
          <a:blipFill dpi="0" rotWithShape="1">
            <a:blip r:embed="rId2">
              <a:extLst>
                <a:ext uri="{28A0092B-C50C-407E-A947-70E740481C1C}">
                  <a14:useLocalDpi xmlns:a14="http://schemas.microsoft.com/office/drawing/2010/main" val="0"/>
                </a:ext>
              </a:extLst>
            </a:blip>
            <a:srcRect/>
            <a:stretch>
              <a:fillRect/>
            </a:stretch>
          </a:blipFill>
        </p:grpSpPr>
        <p:grpSp>
          <p:nvGrpSpPr>
            <p:cNvPr id="11" name="Group 10">
              <a:extLst>
                <a:ext uri="{FF2B5EF4-FFF2-40B4-BE49-F238E27FC236}">
                  <a16:creationId xmlns:a16="http://schemas.microsoft.com/office/drawing/2014/main" id="{BA273052-CB74-0709-BBB7-BAB86D1ABEA2}"/>
                </a:ext>
              </a:extLst>
            </p:cNvPr>
            <p:cNvGrpSpPr/>
            <p:nvPr/>
          </p:nvGrpSpPr>
          <p:grpSpPr>
            <a:xfrm>
              <a:off x="3596090" y="0"/>
              <a:ext cx="10486710" cy="4125891"/>
              <a:chOff x="3659590" y="106812"/>
              <a:chExt cx="10486710" cy="4125891"/>
            </a:xfrm>
            <a:grpFill/>
          </p:grpSpPr>
          <p:sp>
            <p:nvSpPr>
              <p:cNvPr id="6" name="Flowchart: Terminator 5">
                <a:extLst>
                  <a:ext uri="{FF2B5EF4-FFF2-40B4-BE49-F238E27FC236}">
                    <a16:creationId xmlns:a16="http://schemas.microsoft.com/office/drawing/2014/main" id="{B68FCE64-FD47-C643-5667-25C500E2B5C3}"/>
                  </a:ext>
                </a:extLst>
              </p:cNvPr>
              <p:cNvSpPr/>
              <p:nvPr/>
            </p:nvSpPr>
            <p:spPr>
              <a:xfrm rot="19403689">
                <a:off x="8908997" y="1452184"/>
                <a:ext cx="5237303" cy="1108425"/>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Terminator 1">
                <a:extLst>
                  <a:ext uri="{FF2B5EF4-FFF2-40B4-BE49-F238E27FC236}">
                    <a16:creationId xmlns:a16="http://schemas.microsoft.com/office/drawing/2014/main" id="{3FE3692F-2D93-1FC2-5A3D-787CCB85EFD2}"/>
                  </a:ext>
                </a:extLst>
              </p:cNvPr>
              <p:cNvSpPr/>
              <p:nvPr/>
            </p:nvSpPr>
            <p:spPr>
              <a:xfrm rot="19403689">
                <a:off x="3659590" y="303292"/>
                <a:ext cx="4637315" cy="878519"/>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Terminator 2">
                <a:extLst>
                  <a:ext uri="{FF2B5EF4-FFF2-40B4-BE49-F238E27FC236}">
                    <a16:creationId xmlns:a16="http://schemas.microsoft.com/office/drawing/2014/main" id="{5CFC9CE9-4CE2-FEA1-60A6-5E8C35D216D3}"/>
                  </a:ext>
                </a:extLst>
              </p:cNvPr>
              <p:cNvSpPr/>
              <p:nvPr/>
            </p:nvSpPr>
            <p:spPr>
              <a:xfrm rot="19403689">
                <a:off x="5108847" y="106812"/>
                <a:ext cx="5766897" cy="1494529"/>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Terminator 3">
                <a:extLst>
                  <a:ext uri="{FF2B5EF4-FFF2-40B4-BE49-F238E27FC236}">
                    <a16:creationId xmlns:a16="http://schemas.microsoft.com/office/drawing/2014/main" id="{224E10D3-09C9-2BA1-654A-88B895FE610B}"/>
                  </a:ext>
                </a:extLst>
              </p:cNvPr>
              <p:cNvSpPr/>
              <p:nvPr/>
            </p:nvSpPr>
            <p:spPr>
              <a:xfrm rot="19403689">
                <a:off x="7439400" y="621037"/>
                <a:ext cx="5130448" cy="1494529"/>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Terminator 4">
                <a:extLst>
                  <a:ext uri="{FF2B5EF4-FFF2-40B4-BE49-F238E27FC236}">
                    <a16:creationId xmlns:a16="http://schemas.microsoft.com/office/drawing/2014/main" id="{A54B1A62-A7D4-9E25-5152-C38A64D0224A}"/>
                  </a:ext>
                </a:extLst>
              </p:cNvPr>
              <p:cNvSpPr/>
              <p:nvPr/>
            </p:nvSpPr>
            <p:spPr>
              <a:xfrm rot="19403689">
                <a:off x="5875902" y="3059018"/>
                <a:ext cx="2199649" cy="1173685"/>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Terminator 6">
              <a:extLst>
                <a:ext uri="{FF2B5EF4-FFF2-40B4-BE49-F238E27FC236}">
                  <a16:creationId xmlns:a16="http://schemas.microsoft.com/office/drawing/2014/main" id="{B6239D8F-BBBC-6390-181A-CE346736BF45}"/>
                </a:ext>
              </a:extLst>
            </p:cNvPr>
            <p:cNvSpPr/>
            <p:nvPr/>
          </p:nvSpPr>
          <p:spPr>
            <a:xfrm rot="19403689">
              <a:off x="7645642" y="3711681"/>
              <a:ext cx="1888777" cy="1114023"/>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DC468346-C792-8B3C-304D-357A91136DF2}"/>
              </a:ext>
            </a:extLst>
          </p:cNvPr>
          <p:cNvSpPr txBox="1"/>
          <p:nvPr/>
        </p:nvSpPr>
        <p:spPr>
          <a:xfrm>
            <a:off x="667221" y="2913778"/>
            <a:ext cx="3471011" cy="1600438"/>
          </a:xfrm>
          <a:prstGeom prst="rect">
            <a:avLst/>
          </a:prstGeom>
          <a:noFill/>
        </p:spPr>
        <p:txBody>
          <a:bodyPr wrap="square" rtlCol="0">
            <a:spAutoFit/>
          </a:bodyPr>
          <a:lstStyle/>
          <a:p>
            <a:r>
              <a:rPr lang="en-US" sz="1600" dirty="0"/>
              <a:t>The quick brown fox jumps over the lazy dog. The quick brown fox jumps over the lazy dog. The quick brown fox jumps over the lazy dog. The quick brown fox jumps over the lazy dog.. </a:t>
            </a:r>
          </a:p>
          <a:p>
            <a:endParaRPr lang="en-US" dirty="0"/>
          </a:p>
        </p:txBody>
      </p:sp>
      <p:sp>
        <p:nvSpPr>
          <p:cNvPr id="15" name="TextBox 14">
            <a:extLst>
              <a:ext uri="{FF2B5EF4-FFF2-40B4-BE49-F238E27FC236}">
                <a16:creationId xmlns:a16="http://schemas.microsoft.com/office/drawing/2014/main" id="{320CE6D8-0C84-BA6A-7E8D-A448E0CB7291}"/>
              </a:ext>
            </a:extLst>
          </p:cNvPr>
          <p:cNvSpPr txBox="1"/>
          <p:nvPr/>
        </p:nvSpPr>
        <p:spPr>
          <a:xfrm>
            <a:off x="667221" y="2329003"/>
            <a:ext cx="2603500" cy="584775"/>
          </a:xfrm>
          <a:prstGeom prst="rect">
            <a:avLst/>
          </a:prstGeom>
          <a:noFill/>
        </p:spPr>
        <p:txBody>
          <a:bodyPr wrap="square" rtlCol="0">
            <a:spAutoFit/>
          </a:bodyPr>
          <a:lstStyle/>
          <a:p>
            <a:r>
              <a:rPr lang="en-US" sz="3200" b="1" dirty="0">
                <a:latin typeface="Bahnschrift SemiBold Condensed" panose="020B0502040204020203" pitchFamily="34" charset="0"/>
              </a:rPr>
              <a:t>OUTDOOR PLANTS</a:t>
            </a:r>
          </a:p>
        </p:txBody>
      </p:sp>
    </p:spTree>
    <p:extLst>
      <p:ext uri="{BB962C8B-B14F-4D97-AF65-F5344CB8AC3E}">
        <p14:creationId xmlns:p14="http://schemas.microsoft.com/office/powerpoint/2010/main" val="2543651713"/>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74000">
              <a:schemeClr val="accent4">
                <a:lumMod val="40000"/>
                <a:lumOff val="60000"/>
              </a:schemeClr>
            </a:gs>
            <a:gs pos="100000">
              <a:schemeClr val="accent4">
                <a:lumMod val="40000"/>
                <a:lumOff val="60000"/>
              </a:schemeClr>
            </a:gs>
          </a:gsLst>
          <a:lin ang="5400000" scaled="1"/>
          <a:tileRect/>
        </a:gradFill>
        <a:effectLst/>
      </p:bgPr>
    </p:bg>
    <p:spTree>
      <p:nvGrpSpPr>
        <p:cNvPr id="1" name=""/>
        <p:cNvGrpSpPr/>
        <p:nvPr/>
      </p:nvGrpSpPr>
      <p:grpSpPr>
        <a:xfrm>
          <a:off x="0" y="0"/>
          <a:ext cx="0" cy="0"/>
          <a:chOff x="0" y="0"/>
          <a:chExt cx="0" cy="0"/>
        </a:xfrm>
      </p:grpSpPr>
      <p:grpSp>
        <p:nvGrpSpPr>
          <p:cNvPr id="12" name="Group 11" descr="Yellow flowers in flower field">
            <a:extLst>
              <a:ext uri="{FF2B5EF4-FFF2-40B4-BE49-F238E27FC236}">
                <a16:creationId xmlns:a16="http://schemas.microsoft.com/office/drawing/2014/main" id="{121C8A78-2CE6-C5C6-3064-706977142B74}"/>
              </a:ext>
            </a:extLst>
          </p:cNvPr>
          <p:cNvGrpSpPr/>
          <p:nvPr/>
        </p:nvGrpSpPr>
        <p:grpSpPr>
          <a:xfrm>
            <a:off x="3759200" y="-368300"/>
            <a:ext cx="10755400" cy="4825704"/>
            <a:chOff x="3596090" y="0"/>
            <a:chExt cx="10486710" cy="4825704"/>
          </a:xfrm>
          <a:blipFill dpi="0" rotWithShape="1">
            <a:blip r:embed="rId2">
              <a:extLst>
                <a:ext uri="{28A0092B-C50C-407E-A947-70E740481C1C}">
                  <a14:useLocalDpi xmlns:a14="http://schemas.microsoft.com/office/drawing/2010/main" val="0"/>
                </a:ext>
              </a:extLst>
            </a:blip>
            <a:srcRect/>
            <a:stretch>
              <a:fillRect/>
            </a:stretch>
          </a:blipFill>
        </p:grpSpPr>
        <p:grpSp>
          <p:nvGrpSpPr>
            <p:cNvPr id="11" name="Group 10">
              <a:extLst>
                <a:ext uri="{FF2B5EF4-FFF2-40B4-BE49-F238E27FC236}">
                  <a16:creationId xmlns:a16="http://schemas.microsoft.com/office/drawing/2014/main" id="{BA273052-CB74-0709-BBB7-BAB86D1ABEA2}"/>
                </a:ext>
              </a:extLst>
            </p:cNvPr>
            <p:cNvGrpSpPr/>
            <p:nvPr/>
          </p:nvGrpSpPr>
          <p:grpSpPr>
            <a:xfrm>
              <a:off x="3596090" y="0"/>
              <a:ext cx="10486710" cy="4125891"/>
              <a:chOff x="3659590" y="106812"/>
              <a:chExt cx="10486710" cy="4125891"/>
            </a:xfrm>
            <a:grpFill/>
          </p:grpSpPr>
          <p:sp>
            <p:nvSpPr>
              <p:cNvPr id="6" name="Flowchart: Terminator 5">
                <a:extLst>
                  <a:ext uri="{FF2B5EF4-FFF2-40B4-BE49-F238E27FC236}">
                    <a16:creationId xmlns:a16="http://schemas.microsoft.com/office/drawing/2014/main" id="{B68FCE64-FD47-C643-5667-25C500E2B5C3}"/>
                  </a:ext>
                </a:extLst>
              </p:cNvPr>
              <p:cNvSpPr/>
              <p:nvPr/>
            </p:nvSpPr>
            <p:spPr>
              <a:xfrm rot="19403689">
                <a:off x="8908997" y="1452184"/>
                <a:ext cx="5237303" cy="1108425"/>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Terminator 1">
                <a:extLst>
                  <a:ext uri="{FF2B5EF4-FFF2-40B4-BE49-F238E27FC236}">
                    <a16:creationId xmlns:a16="http://schemas.microsoft.com/office/drawing/2014/main" id="{3FE3692F-2D93-1FC2-5A3D-787CCB85EFD2}"/>
                  </a:ext>
                </a:extLst>
              </p:cNvPr>
              <p:cNvSpPr/>
              <p:nvPr/>
            </p:nvSpPr>
            <p:spPr>
              <a:xfrm rot="19403689">
                <a:off x="3659590" y="303292"/>
                <a:ext cx="4637315" cy="878519"/>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Terminator 2">
                <a:extLst>
                  <a:ext uri="{FF2B5EF4-FFF2-40B4-BE49-F238E27FC236}">
                    <a16:creationId xmlns:a16="http://schemas.microsoft.com/office/drawing/2014/main" id="{5CFC9CE9-4CE2-FEA1-60A6-5E8C35D216D3}"/>
                  </a:ext>
                </a:extLst>
              </p:cNvPr>
              <p:cNvSpPr/>
              <p:nvPr/>
            </p:nvSpPr>
            <p:spPr>
              <a:xfrm rot="19403689">
                <a:off x="5108847" y="106812"/>
                <a:ext cx="5766897" cy="1494529"/>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Terminator 3">
                <a:extLst>
                  <a:ext uri="{FF2B5EF4-FFF2-40B4-BE49-F238E27FC236}">
                    <a16:creationId xmlns:a16="http://schemas.microsoft.com/office/drawing/2014/main" id="{224E10D3-09C9-2BA1-654A-88B895FE610B}"/>
                  </a:ext>
                </a:extLst>
              </p:cNvPr>
              <p:cNvSpPr/>
              <p:nvPr/>
            </p:nvSpPr>
            <p:spPr>
              <a:xfrm rot="19403689">
                <a:off x="7439400" y="621037"/>
                <a:ext cx="5130448" cy="1494529"/>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Terminator 4">
                <a:extLst>
                  <a:ext uri="{FF2B5EF4-FFF2-40B4-BE49-F238E27FC236}">
                    <a16:creationId xmlns:a16="http://schemas.microsoft.com/office/drawing/2014/main" id="{A54B1A62-A7D4-9E25-5152-C38A64D0224A}"/>
                  </a:ext>
                </a:extLst>
              </p:cNvPr>
              <p:cNvSpPr/>
              <p:nvPr/>
            </p:nvSpPr>
            <p:spPr>
              <a:xfrm rot="19403689">
                <a:off x="5875902" y="3059018"/>
                <a:ext cx="2199649" cy="1173685"/>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lowchart: Terminator 6">
              <a:extLst>
                <a:ext uri="{FF2B5EF4-FFF2-40B4-BE49-F238E27FC236}">
                  <a16:creationId xmlns:a16="http://schemas.microsoft.com/office/drawing/2014/main" id="{B6239D8F-BBBC-6390-181A-CE346736BF45}"/>
                </a:ext>
              </a:extLst>
            </p:cNvPr>
            <p:cNvSpPr/>
            <p:nvPr/>
          </p:nvSpPr>
          <p:spPr>
            <a:xfrm rot="19403689">
              <a:off x="7645642" y="3711681"/>
              <a:ext cx="1888777" cy="1114023"/>
            </a:xfrm>
            <a:prstGeom prst="flowChartTerminator">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DC468346-C792-8B3C-304D-357A91136DF2}"/>
              </a:ext>
            </a:extLst>
          </p:cNvPr>
          <p:cNvSpPr txBox="1"/>
          <p:nvPr/>
        </p:nvSpPr>
        <p:spPr>
          <a:xfrm>
            <a:off x="749332" y="2738628"/>
            <a:ext cx="3471011" cy="1600438"/>
          </a:xfrm>
          <a:prstGeom prst="rect">
            <a:avLst/>
          </a:prstGeom>
          <a:noFill/>
        </p:spPr>
        <p:txBody>
          <a:bodyPr wrap="square" rtlCol="0">
            <a:spAutoFit/>
          </a:bodyPr>
          <a:lstStyle/>
          <a:p>
            <a:r>
              <a:rPr lang="en-US" sz="1600" dirty="0"/>
              <a:t>The quick brown fox jumps over the lazy dog. The quick brown fox jumps over the lazy dog. The quick brown fox jumps over the lazy dog. The quick brown fox jumps over. </a:t>
            </a:r>
          </a:p>
          <a:p>
            <a:endParaRPr lang="en-US" dirty="0"/>
          </a:p>
        </p:txBody>
      </p:sp>
      <p:sp>
        <p:nvSpPr>
          <p:cNvPr id="10" name="TextBox 9">
            <a:extLst>
              <a:ext uri="{FF2B5EF4-FFF2-40B4-BE49-F238E27FC236}">
                <a16:creationId xmlns:a16="http://schemas.microsoft.com/office/drawing/2014/main" id="{45A15FC5-88C7-6657-9010-5AD119BF7794}"/>
              </a:ext>
            </a:extLst>
          </p:cNvPr>
          <p:cNvSpPr txBox="1"/>
          <p:nvPr/>
        </p:nvSpPr>
        <p:spPr>
          <a:xfrm>
            <a:off x="815644" y="2261677"/>
            <a:ext cx="2730507" cy="800219"/>
          </a:xfrm>
          <a:prstGeom prst="rect">
            <a:avLst/>
          </a:prstGeom>
          <a:noFill/>
        </p:spPr>
        <p:txBody>
          <a:bodyPr wrap="square" rtlCol="0">
            <a:spAutoFit/>
          </a:bodyPr>
          <a:lstStyle/>
          <a:p>
            <a:r>
              <a:rPr lang="en-US" sz="2800" b="1" dirty="0">
                <a:latin typeface="Bahnschrift Light Condensed" panose="020B0502040204020203" pitchFamily="34" charset="0"/>
              </a:rPr>
              <a:t>INDOOR PLANTS</a:t>
            </a:r>
          </a:p>
          <a:p>
            <a:endParaRPr lang="en-US" dirty="0"/>
          </a:p>
        </p:txBody>
      </p:sp>
    </p:spTree>
    <p:extLst>
      <p:ext uri="{BB962C8B-B14F-4D97-AF65-F5344CB8AC3E}">
        <p14:creationId xmlns:p14="http://schemas.microsoft.com/office/powerpoint/2010/main" val="3627602584"/>
      </p:ext>
    </p:extLst>
  </p:cSld>
  <p:clrMapOvr>
    <a:masterClrMapping/>
  </p:clrMapOvr>
  <mc:AlternateContent xmlns:mc="http://schemas.openxmlformats.org/markup-compatibility/2006">
    <mc:Choice xmlns:p14="http://schemas.microsoft.com/office/powerpoint/2010/main" Requires="p14">
      <p:transition spd="med" advClick="0" advTm="6000">
        <p14:reveal/>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88</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Bahnschrift Light Condensed</vt:lpstr>
      <vt:lpstr>Bahnschrift SemiBold Condensed</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cp:revision>
  <dcterms:created xsi:type="dcterms:W3CDTF">2025-06-21T05:10:53Z</dcterms:created>
  <dcterms:modified xsi:type="dcterms:W3CDTF">2025-06-21T05:40:10Z</dcterms:modified>
</cp:coreProperties>
</file>