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279740-55BB-48FE-A2D4-D810FA721000}" type="datetime1">
              <a:rPr lang="en-PK" smtClean="0"/>
              <a:pPr lvl="0"/>
              <a:t>19/07/2024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A3E781-222F-4E10-98BE-84D4EF393E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51030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D6A286A-BCD4-4144-987D-EF46506B306E}" type="datetime1">
              <a:rPr lang="en-PK" smtClean="0"/>
              <a:pPr lvl="0"/>
              <a:t>19/07/2024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FC377A-C94B-40F1-B52D-F811B723F8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426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FACAFE-8971-454C-A559-D5560A933505}" type="datetime1">
              <a:rPr lang="en-PK" smtClean="0"/>
              <a:pPr lvl="0"/>
              <a:t>19/07/2024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8CC3B-904F-447B-AA4F-F6D5F16296B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761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C27D597-4BD9-4221-9A9D-D3A90C071416}" type="datetime1">
              <a:rPr lang="en-PK" smtClean="0"/>
              <a:pPr lvl="0"/>
              <a:t>19/07/2024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760B6B-E5C5-44E1-9836-107B2CAFB97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647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6F37AEA-CD54-4320-B29B-747F783C53F6}" type="datetime1">
              <a:rPr lang="en-PK" smtClean="0"/>
              <a:pPr lvl="0"/>
              <a:t>19/07/2024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7462D7-6CB2-4C1B-AA94-67B22BDC2DE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9438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E9105E9-1822-4DE5-8067-F282D2BD81E8}" type="datetime1">
              <a:rPr lang="en-PK" smtClean="0"/>
              <a:pPr lvl="0"/>
              <a:t>19/07/2024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5F01B5-C7F6-444F-9CF9-70929576CB7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645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1F8F45C-73A2-49A3-9299-FC92391AC52D}" type="datetime1">
              <a:rPr lang="en-PK" smtClean="0"/>
              <a:pPr lvl="0"/>
              <a:t>19/07/2024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9970B5-2B7C-4CCC-A2B5-639FC224CD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16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D83E8F6-0E52-4A93-9C68-5772E568A7FA}" type="datetime1">
              <a:rPr lang="en-PK" smtClean="0"/>
              <a:pPr lvl="0"/>
              <a:t>19/07/2024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236C68-F18C-47B0-9001-2B54CE920B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03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E9768AA-C808-49AD-8383-AB9E4F3BF799}" type="datetime1">
              <a:rPr lang="en-PK" smtClean="0"/>
              <a:pPr lvl="0"/>
              <a:t>19/07/2024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FF1D50-1CC4-4DE7-81ED-660E2D485C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2246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CE1B294-6196-40D7-A7A3-EC071B5A3986}" type="datetime1">
              <a:rPr lang="en-PK" smtClean="0"/>
              <a:pPr lvl="0"/>
              <a:t>19/07/2024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B4E142-F04E-42C6-BBDE-8D94283E006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2236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9033A3F-7139-4E99-8052-6EE265722537}" type="datetime1">
              <a:rPr lang="en-PK" smtClean="0"/>
              <a:pPr lvl="0"/>
              <a:t>19/07/2024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6277D1-08FE-4BED-9341-77EDC984B73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72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8196450-62CB-4F1E-94D8-2DEAEF434C2B}" type="datetime1">
              <a:rPr lang="en-PK" smtClean="0"/>
              <a:pPr lvl="0"/>
              <a:t>19/07/2024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75AA5AD-4455-4479-97C1-BCCB3089C0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02324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90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1D7FCA5-60E9-138F-1FE3-3C804E1E2450}"/>
              </a:ext>
            </a:extLst>
          </p:cNvPr>
          <p:cNvGrpSpPr/>
          <p:nvPr/>
        </p:nvGrpSpPr>
        <p:grpSpPr>
          <a:xfrm>
            <a:off x="0" y="93890"/>
            <a:ext cx="12192000" cy="6764110"/>
            <a:chOff x="0" y="875769"/>
            <a:chExt cx="12192000" cy="67641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5F12D4-7DF2-38A4-FBCA-93A8418CE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769"/>
              <a:ext cx="4438352" cy="67641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A3E88C-56BE-CF82-B2B0-EB393C58BC06}"/>
                </a:ext>
              </a:extLst>
            </p:cNvPr>
            <p:cNvSpPr txBox="1"/>
            <p:nvPr/>
          </p:nvSpPr>
          <p:spPr>
            <a:xfrm>
              <a:off x="4438352" y="2146853"/>
              <a:ext cx="410930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dirty="0"/>
                <a:t>v/s</a:t>
              </a:r>
              <a:endParaRPr lang="en-PK" sz="199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F4384F7-9F1F-F621-0566-0F93BC46D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7235" y="875770"/>
              <a:ext cx="4664765" cy="6764109"/>
            </a:xfrm>
            <a:prstGeom prst="rect">
              <a:avLst/>
            </a:prstGeom>
          </p:spPr>
        </p:pic>
      </p:grpSp>
      <p:pic>
        <p:nvPicPr>
          <p:cNvPr id="10" name="Team Pakistan World Cup 2019 song - ab khel Jame ga">
            <a:hlinkClick r:id="" action="ppaction://media"/>
            <a:extLst>
              <a:ext uri="{FF2B5EF4-FFF2-40B4-BE49-F238E27FC236}">
                <a16:creationId xmlns:a16="http://schemas.microsoft.com/office/drawing/2014/main" id="{AAA071D8-FB12-FDB2-1246-E79A9C26ABE3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0.125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2522" y="938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6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9">
            <a:extLst>
              <a:ext uri="{FF2B5EF4-FFF2-40B4-BE49-F238E27FC236}">
                <a16:creationId xmlns:a16="http://schemas.microsoft.com/office/drawing/2014/main" id="{2FABFEA0-C52A-F92C-307C-0B9A384757DC}"/>
              </a:ext>
            </a:extLst>
          </p:cNvPr>
          <p:cNvGrpSpPr/>
          <p:nvPr/>
        </p:nvGrpSpPr>
        <p:grpSpPr>
          <a:xfrm>
            <a:off x="125876" y="1255781"/>
            <a:ext cx="1868558" cy="2725598"/>
            <a:chOff x="99386" y="1303961"/>
            <a:chExt cx="1868558" cy="2725598"/>
          </a:xfrm>
        </p:grpSpPr>
        <p:sp>
          <p:nvSpPr>
            <p:cNvPr id="3" name="Rectangle 99">
              <a:extLst>
                <a:ext uri="{FF2B5EF4-FFF2-40B4-BE49-F238E27FC236}">
                  <a16:creationId xmlns:a16="http://schemas.microsoft.com/office/drawing/2014/main" id="{B6243CB8-D214-501C-7A55-F79ABED346C3}"/>
                </a:ext>
              </a:extLst>
            </p:cNvPr>
            <p:cNvSpPr/>
            <p:nvPr/>
          </p:nvSpPr>
          <p:spPr>
            <a:xfrm>
              <a:off x="99386" y="1303961"/>
              <a:ext cx="1868558" cy="2244806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PK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TextBox 118">
              <a:extLst>
                <a:ext uri="{FF2B5EF4-FFF2-40B4-BE49-F238E27FC236}">
                  <a16:creationId xmlns:a16="http://schemas.microsoft.com/office/drawing/2014/main" id="{790A161E-F13E-0C3C-8A0B-6C8A4F03EEBE}"/>
                </a:ext>
              </a:extLst>
            </p:cNvPr>
            <p:cNvSpPr txBox="1"/>
            <p:nvPr/>
          </p:nvSpPr>
          <p:spPr>
            <a:xfrm>
              <a:off x="99386" y="3660224"/>
              <a:ext cx="1736034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Naveed (c)</a:t>
              </a:r>
              <a:endParaRPr lang="en-PK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5" name="Group 122">
            <a:extLst>
              <a:ext uri="{FF2B5EF4-FFF2-40B4-BE49-F238E27FC236}">
                <a16:creationId xmlns:a16="http://schemas.microsoft.com/office/drawing/2014/main" id="{A1900CE6-E2FB-E659-0644-7DEEEFC9000E}"/>
              </a:ext>
            </a:extLst>
          </p:cNvPr>
          <p:cNvGrpSpPr/>
          <p:nvPr/>
        </p:nvGrpSpPr>
        <p:grpSpPr>
          <a:xfrm>
            <a:off x="2179975" y="1303961"/>
            <a:ext cx="1802291" cy="2728231"/>
            <a:chOff x="2179975" y="1303961"/>
            <a:chExt cx="1802291" cy="2728231"/>
          </a:xfrm>
        </p:grpSpPr>
        <p:sp>
          <p:nvSpPr>
            <p:cNvPr id="6" name="Rectangle 120">
              <a:extLst>
                <a:ext uri="{FF2B5EF4-FFF2-40B4-BE49-F238E27FC236}">
                  <a16:creationId xmlns:a16="http://schemas.microsoft.com/office/drawing/2014/main" id="{909FF940-DB52-A9EA-7E42-3A6CC0B5F50F}"/>
                </a:ext>
              </a:extLst>
            </p:cNvPr>
            <p:cNvSpPr/>
            <p:nvPr/>
          </p:nvSpPr>
          <p:spPr>
            <a:xfrm>
              <a:off x="2179975" y="1303961"/>
              <a:ext cx="1802291" cy="2213113"/>
            </a:xfrm>
            <a:prstGeom prst="rect">
              <a:avLst/>
            </a:prstGeom>
            <a:blipFill>
              <a:blip r:embed="rId3">
                <a:alphaModFix/>
              </a:blip>
              <a:stretch>
                <a:fillRect/>
              </a:stretch>
            </a:blipFill>
            <a:ln w="12701" cap="flat">
              <a:solidFill>
                <a:srgbClr val="0B483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PK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TextBox 121">
              <a:extLst>
                <a:ext uri="{FF2B5EF4-FFF2-40B4-BE49-F238E27FC236}">
                  <a16:creationId xmlns:a16="http://schemas.microsoft.com/office/drawing/2014/main" id="{1C1839BF-B200-FA2F-295C-1CB49B09BBDC}"/>
                </a:ext>
              </a:extLst>
            </p:cNvPr>
            <p:cNvSpPr txBox="1"/>
            <p:nvPr/>
          </p:nvSpPr>
          <p:spPr>
            <a:xfrm>
              <a:off x="2286000" y="3662857"/>
              <a:ext cx="1457736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Abdul hadi</a:t>
              </a:r>
              <a:endParaRPr lang="en-PK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8" name="Group 125">
            <a:extLst>
              <a:ext uri="{FF2B5EF4-FFF2-40B4-BE49-F238E27FC236}">
                <a16:creationId xmlns:a16="http://schemas.microsoft.com/office/drawing/2014/main" id="{3AF5D44E-F0D6-E467-162E-22139E476BA6}"/>
              </a:ext>
            </a:extLst>
          </p:cNvPr>
          <p:cNvGrpSpPr/>
          <p:nvPr/>
        </p:nvGrpSpPr>
        <p:grpSpPr>
          <a:xfrm>
            <a:off x="4234079" y="1301337"/>
            <a:ext cx="1802291" cy="2728231"/>
            <a:chOff x="4194307" y="1303961"/>
            <a:chExt cx="1802291" cy="2728231"/>
          </a:xfrm>
        </p:grpSpPr>
        <p:sp>
          <p:nvSpPr>
            <p:cNvPr id="9" name="Rectangle 123">
              <a:extLst>
                <a:ext uri="{FF2B5EF4-FFF2-40B4-BE49-F238E27FC236}">
                  <a16:creationId xmlns:a16="http://schemas.microsoft.com/office/drawing/2014/main" id="{8EE23C39-C86B-8681-5FC7-8CA991B5BFCE}"/>
                </a:ext>
              </a:extLst>
            </p:cNvPr>
            <p:cNvSpPr/>
            <p:nvPr/>
          </p:nvSpPr>
          <p:spPr>
            <a:xfrm>
              <a:off x="4194307" y="1303961"/>
              <a:ext cx="1802291" cy="2213113"/>
            </a:xfrm>
            <a:prstGeom prst="rect">
              <a:avLst/>
            </a:prstGeom>
            <a:blipFill>
              <a:blip r:embed="rId4">
                <a:alphaModFix/>
              </a:blip>
              <a:stretch>
                <a:fillRect/>
              </a:stretch>
            </a:blipFill>
            <a:ln w="12701" cap="flat">
              <a:solidFill>
                <a:srgbClr val="0B483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PK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TextBox 124">
              <a:extLst>
                <a:ext uri="{FF2B5EF4-FFF2-40B4-BE49-F238E27FC236}">
                  <a16:creationId xmlns:a16="http://schemas.microsoft.com/office/drawing/2014/main" id="{90261813-10FA-7687-002D-178DE7B1CA3F}"/>
                </a:ext>
              </a:extLst>
            </p:cNvPr>
            <p:cNvSpPr txBox="1"/>
            <p:nvPr/>
          </p:nvSpPr>
          <p:spPr>
            <a:xfrm>
              <a:off x="4220815" y="3662857"/>
              <a:ext cx="1457736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Shahzad latif</a:t>
              </a:r>
              <a:endParaRPr lang="en-PK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oup 128">
            <a:extLst>
              <a:ext uri="{FF2B5EF4-FFF2-40B4-BE49-F238E27FC236}">
                <a16:creationId xmlns:a16="http://schemas.microsoft.com/office/drawing/2014/main" id="{2D83109C-15E9-E1D2-DE79-AD52288033E1}"/>
              </a:ext>
            </a:extLst>
          </p:cNvPr>
          <p:cNvGrpSpPr/>
          <p:nvPr/>
        </p:nvGrpSpPr>
        <p:grpSpPr>
          <a:xfrm>
            <a:off x="6155631" y="1303961"/>
            <a:ext cx="2054098" cy="2728231"/>
            <a:chOff x="6155631" y="1303961"/>
            <a:chExt cx="2054098" cy="2728231"/>
          </a:xfrm>
        </p:grpSpPr>
        <p:sp>
          <p:nvSpPr>
            <p:cNvPr id="12" name="Rectangle 126">
              <a:extLst>
                <a:ext uri="{FF2B5EF4-FFF2-40B4-BE49-F238E27FC236}">
                  <a16:creationId xmlns:a16="http://schemas.microsoft.com/office/drawing/2014/main" id="{DC94B7E0-044D-3436-17BB-A6B6F8384370}"/>
                </a:ext>
              </a:extLst>
            </p:cNvPr>
            <p:cNvSpPr/>
            <p:nvPr/>
          </p:nvSpPr>
          <p:spPr>
            <a:xfrm>
              <a:off x="6155631" y="1303961"/>
              <a:ext cx="1856908" cy="2213113"/>
            </a:xfrm>
            <a:prstGeom prst="rect">
              <a:avLst/>
            </a:prstGeom>
            <a:blipFill>
              <a:blip r:embed="rId5">
                <a:alphaModFix/>
              </a:blip>
              <a:stretch>
                <a:fillRect/>
              </a:stretch>
            </a:blipFill>
            <a:ln w="12701" cap="flat">
              <a:solidFill>
                <a:srgbClr val="0B483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PK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TextBox 127">
              <a:extLst>
                <a:ext uri="{FF2B5EF4-FFF2-40B4-BE49-F238E27FC236}">
                  <a16:creationId xmlns:a16="http://schemas.microsoft.com/office/drawing/2014/main" id="{5BA6583A-D3C0-DB29-BF37-9C7E8077B9A6}"/>
                </a:ext>
              </a:extLst>
            </p:cNvPr>
            <p:cNvSpPr txBox="1"/>
            <p:nvPr/>
          </p:nvSpPr>
          <p:spPr>
            <a:xfrm>
              <a:off x="6221358" y="3662857"/>
              <a:ext cx="1988371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Abdul muqeet</a:t>
              </a:r>
              <a:endParaRPr lang="en-PK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5" name="Group 130">
            <a:extLst>
              <a:ext uri="{FF2B5EF4-FFF2-40B4-BE49-F238E27FC236}">
                <a16:creationId xmlns:a16="http://schemas.microsoft.com/office/drawing/2014/main" id="{CA8B058A-5F6F-6706-EA3C-BA4A807B3CED}"/>
              </a:ext>
            </a:extLst>
          </p:cNvPr>
          <p:cNvGrpSpPr/>
          <p:nvPr/>
        </p:nvGrpSpPr>
        <p:grpSpPr>
          <a:xfrm>
            <a:off x="8166523" y="1340839"/>
            <a:ext cx="2054098" cy="2728231"/>
            <a:chOff x="8171563" y="1303961"/>
            <a:chExt cx="2054098" cy="2728231"/>
          </a:xfrm>
        </p:grpSpPr>
        <p:sp>
          <p:nvSpPr>
            <p:cNvPr id="16" name="Rectangle 131">
              <a:extLst>
                <a:ext uri="{FF2B5EF4-FFF2-40B4-BE49-F238E27FC236}">
                  <a16:creationId xmlns:a16="http://schemas.microsoft.com/office/drawing/2014/main" id="{B48DC399-65E8-A47A-76F4-7692C8911C73}"/>
                </a:ext>
              </a:extLst>
            </p:cNvPr>
            <p:cNvSpPr/>
            <p:nvPr/>
          </p:nvSpPr>
          <p:spPr>
            <a:xfrm>
              <a:off x="8171563" y="1303961"/>
              <a:ext cx="1856908" cy="2213113"/>
            </a:xfrm>
            <a:prstGeom prst="rect">
              <a:avLst/>
            </a:prstGeom>
            <a:blipFill>
              <a:blip r:embed="rId6">
                <a:alphaModFix/>
              </a:blip>
              <a:stretch>
                <a:fillRect/>
              </a:stretch>
            </a:blipFill>
            <a:ln w="12701" cap="flat">
              <a:solidFill>
                <a:srgbClr val="0B483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PK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7" name="TextBox 132">
              <a:extLst>
                <a:ext uri="{FF2B5EF4-FFF2-40B4-BE49-F238E27FC236}">
                  <a16:creationId xmlns:a16="http://schemas.microsoft.com/office/drawing/2014/main" id="{29C9C575-565F-9F05-5183-F34EA608F24C}"/>
                </a:ext>
              </a:extLst>
            </p:cNvPr>
            <p:cNvSpPr txBox="1"/>
            <p:nvPr/>
          </p:nvSpPr>
          <p:spPr>
            <a:xfrm>
              <a:off x="8237290" y="3662857"/>
              <a:ext cx="1988371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Jibran hussain</a:t>
              </a:r>
              <a:endParaRPr lang="en-PK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8" name="Rectangle 133">
            <a:extLst>
              <a:ext uri="{FF2B5EF4-FFF2-40B4-BE49-F238E27FC236}">
                <a16:creationId xmlns:a16="http://schemas.microsoft.com/office/drawing/2014/main" id="{A7DA64B0-74EA-BEC2-FB61-EB43679758BB}"/>
              </a:ext>
            </a:extLst>
          </p:cNvPr>
          <p:cNvSpPr/>
          <p:nvPr/>
        </p:nvSpPr>
        <p:spPr>
          <a:xfrm>
            <a:off x="1033665" y="278297"/>
            <a:ext cx="10137916" cy="76862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i="0" u="none" strike="noStrike" kern="1200" cap="none" spc="0" baseline="0">
                <a:solidFill>
                  <a:srgbClr val="FFFFFF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Johar k sultan</a:t>
            </a:r>
            <a:endParaRPr lang="en-PK" sz="5400" b="1" i="0" u="none" strike="noStrike" kern="1200" cap="none" spc="0" baseline="0">
              <a:solidFill>
                <a:srgbClr val="FFFFFF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Calibri"/>
            </a:endParaRPr>
          </a:p>
        </p:txBody>
      </p:sp>
      <p:grpSp>
        <p:nvGrpSpPr>
          <p:cNvPr id="19" name="Group 137">
            <a:extLst>
              <a:ext uri="{FF2B5EF4-FFF2-40B4-BE49-F238E27FC236}">
                <a16:creationId xmlns:a16="http://schemas.microsoft.com/office/drawing/2014/main" id="{9FCACAB5-19D9-0758-6504-E2A6BBEAFB93}"/>
              </a:ext>
            </a:extLst>
          </p:cNvPr>
          <p:cNvGrpSpPr/>
          <p:nvPr/>
        </p:nvGrpSpPr>
        <p:grpSpPr>
          <a:xfrm>
            <a:off x="10187494" y="1301337"/>
            <a:ext cx="2054099" cy="2728222"/>
            <a:chOff x="10187494" y="1301337"/>
            <a:chExt cx="2054099" cy="2728222"/>
          </a:xfrm>
        </p:grpSpPr>
        <p:sp>
          <p:nvSpPr>
            <p:cNvPr id="20" name="Rectangle 138">
              <a:extLst>
                <a:ext uri="{FF2B5EF4-FFF2-40B4-BE49-F238E27FC236}">
                  <a16:creationId xmlns:a16="http://schemas.microsoft.com/office/drawing/2014/main" id="{376C9C69-1772-32B8-663B-8FE03977CABF}"/>
                </a:ext>
              </a:extLst>
            </p:cNvPr>
            <p:cNvSpPr/>
            <p:nvPr/>
          </p:nvSpPr>
          <p:spPr>
            <a:xfrm>
              <a:off x="10187494" y="1301337"/>
              <a:ext cx="1856908" cy="2213113"/>
            </a:xfrm>
            <a:prstGeom prst="rect">
              <a:avLst/>
            </a:prstGeom>
            <a:blipFill>
              <a:blip r:embed="rId7">
                <a:alphaModFix/>
              </a:blip>
              <a:stretch>
                <a:fillRect/>
              </a:stretch>
            </a:blipFill>
            <a:ln w="12701" cap="flat">
              <a:solidFill>
                <a:srgbClr val="0B483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PK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1" name="TextBox 139">
              <a:extLst>
                <a:ext uri="{FF2B5EF4-FFF2-40B4-BE49-F238E27FC236}">
                  <a16:creationId xmlns:a16="http://schemas.microsoft.com/office/drawing/2014/main" id="{08169E28-B658-6C19-25EA-F254F5579116}"/>
                </a:ext>
              </a:extLst>
            </p:cNvPr>
            <p:cNvSpPr txBox="1"/>
            <p:nvPr/>
          </p:nvSpPr>
          <p:spPr>
            <a:xfrm>
              <a:off x="10253222" y="3660224"/>
              <a:ext cx="1988371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 hussain</a:t>
              </a:r>
              <a:endParaRPr lang="en-PK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22" name="Group 140">
            <a:extLst>
              <a:ext uri="{FF2B5EF4-FFF2-40B4-BE49-F238E27FC236}">
                <a16:creationId xmlns:a16="http://schemas.microsoft.com/office/drawing/2014/main" id="{C75BB25C-75BB-6C47-9987-149D0D69695D}"/>
              </a:ext>
            </a:extLst>
          </p:cNvPr>
          <p:cNvGrpSpPr/>
          <p:nvPr/>
        </p:nvGrpSpPr>
        <p:grpSpPr>
          <a:xfrm>
            <a:off x="136473" y="4127153"/>
            <a:ext cx="2054107" cy="2728222"/>
            <a:chOff x="125876" y="4127153"/>
            <a:chExt cx="2054107" cy="2728222"/>
          </a:xfrm>
        </p:grpSpPr>
        <p:sp>
          <p:nvSpPr>
            <p:cNvPr id="23" name="Rectangle 141">
              <a:extLst>
                <a:ext uri="{FF2B5EF4-FFF2-40B4-BE49-F238E27FC236}">
                  <a16:creationId xmlns:a16="http://schemas.microsoft.com/office/drawing/2014/main" id="{18335245-EBD9-E63A-ABBF-4BA1580CD055}"/>
                </a:ext>
              </a:extLst>
            </p:cNvPr>
            <p:cNvSpPr/>
            <p:nvPr/>
          </p:nvSpPr>
          <p:spPr>
            <a:xfrm>
              <a:off x="125876" y="4127153"/>
              <a:ext cx="1856908" cy="2213113"/>
            </a:xfrm>
            <a:prstGeom prst="rect">
              <a:avLst/>
            </a:prstGeom>
            <a:blipFill>
              <a:blip r:embed="rId8">
                <a:alphaModFix/>
              </a:blip>
              <a:stretch>
                <a:fillRect/>
              </a:stretch>
            </a:blipFill>
            <a:ln w="12701" cap="flat">
              <a:solidFill>
                <a:srgbClr val="0B483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PK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4" name="TextBox 142">
              <a:extLst>
                <a:ext uri="{FF2B5EF4-FFF2-40B4-BE49-F238E27FC236}">
                  <a16:creationId xmlns:a16="http://schemas.microsoft.com/office/drawing/2014/main" id="{92152AF3-0F9C-33FE-A2C5-B535B15C4787}"/>
                </a:ext>
              </a:extLst>
            </p:cNvPr>
            <p:cNvSpPr txBox="1"/>
            <p:nvPr/>
          </p:nvSpPr>
          <p:spPr>
            <a:xfrm>
              <a:off x="191612" y="6486040"/>
              <a:ext cx="1988371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Rrayan</a:t>
              </a:r>
              <a:endParaRPr lang="en-PK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25" name="Group 147">
            <a:extLst>
              <a:ext uri="{FF2B5EF4-FFF2-40B4-BE49-F238E27FC236}">
                <a16:creationId xmlns:a16="http://schemas.microsoft.com/office/drawing/2014/main" id="{2EDF3A28-4EBC-1A51-C16F-01AE3F34A5AB}"/>
              </a:ext>
            </a:extLst>
          </p:cNvPr>
          <p:cNvGrpSpPr/>
          <p:nvPr/>
        </p:nvGrpSpPr>
        <p:grpSpPr>
          <a:xfrm>
            <a:off x="271393" y="4244232"/>
            <a:ext cx="4030009" cy="2742405"/>
            <a:chOff x="271393" y="4244232"/>
            <a:chExt cx="4030009" cy="2742405"/>
          </a:xfrm>
        </p:grpSpPr>
        <p:grpSp>
          <p:nvGrpSpPr>
            <p:cNvPr id="26" name="Group 143">
              <a:extLst>
                <a:ext uri="{FF2B5EF4-FFF2-40B4-BE49-F238E27FC236}">
                  <a16:creationId xmlns:a16="http://schemas.microsoft.com/office/drawing/2014/main" id="{BAB71553-DB8A-D5ED-84C3-DCF428D6A429}"/>
                </a:ext>
              </a:extLst>
            </p:cNvPr>
            <p:cNvGrpSpPr/>
            <p:nvPr/>
          </p:nvGrpSpPr>
          <p:grpSpPr>
            <a:xfrm>
              <a:off x="271393" y="4244232"/>
              <a:ext cx="3922914" cy="2742405"/>
              <a:chOff x="271393" y="4244232"/>
              <a:chExt cx="3922914" cy="2742405"/>
            </a:xfrm>
          </p:grpSpPr>
          <p:sp>
            <p:nvSpPr>
              <p:cNvPr id="27" name="Rectangle 144">
                <a:extLst>
                  <a:ext uri="{FF2B5EF4-FFF2-40B4-BE49-F238E27FC236}">
                    <a16:creationId xmlns:a16="http://schemas.microsoft.com/office/drawing/2014/main" id="{EA647666-8F92-C47F-A73E-2E3C7D17896E}"/>
                  </a:ext>
                </a:extLst>
              </p:cNvPr>
              <p:cNvSpPr/>
              <p:nvPr/>
            </p:nvSpPr>
            <p:spPr>
              <a:xfrm>
                <a:off x="2337399" y="4244232"/>
                <a:ext cx="1856908" cy="1967716"/>
              </a:xfrm>
              <a:prstGeom prst="rect">
                <a:avLst/>
              </a:prstGeom>
              <a:blipFill>
                <a:blip r:embed="rId9">
                  <a:alphaModFix/>
                </a:blip>
                <a:stretch>
                  <a:fillRect l="1384" t="-65979" r="-1384" b="-71479"/>
                </a:stretch>
              </a:blipFill>
              <a:ln w="12701" cap="flat">
                <a:solidFill>
                  <a:srgbClr val="0B4838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4572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PK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8" name="TextBox 145">
                <a:extLst>
                  <a:ext uri="{FF2B5EF4-FFF2-40B4-BE49-F238E27FC236}">
                    <a16:creationId xmlns:a16="http://schemas.microsoft.com/office/drawing/2014/main" id="{77FC9FD4-8D5C-685D-F502-5CFA30E6186A}"/>
                  </a:ext>
                </a:extLst>
              </p:cNvPr>
              <p:cNvSpPr txBox="1"/>
              <p:nvPr/>
            </p:nvSpPr>
            <p:spPr>
              <a:xfrm>
                <a:off x="271393" y="6617302"/>
                <a:ext cx="1988371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4572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PK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sp>
          <p:nvSpPr>
            <p:cNvPr id="29" name="TextBox 146">
              <a:extLst>
                <a:ext uri="{FF2B5EF4-FFF2-40B4-BE49-F238E27FC236}">
                  <a16:creationId xmlns:a16="http://schemas.microsoft.com/office/drawing/2014/main" id="{1CCEE979-649F-034B-918D-0E7E5CF6B013}"/>
                </a:ext>
              </a:extLst>
            </p:cNvPr>
            <p:cNvSpPr txBox="1"/>
            <p:nvPr/>
          </p:nvSpPr>
          <p:spPr>
            <a:xfrm>
              <a:off x="2545489" y="6385959"/>
              <a:ext cx="1755913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 dirty="0" err="1">
                  <a:solidFill>
                    <a:srgbClr val="FFFFFF"/>
                  </a:solidFill>
                  <a:uFillTx/>
                  <a:latin typeface="Calibri"/>
                </a:rPr>
                <a:t>farhan</a:t>
              </a:r>
              <a:endParaRPr lang="en-PK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30" name="Group 150">
            <a:extLst>
              <a:ext uri="{FF2B5EF4-FFF2-40B4-BE49-F238E27FC236}">
                <a16:creationId xmlns:a16="http://schemas.microsoft.com/office/drawing/2014/main" id="{D126FBCB-5AFC-6F86-1D83-3564593873B7}"/>
              </a:ext>
            </a:extLst>
          </p:cNvPr>
          <p:cNvGrpSpPr/>
          <p:nvPr/>
        </p:nvGrpSpPr>
        <p:grpSpPr>
          <a:xfrm>
            <a:off x="4397587" y="4127153"/>
            <a:ext cx="2014637" cy="2680543"/>
            <a:chOff x="4397587" y="4127153"/>
            <a:chExt cx="2014637" cy="2680543"/>
          </a:xfrm>
        </p:grpSpPr>
        <p:sp>
          <p:nvSpPr>
            <p:cNvPr id="31" name="Rectangle 148">
              <a:extLst>
                <a:ext uri="{FF2B5EF4-FFF2-40B4-BE49-F238E27FC236}">
                  <a16:creationId xmlns:a16="http://schemas.microsoft.com/office/drawing/2014/main" id="{384236F7-53C1-2C4B-2D41-4CD37E183718}"/>
                </a:ext>
              </a:extLst>
            </p:cNvPr>
            <p:cNvSpPr/>
            <p:nvPr/>
          </p:nvSpPr>
          <p:spPr>
            <a:xfrm>
              <a:off x="4397587" y="4127153"/>
              <a:ext cx="1856908" cy="2201875"/>
            </a:xfrm>
            <a:prstGeom prst="rect">
              <a:avLst/>
            </a:prstGeom>
            <a:blipFill>
              <a:blip r:embed="rId10">
                <a:alphaModFix/>
              </a:blip>
              <a:stretch>
                <a:fillRect/>
              </a:stretch>
            </a:blipFill>
            <a:ln w="12701" cap="flat">
              <a:solidFill>
                <a:srgbClr val="0B483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PK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32" name="TextBox 149">
              <a:extLst>
                <a:ext uri="{FF2B5EF4-FFF2-40B4-BE49-F238E27FC236}">
                  <a16:creationId xmlns:a16="http://schemas.microsoft.com/office/drawing/2014/main" id="{9DE99CAB-09D9-BAFC-29FF-5837ED14240F}"/>
                </a:ext>
              </a:extLst>
            </p:cNvPr>
            <p:cNvSpPr txBox="1"/>
            <p:nvPr/>
          </p:nvSpPr>
          <p:spPr>
            <a:xfrm>
              <a:off x="4656311" y="6438361"/>
              <a:ext cx="1755913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 dirty="0" err="1">
                  <a:solidFill>
                    <a:srgbClr val="FFFFFF"/>
                  </a:solidFill>
                  <a:uFillTx/>
                  <a:latin typeface="Calibri"/>
                </a:rPr>
                <a:t>fawwad</a:t>
              </a:r>
              <a:endParaRPr lang="en-PK" sz="18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33" name="Group 160">
            <a:extLst>
              <a:ext uri="{FF2B5EF4-FFF2-40B4-BE49-F238E27FC236}">
                <a16:creationId xmlns:a16="http://schemas.microsoft.com/office/drawing/2014/main" id="{31148205-3395-BA59-8CDB-109DC4619A85}"/>
              </a:ext>
            </a:extLst>
          </p:cNvPr>
          <p:cNvGrpSpPr/>
          <p:nvPr/>
        </p:nvGrpSpPr>
        <p:grpSpPr>
          <a:xfrm>
            <a:off x="6507839" y="4148184"/>
            <a:ext cx="1856908" cy="2616190"/>
            <a:chOff x="6507839" y="4148184"/>
            <a:chExt cx="1856908" cy="2616190"/>
          </a:xfrm>
        </p:grpSpPr>
        <p:sp>
          <p:nvSpPr>
            <p:cNvPr id="34" name="Rectangle 154">
              <a:extLst>
                <a:ext uri="{FF2B5EF4-FFF2-40B4-BE49-F238E27FC236}">
                  <a16:creationId xmlns:a16="http://schemas.microsoft.com/office/drawing/2014/main" id="{A1D8B6F0-C809-4279-879B-77DAA4719DD4}"/>
                </a:ext>
              </a:extLst>
            </p:cNvPr>
            <p:cNvSpPr/>
            <p:nvPr/>
          </p:nvSpPr>
          <p:spPr>
            <a:xfrm>
              <a:off x="6507839" y="4148184"/>
              <a:ext cx="1856908" cy="2173099"/>
            </a:xfrm>
            <a:prstGeom prst="rect">
              <a:avLst/>
            </a:prstGeom>
            <a:blipFill>
              <a:blip r:embed="rId11">
                <a:alphaModFix/>
              </a:blip>
              <a:stretch>
                <a:fillRect/>
              </a:stretch>
            </a:blipFill>
            <a:ln w="12701" cap="flat">
              <a:solidFill>
                <a:srgbClr val="0B483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PK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35" name="TextBox 159">
              <a:extLst>
                <a:ext uri="{FF2B5EF4-FFF2-40B4-BE49-F238E27FC236}">
                  <a16:creationId xmlns:a16="http://schemas.microsoft.com/office/drawing/2014/main" id="{75962D5F-F281-B8EE-4FD8-C747D750D98B}"/>
                </a:ext>
              </a:extLst>
            </p:cNvPr>
            <p:cNvSpPr txBox="1"/>
            <p:nvPr/>
          </p:nvSpPr>
          <p:spPr>
            <a:xfrm>
              <a:off x="6780074" y="6395039"/>
              <a:ext cx="1386449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Noman</a:t>
              </a:r>
              <a:endParaRPr lang="en-PK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p:transition spd="slow" advTm="188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5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2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75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25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24</Words>
  <Application>Microsoft Office PowerPoint</Application>
  <PresentationFormat>Widescreen</PresentationFormat>
  <Paragraphs>12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</dc:creator>
  <cp:lastModifiedBy>abdul</cp:lastModifiedBy>
  <cp:revision>6</cp:revision>
  <dcterms:created xsi:type="dcterms:W3CDTF">2024-07-18T17:05:32Z</dcterms:created>
  <dcterms:modified xsi:type="dcterms:W3CDTF">2024-07-18T19:22:00Z</dcterms:modified>
</cp:coreProperties>
</file>