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5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0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6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7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05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9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B27C57-CB57-4728-9A8E-5DA31800F35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BE90-6D16-41DB-B266-32877B2E8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6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0C151-5D02-A9D0-958A-0A63DFB7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6517" y="3657601"/>
            <a:ext cx="2835005" cy="2959508"/>
          </a:xfrm>
        </p:spPr>
        <p:txBody>
          <a:bodyPr>
            <a:normAutofit fontScale="92500" lnSpcReduction="10000"/>
          </a:bodyPr>
          <a:lstStyle/>
          <a:p>
            <a:r>
              <a:rPr lang="en-IN" sz="3300" b="1" baseline="30000" dirty="0">
                <a:solidFill>
                  <a:schemeClr val="tx2"/>
                </a:solidFill>
              </a:rPr>
              <a:t>Karthik Reddy</a:t>
            </a:r>
          </a:p>
          <a:p>
            <a:r>
              <a:rPr lang="en-IN" sz="3300" b="1" baseline="30000" dirty="0">
                <a:solidFill>
                  <a:schemeClr val="tx2"/>
                </a:solidFill>
              </a:rPr>
              <a:t>Chinna Rathod</a:t>
            </a:r>
          </a:p>
          <a:p>
            <a:r>
              <a:rPr lang="en-IN" sz="3300" b="1" baseline="30000" dirty="0">
                <a:solidFill>
                  <a:schemeClr val="tx2"/>
                </a:solidFill>
              </a:rPr>
              <a:t>Sandeep</a:t>
            </a:r>
          </a:p>
          <a:p>
            <a:r>
              <a:rPr lang="en-IN" sz="3300" b="1" baseline="30000" dirty="0">
                <a:solidFill>
                  <a:schemeClr val="tx2"/>
                </a:solidFill>
              </a:rPr>
              <a:t>Raja</a:t>
            </a:r>
          </a:p>
          <a:p>
            <a:r>
              <a:rPr lang="en-IN" sz="3300" b="1" baseline="30000" dirty="0">
                <a:solidFill>
                  <a:schemeClr val="tx2"/>
                </a:solidFill>
              </a:rPr>
              <a:t>Hiranya </a:t>
            </a:r>
          </a:p>
          <a:p>
            <a:r>
              <a:rPr lang="en-IN" sz="3300" b="1" baseline="30000" dirty="0" err="1">
                <a:solidFill>
                  <a:schemeClr val="tx2"/>
                </a:solidFill>
              </a:rPr>
              <a:t>Nithish</a:t>
            </a:r>
            <a:r>
              <a:rPr lang="en-IN" sz="3300" b="1" baseline="30000" dirty="0">
                <a:solidFill>
                  <a:schemeClr val="tx2"/>
                </a:solidFill>
              </a:rPr>
              <a:t> </a:t>
            </a:r>
            <a:r>
              <a:rPr lang="en-IN" sz="3300" b="1" baseline="30000" dirty="0" err="1">
                <a:solidFill>
                  <a:schemeClr val="tx2"/>
                </a:solidFill>
              </a:rPr>
              <a:t>vasala</a:t>
            </a:r>
            <a:endParaRPr lang="en-IN" sz="3300" b="1" baseline="30000" dirty="0">
              <a:solidFill>
                <a:schemeClr val="tx2"/>
              </a:solidFill>
            </a:endParaRPr>
          </a:p>
          <a:p>
            <a:r>
              <a:rPr lang="en-IN" sz="3300" b="1" baseline="30000" dirty="0">
                <a:solidFill>
                  <a:schemeClr val="tx2"/>
                </a:solidFill>
              </a:rPr>
              <a:t>Muqeet khan</a:t>
            </a:r>
          </a:p>
          <a:p>
            <a:endParaRPr lang="en-IN" baseline="30000" dirty="0">
              <a:solidFill>
                <a:schemeClr val="bg1"/>
              </a:solidFill>
            </a:endParaRPr>
          </a:p>
          <a:p>
            <a:endParaRPr lang="en-IN" baseline="30000" dirty="0">
              <a:solidFill>
                <a:schemeClr val="bg1"/>
              </a:solidFill>
            </a:endParaRPr>
          </a:p>
          <a:p>
            <a:endParaRPr lang="en-IN" baseline="3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1B607-CE3E-4A64-9AF8-B99D209951D1}"/>
              </a:ext>
            </a:extLst>
          </p:cNvPr>
          <p:cNvSpPr txBox="1"/>
          <p:nvPr/>
        </p:nvSpPr>
        <p:spPr>
          <a:xfrm>
            <a:off x="3165987" y="1671484"/>
            <a:ext cx="569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ANUDIP FOUNDATION</a:t>
            </a:r>
          </a:p>
        </p:txBody>
      </p:sp>
    </p:spTree>
    <p:extLst>
      <p:ext uri="{BB962C8B-B14F-4D97-AF65-F5344CB8AC3E}">
        <p14:creationId xmlns:p14="http://schemas.microsoft.com/office/powerpoint/2010/main" val="202011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D5C79-7D8E-1C0A-7833-AD8E8D4218E4}"/>
              </a:ext>
            </a:extLst>
          </p:cNvPr>
          <p:cNvSpPr txBox="1"/>
          <p:nvPr/>
        </p:nvSpPr>
        <p:spPr>
          <a:xfrm>
            <a:off x="1641988" y="1887793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DETAILS FOR THE MONTH OF JUNE </a:t>
            </a:r>
          </a:p>
        </p:txBody>
      </p:sp>
    </p:spTree>
    <p:extLst>
      <p:ext uri="{BB962C8B-B14F-4D97-AF65-F5344CB8AC3E}">
        <p14:creationId xmlns:p14="http://schemas.microsoft.com/office/powerpoint/2010/main" val="393131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BE036-26F3-4F38-8D7C-0152504D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4" y="1238865"/>
            <a:ext cx="10978752" cy="55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C508A-10A7-10E3-C979-6FB63AD6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19410"/>
            <a:ext cx="10785989" cy="58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FEAEA-25D4-995E-7179-7E2ECCDF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" y="1416477"/>
            <a:ext cx="11325961" cy="50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FA1B1-5DF5-F6EA-D28F-16361D0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9" y="1370680"/>
            <a:ext cx="10373032" cy="49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C20EC-BA4F-8FE3-F8BB-BBB3A7387B38}"/>
              </a:ext>
            </a:extLst>
          </p:cNvPr>
          <p:cNvSpPr txBox="1"/>
          <p:nvPr/>
        </p:nvSpPr>
        <p:spPr>
          <a:xfrm>
            <a:off x="2305664" y="2399071"/>
            <a:ext cx="7580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Details for 6 Months</a:t>
            </a:r>
          </a:p>
        </p:txBody>
      </p:sp>
    </p:spTree>
    <p:extLst>
      <p:ext uri="{BB962C8B-B14F-4D97-AF65-F5344CB8AC3E}">
        <p14:creationId xmlns:p14="http://schemas.microsoft.com/office/powerpoint/2010/main" val="181266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117A6-F0A9-BFED-D0A4-5AF47EDA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9" y="818204"/>
            <a:ext cx="8455742" cy="54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BC769-400F-67E0-AD4E-3CD735EE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278193"/>
            <a:ext cx="8563896" cy="43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9802A-7391-3865-3A8E-6B3B09CD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1247470"/>
            <a:ext cx="1046943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5FB75-7270-F2D2-0DC8-6D100D27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138223"/>
            <a:ext cx="9134169" cy="50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DA5AD-4ED4-3211-8F42-D7434E2303D1}"/>
              </a:ext>
            </a:extLst>
          </p:cNvPr>
          <p:cNvSpPr txBox="1"/>
          <p:nvPr/>
        </p:nvSpPr>
        <p:spPr>
          <a:xfrm>
            <a:off x="432619" y="412955"/>
            <a:ext cx="9930581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Items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necessary for basic living needs and well-being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nithin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decisions about his spending and increase his savings,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Food: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Groceries (Foodgrains, Vegetables, Fruits, etc.)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Dining Out (if occasional and necessary)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Food Order (if essential)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Doctor and Medicine: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expenses for essential health care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Ticket and Bills: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Electricity Bill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Railway Monthly Ticket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 Help (if necessary)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6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A3BBA-226B-FC9D-AC12-FF5D2AEC71E9}"/>
              </a:ext>
            </a:extLst>
          </p:cNvPr>
          <p:cNvSpPr txBox="1"/>
          <p:nvPr/>
        </p:nvSpPr>
        <p:spPr>
          <a:xfrm>
            <a:off x="766916" y="825910"/>
            <a:ext cx="95077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Essential Items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discretionary or non-urgent expenses that can be reduced or avoided.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Entertainment: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Outing with Friends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Shopping: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Shirts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shirts and Jeans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Miscellaneous: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Unplanned expenses like gifts (unless necessary)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26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4318E-B70A-C7C5-0CBA-2BAE54A24472}"/>
              </a:ext>
            </a:extLst>
          </p:cNvPr>
          <p:cNvSpPr txBox="1"/>
          <p:nvPr/>
        </p:nvSpPr>
        <p:spPr>
          <a:xfrm>
            <a:off x="599769" y="255640"/>
            <a:ext cx="951762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to Increase Savings</a:t>
            </a:r>
          </a:p>
          <a:p>
            <a:pPr algn="ctr"/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and Adjust Spending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Prioritize Essentials: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Focus on reducing spending in less essential categories. For instance, limit the frequency of dining out and reduce discretionary shopping.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Budget:</a:t>
            </a:r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 Limits: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Establish monthly spending limits for both essential and less essential categories.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on Utilities and Bills:</a:t>
            </a:r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 Consumption: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mindful of electricity and gas usage to lower bills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 Unnecessary Shopping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Savings Goals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 Savings: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 up automatic transfers to a savings account as soon as income is received.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51</TotalTime>
  <Words>239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reddy</dc:creator>
  <cp:lastModifiedBy>muqeet khan</cp:lastModifiedBy>
  <cp:revision>7</cp:revision>
  <dcterms:created xsi:type="dcterms:W3CDTF">2024-07-31T17:18:55Z</dcterms:created>
  <dcterms:modified xsi:type="dcterms:W3CDTF">2024-08-01T11:51:43Z</dcterms:modified>
</cp:coreProperties>
</file>