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0BC0-FB6F-4466-826C-C20E79F08126}" type="datetimeFigureOut">
              <a:rPr lang="en-US" smtClean="0"/>
              <a:t>12/14/2010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CDF7-3E2E-4D85-BD89-12924CC41F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0BC0-FB6F-4466-826C-C20E79F08126}" type="datetimeFigureOut">
              <a:rPr lang="en-US" smtClean="0"/>
              <a:t>12/14/2010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CDF7-3E2E-4D85-BD89-12924CC41F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0BC0-FB6F-4466-826C-C20E79F08126}" type="datetimeFigureOut">
              <a:rPr lang="en-US" smtClean="0"/>
              <a:t>12/14/2010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CDF7-3E2E-4D85-BD89-12924CC41F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0BC0-FB6F-4466-826C-C20E79F08126}" type="datetimeFigureOut">
              <a:rPr lang="en-US" smtClean="0"/>
              <a:t>12/14/2010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CDF7-3E2E-4D85-BD89-12924CC41F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0BC0-FB6F-4466-826C-C20E79F08126}" type="datetimeFigureOut">
              <a:rPr lang="en-US" smtClean="0"/>
              <a:t>12/14/2010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CDF7-3E2E-4D85-BD89-12924CC41F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0BC0-FB6F-4466-826C-C20E79F08126}" type="datetimeFigureOut">
              <a:rPr lang="en-US" smtClean="0"/>
              <a:t>12/14/2010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CDF7-3E2E-4D85-BD89-12924CC41F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0BC0-FB6F-4466-826C-C20E79F08126}" type="datetimeFigureOut">
              <a:rPr lang="en-US" smtClean="0"/>
              <a:t>12/14/2010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CDF7-3E2E-4D85-BD89-12924CC41F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0BC0-FB6F-4466-826C-C20E79F08126}" type="datetimeFigureOut">
              <a:rPr lang="en-US" smtClean="0"/>
              <a:t>12/14/2010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CDF7-3E2E-4D85-BD89-12924CC41F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0BC0-FB6F-4466-826C-C20E79F08126}" type="datetimeFigureOut">
              <a:rPr lang="en-US" smtClean="0"/>
              <a:t>12/14/2010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CDF7-3E2E-4D85-BD89-12924CC41F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0BC0-FB6F-4466-826C-C20E79F08126}" type="datetimeFigureOut">
              <a:rPr lang="en-US" smtClean="0"/>
              <a:t>12/14/2010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CDF7-3E2E-4D85-BD89-12924CC41F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0BC0-FB6F-4466-826C-C20E79F08126}" type="datetimeFigureOut">
              <a:rPr lang="en-US" smtClean="0"/>
              <a:t>12/14/2010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CDF7-3E2E-4D85-BD89-12924CC41F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80BC0-FB6F-4466-826C-C20E79F08126}" type="datetimeFigureOut">
              <a:rPr lang="en-US" smtClean="0"/>
              <a:t>12/14/2010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ECDF7-3E2E-4D85-BD89-12924CC41F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%PROJECT_TITLE%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%PROJECT_TITLE%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%PROJECT_TITLE%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%PROJECT_TITLE%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%PROJECT_TITLE%</vt:lpstr>
      <vt:lpstr>%PROJECT_TITLE%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%PROJECT_TITLE%</dc:title>
  <dc:creator>Edward Moore</dc:creator>
  <cp:lastModifiedBy>Edward Moore</cp:lastModifiedBy>
  <cp:revision>1</cp:revision>
  <dcterms:created xsi:type="dcterms:W3CDTF">2010-12-14T07:23:56Z</dcterms:created>
  <dcterms:modified xsi:type="dcterms:W3CDTF">2010-12-14T07:24:42Z</dcterms:modified>
</cp:coreProperties>
</file>