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 User" initials="1U" lastIdx="1" clrIdx="0">
    <p:extLst>
      <p:ext uri="{19B8F6BF-5375-455C-9EA6-DF929625EA0E}">
        <p15:presenceInfo xmlns:p15="http://schemas.microsoft.com/office/powerpoint/2012/main" userId="99991e87065053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0201"/>
    <a:srgbClr val="BE180A"/>
    <a:srgbClr val="D11D05"/>
    <a:srgbClr val="610100"/>
    <a:srgbClr val="EE9711"/>
    <a:srgbClr val="F9CF57"/>
    <a:srgbClr val="FAF791"/>
    <a:srgbClr val="B6E6B1"/>
    <a:srgbClr val="003800"/>
    <a:srgbClr val="0D8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98" d="100"/>
          <a:sy n="98" d="100"/>
        </p:scale>
        <p:origin x="1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1T15:53:15.643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rgbClr val="003800">
                <a:alpha val="70000"/>
              </a:srgbClr>
            </a:gs>
            <a:gs pos="17000">
              <a:srgbClr val="BE180A">
                <a:alpha val="95000"/>
                <a:lumMod val="85000"/>
              </a:srgbClr>
            </a:gs>
            <a:gs pos="25000">
              <a:srgbClr val="D11D05">
                <a:alpha val="75000"/>
                <a:lumMod val="90000"/>
                <a:lumOff val="10000"/>
              </a:srgbClr>
            </a:gs>
            <a:gs pos="74000">
              <a:srgbClr val="0D8D4E">
                <a:alpha val="84000"/>
              </a:srgbClr>
            </a:gs>
            <a:gs pos="50000">
              <a:srgbClr val="F9CF57">
                <a:lumMod val="95000"/>
              </a:srgbClr>
            </a:gs>
            <a:gs pos="100000">
              <a:srgbClr val="8BFEFE"/>
            </a:gs>
            <a:gs pos="10000">
              <a:srgbClr val="680201"/>
            </a:gs>
            <a:gs pos="41000">
              <a:srgbClr val="EE9711">
                <a:alpha val="74000"/>
              </a:srgbClr>
            </a:gs>
          </a:gsLst>
          <a:path path="circle">
            <a:fillToRect t="100000" r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comments" Target="../comments/comment1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497BE75E-1BF0-42B8-9A75-2DC66BD2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Защита проекта</a:t>
            </a:r>
            <a:br>
              <a:rPr lang="ru-RU" dirty="0"/>
            </a:br>
            <a:r>
              <a:rPr lang="ru-RU" dirty="0"/>
              <a:t>по:</a:t>
            </a:r>
            <a:br>
              <a:rPr lang="ru-RU" dirty="0"/>
            </a:br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7EC2907A-B5BA-4053-A173-0CB4467D1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431" y="2693704"/>
            <a:ext cx="6510337" cy="2571583"/>
          </a:xfrm>
        </p:spPr>
      </p:pic>
      <p:sp>
        <p:nvSpPr>
          <p:cNvPr id="14" name="Текст 13">
            <a:extLst>
              <a:ext uri="{FF2B5EF4-FFF2-40B4-BE49-F238E27FC236}">
                <a16:creationId xmlns:a16="http://schemas.microsoft.com/office/drawing/2014/main" id="{827E6F2C-BEB2-40FA-B5F7-B56805CF3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5924062"/>
            <a:ext cx="4114800" cy="933938"/>
          </a:xfrm>
        </p:spPr>
        <p:txBody>
          <a:bodyPr/>
          <a:lstStyle/>
          <a:p>
            <a:r>
              <a:rPr lang="ru-RU" dirty="0"/>
              <a:t>Подготовили:</a:t>
            </a:r>
          </a:p>
          <a:p>
            <a:r>
              <a:rPr lang="ru-RU" dirty="0"/>
              <a:t>Алиев М. и Магомедов Ш.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D12D4DC-C74F-4152-9711-E02C8E2909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89" t="7317" r="30786"/>
          <a:stretch/>
        </p:blipFill>
        <p:spPr>
          <a:xfrm>
            <a:off x="8823569" y="118208"/>
            <a:ext cx="2352431" cy="331079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C5997CB-2D32-4864-8A66-5BA02167D7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961" t="4549" r="29808" b="4325"/>
          <a:stretch/>
        </p:blipFill>
        <p:spPr>
          <a:xfrm>
            <a:off x="8077202" y="4162366"/>
            <a:ext cx="3774831" cy="22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1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rgbClr val="003800">
                <a:alpha val="70000"/>
              </a:srgbClr>
            </a:gs>
            <a:gs pos="17000">
              <a:srgbClr val="BE180A">
                <a:alpha val="95000"/>
                <a:lumMod val="85000"/>
              </a:srgbClr>
            </a:gs>
            <a:gs pos="25000">
              <a:srgbClr val="D11D05">
                <a:alpha val="75000"/>
                <a:lumMod val="90000"/>
                <a:lumOff val="10000"/>
              </a:srgbClr>
            </a:gs>
            <a:gs pos="74000">
              <a:srgbClr val="0D8D4E">
                <a:alpha val="84000"/>
              </a:srgbClr>
            </a:gs>
            <a:gs pos="50000">
              <a:srgbClr val="F9CF57">
                <a:lumMod val="95000"/>
              </a:srgbClr>
            </a:gs>
            <a:gs pos="100000">
              <a:srgbClr val="8BFEFE"/>
            </a:gs>
            <a:gs pos="12000">
              <a:srgbClr val="680201"/>
            </a:gs>
            <a:gs pos="41000">
              <a:srgbClr val="EE9711">
                <a:alpha val="74000"/>
              </a:srgbClr>
            </a:gs>
          </a:gsLst>
          <a:path path="circle">
            <a:fillToRect t="100000" r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0B31F5A-BF19-4A4A-BCB5-9CF88629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 </a:t>
            </a:r>
            <a:br>
              <a:rPr lang="ru-RU" dirty="0"/>
            </a:b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В качестве нашего совместного проекта по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PyGame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мы подготовили игру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Tetris_YL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883C64A-2A91-4DB3-A0C3-C0EF94C10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08" y="1852247"/>
            <a:ext cx="5435344" cy="489633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6FEAE5B-A1C4-4DE8-B692-DA36E00B6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249" y="4651057"/>
            <a:ext cx="3773751" cy="22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8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1DFE8-B16B-4770-8758-E9D2CACD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40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 </a:t>
            </a:r>
            <a:br>
              <a:rPr kumimoji="0" lang="ru-RU" sz="40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Эта игра является копией всем известной игры Тетрис 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BFDED0-B880-4C0D-9174-D7053F150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Тетрис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D86054-63D1-4A61-9543-DF91AAEB8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Наша игра</a:t>
            </a:r>
          </a:p>
        </p:txBody>
      </p:sp>
      <p:pic>
        <p:nvPicPr>
          <p:cNvPr id="18" name="Объект 17">
            <a:extLst>
              <a:ext uri="{FF2B5EF4-FFF2-40B4-BE49-F238E27FC236}">
                <a16:creationId xmlns:a16="http://schemas.microsoft.com/office/drawing/2014/main" id="{5135C6D2-7264-4821-940F-A987B5CC9EC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00799" y="3132137"/>
            <a:ext cx="5105400" cy="3291661"/>
          </a:xfrm>
        </p:spPr>
      </p:pic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9A9670DD-95F2-4D29-8E54-C7E8BD3E4A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14408" y="3132584"/>
            <a:ext cx="3774823" cy="3291661"/>
          </a:xfr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CFDFF47-473B-4D08-A5D4-61224082D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521" y="5951864"/>
            <a:ext cx="1312988" cy="90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5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233389B-3EF0-4C86-8E2E-BB7E6996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В </a:t>
            </a:r>
            <a:r>
              <a:rPr lang="en-US" sz="3200" b="1" cap="none" dirty="0" err="1">
                <a:solidFill>
                  <a:srgbClr val="FEFEFE"/>
                </a:solidFill>
                <a:latin typeface="Century Gothic" panose="020B0502020202020204"/>
              </a:rPr>
              <a:t>Tetris_YL</a:t>
            </a:r>
            <a:r>
              <a:rPr lang="en-US" sz="3200" b="1" cap="none" dirty="0">
                <a:solidFill>
                  <a:srgbClr val="FEFEFE"/>
                </a:solidFill>
                <a:latin typeface="Century Gothic" panose="020B0502020202020204"/>
              </a:rPr>
              <a:t> </a:t>
            </a:r>
            <a:r>
              <a:rPr lang="ru-RU" sz="3200" b="1" cap="none" dirty="0">
                <a:solidFill>
                  <a:srgbClr val="FEFEFE"/>
                </a:solidFill>
                <a:latin typeface="Century Gothic" panose="020B0502020202020204"/>
              </a:rPr>
              <a:t>есть лишь следующие стандартные фигуры</a:t>
            </a:r>
            <a:r>
              <a:rPr lang="ru-RU" sz="2000" b="1" cap="none" dirty="0">
                <a:solidFill>
                  <a:srgbClr val="FEFEFE"/>
                </a:solidFill>
                <a:latin typeface="Century Gothic" panose="020B0502020202020204"/>
              </a:rPr>
              <a:t>: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FE1FA1C3-59DF-49B6-A522-7FF89D262D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897908"/>
            <a:ext cx="5334000" cy="2616346"/>
          </a:xfrm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3261F1EA-96ED-4402-9010-0930EAC847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88098"/>
            <a:ext cx="5334000" cy="3435966"/>
          </a:xfr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727CC4B-28A4-4420-98FF-CEA49A03F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5713046"/>
            <a:ext cx="1957808" cy="114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6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B42CD966-D7B1-4089-A936-E0EC1E7C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В игре реализован подсчёт очков за каждое очищение линии,</a:t>
            </a:r>
            <a:b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а также </a:t>
            </a:r>
            <a:r>
              <a:rPr lang="ru-RU" sz="2000" b="1" cap="none" dirty="0">
                <a:solidFill>
                  <a:srgbClr val="FEFEFE"/>
                </a:solidFill>
                <a:latin typeface="Century Gothic" panose="020B0502020202020204"/>
              </a:rPr>
              <a:t>Л</a:t>
            </a: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учшего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(рекордного) счёта </a:t>
            </a:r>
            <a:endParaRPr lang="ru-RU" sz="20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B2D94A7-16D1-4FC0-8C6D-7B2394E12D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606" r="74163" b="25014"/>
          <a:stretch/>
        </p:blipFill>
        <p:spPr>
          <a:xfrm>
            <a:off x="1450079" y="3782646"/>
            <a:ext cx="2606105" cy="93784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6231448-E86B-4C0D-BDBE-342EDE19C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33" t="60724" r="1" b="27863"/>
          <a:stretch/>
        </p:blipFill>
        <p:spPr>
          <a:xfrm>
            <a:off x="8135818" y="3782034"/>
            <a:ext cx="2606103" cy="93784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E8786C9-B26D-4878-890C-75DE01BB7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155" y="5150338"/>
            <a:ext cx="3773751" cy="170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5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077E734-93FA-4EEC-B274-79CD36E7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Ну и конечно же организован вывод следующей фигуры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E11B2138-54E4-45E7-993B-CA24969A5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447" t="34235" b="39159"/>
          <a:stretch/>
        </p:blipFill>
        <p:spPr>
          <a:xfrm>
            <a:off x="3079261" y="3048001"/>
            <a:ext cx="3712307" cy="2407138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9C12D82-26AC-4437-AFE5-9D1DA7F61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7354" y="4899837"/>
            <a:ext cx="3348351" cy="19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C3A0626-CE78-4411-B8CD-6132A3CD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31" y="2046096"/>
            <a:ext cx="8610600" cy="1293028"/>
          </a:xfrm>
        </p:spPr>
        <p:txBody>
          <a:bodyPr>
            <a:normAutofit fontScale="90000"/>
          </a:bodyPr>
          <a:lstStyle/>
          <a:p>
            <a:r>
              <a:rPr kumimoji="0" lang="ru-RU" sz="5400" b="1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На этом у нас пока всё.</a:t>
            </a:r>
            <a:br>
              <a:rPr kumimoji="0" lang="ru-RU" sz="5400" b="1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r>
              <a:rPr kumimoji="0" lang="ru-RU" sz="5400" b="1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Спасибо за </a:t>
            </a:r>
            <a:r>
              <a:rPr kumimoji="0" lang="ru-RU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винимание</a:t>
            </a:r>
            <a:r>
              <a:rPr kumimoji="0" lang="ru-RU" sz="5400" b="1" i="0" u="none" strike="noStrike" kern="1200" cap="none" spc="0" normalizeH="0" baseline="0" noProof="0" dirty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!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6AB7C8-5430-46D4-BB24-4C14B65D9A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54" t="5861" r="29743" b="4256"/>
          <a:stretch/>
        </p:blipFill>
        <p:spPr>
          <a:xfrm>
            <a:off x="4017108" y="3847789"/>
            <a:ext cx="5431692" cy="283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84781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120</TotalTime>
  <Words>91</Words>
  <Application>Microsoft Office PowerPoint</Application>
  <PresentationFormat>Широкоэкранный</PresentationFormat>
  <Paragraphs>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След самолета</vt:lpstr>
      <vt:lpstr>Защита проекта по: </vt:lpstr>
      <vt:lpstr>  В качестве нашего совместного проекта по PyGame мы подготовили игру Tetris_YL</vt:lpstr>
      <vt:lpstr>   Эта игра является копией всем известной игры Тетрис </vt:lpstr>
      <vt:lpstr>В Tetris_YL есть лишь следующие стандартные фигуры:</vt:lpstr>
      <vt:lpstr>В игре реализован подсчёт очков за каждое очищение линии, а также Лучшего (рекордного) счёта </vt:lpstr>
      <vt:lpstr>Ну и конечно же организован вывод следующей фигуры</vt:lpstr>
      <vt:lpstr>На этом у нас пока всё. Спасибо за винимание!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проекта по:</dc:title>
  <dc:creator>1 User</dc:creator>
  <cp:lastModifiedBy>1 User</cp:lastModifiedBy>
  <cp:revision>11</cp:revision>
  <dcterms:created xsi:type="dcterms:W3CDTF">2021-02-21T12:29:11Z</dcterms:created>
  <dcterms:modified xsi:type="dcterms:W3CDTF">2021-02-21T14:30:04Z</dcterms:modified>
</cp:coreProperties>
</file>