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95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7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27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38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29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71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0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5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18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31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1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Report Generation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3352" y="3531205"/>
            <a:ext cx="5618515" cy="1900766"/>
          </a:xfrm>
        </p:spPr>
        <p:txBody>
          <a:bodyPr>
            <a:normAutofit/>
          </a:bodyPr>
          <a:lstStyle/>
          <a:p>
            <a:r>
              <a:rPr lang="en-US" sz="1800" b="1" u="sng" dirty="0"/>
              <a:t>Muhammad Murad 21k3064</a:t>
            </a:r>
          </a:p>
          <a:p>
            <a:r>
              <a:rPr lang="en-US" sz="1800" b="1" u="sng" dirty="0"/>
              <a:t>Hafsa Salman 21k3070</a:t>
            </a:r>
          </a:p>
          <a:p>
            <a:r>
              <a:rPr lang="en-US" sz="1800" b="1" u="sng" dirty="0"/>
              <a:t>Adeeba Nawaz 21k3105</a:t>
            </a:r>
            <a:endParaRPr sz="1800" b="1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Existing models for medical image analysis often lack modularity, scalability, and adaptability. The need for better preprocessing, contrastive loss handling, and multi-modal fusion is critical.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This project improves the XRGEN model for advanced medical image understanding. Key innovations include modular design, enhanced contrastive loss computation, and dynamic fusion strategies for multi-modal 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Key Changes in Improved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dirty="0"/>
              <a:t>Device handling improvements for GPU/CPU flexibility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 Modularization of forward pass logic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 Enhanced logging for debugging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 Refined contrastive loss computation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 Flexible multi-modal weighted fusion strategies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Architecture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20BBCB-C648-1613-73F7-C1FD433E8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491" y="2286000"/>
            <a:ext cx="6720795" cy="32330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Team 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7536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sz="2900" b="1" dirty="0"/>
              <a:t>M</a:t>
            </a:r>
            <a:r>
              <a:rPr lang="en-US" sz="2900" b="1" dirty="0"/>
              <a:t>urad:</a:t>
            </a:r>
            <a:endParaRPr sz="2900" b="1" dirty="0"/>
          </a:p>
          <a:p>
            <a:r>
              <a:rPr lang="en-US" sz="2900" dirty="0"/>
              <a:t>Modularized topic embedding handling</a:t>
            </a:r>
          </a:p>
          <a:p>
            <a:r>
              <a:rPr lang="en-US" sz="2900" dirty="0"/>
              <a:t>Refactored sequence preparation logic</a:t>
            </a:r>
            <a:endParaRPr sz="2900" dirty="0"/>
          </a:p>
          <a:p>
            <a:pPr marL="0" indent="0">
              <a:buNone/>
            </a:pPr>
            <a:r>
              <a:rPr lang="en-US" sz="2900" b="1" dirty="0"/>
              <a:t>Hafsa</a:t>
            </a:r>
          </a:p>
          <a:p>
            <a:r>
              <a:rPr sz="2900" dirty="0"/>
              <a:t>Enhanced contrastive loss computation</a:t>
            </a:r>
          </a:p>
          <a:p>
            <a:r>
              <a:rPr sz="2900" dirty="0"/>
              <a:t>Improved </a:t>
            </a:r>
            <a:r>
              <a:rPr lang="en-US" sz="2900" dirty="0"/>
              <a:t>model performance</a:t>
            </a:r>
          </a:p>
          <a:p>
            <a:pPr marL="0" indent="0">
              <a:buNone/>
            </a:pPr>
            <a:r>
              <a:rPr lang="en-US" sz="2900" b="1" dirty="0"/>
              <a:t>Adeeba</a:t>
            </a:r>
          </a:p>
          <a:p>
            <a:r>
              <a:rPr lang="en-US" sz="2900" dirty="0"/>
              <a:t> </a:t>
            </a:r>
            <a:r>
              <a:rPr lang="en-US" sz="3200" dirty="0"/>
              <a:t>Tried multiple architectures</a:t>
            </a:r>
            <a:endParaRPr sz="2900" dirty="0"/>
          </a:p>
          <a:p>
            <a:r>
              <a:rPr lang="en-US" sz="2900" dirty="0"/>
              <a:t>Developed </a:t>
            </a:r>
            <a:r>
              <a:rPr lang="en-US" sz="2900" dirty="0" err="1"/>
              <a:t>Streamlit</a:t>
            </a:r>
            <a:r>
              <a:rPr lang="en-US" sz="2900" dirty="0"/>
              <a:t> frontend interface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Results and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b="1" u="sng" dirty="0"/>
              <a:t>Results:</a:t>
            </a:r>
          </a:p>
          <a:p>
            <a:r>
              <a:rPr dirty="0"/>
              <a:t>Improved </a:t>
            </a:r>
            <a:r>
              <a:rPr lang="en-US" dirty="0"/>
              <a:t>working</a:t>
            </a:r>
            <a:r>
              <a:rPr dirty="0"/>
              <a:t> and modularity of the XRGEN model</a:t>
            </a:r>
          </a:p>
          <a:p>
            <a:r>
              <a:rPr dirty="0"/>
              <a:t>Enhanced user interaction with an intuitive frontend</a:t>
            </a:r>
          </a:p>
          <a:p>
            <a:r>
              <a:rPr b="1" u="sng" dirty="0"/>
              <a:t>Impact:</a:t>
            </a:r>
          </a:p>
          <a:p>
            <a:r>
              <a:rPr dirty="0"/>
              <a:t> Better maintainability and scalability</a:t>
            </a:r>
          </a:p>
          <a:p>
            <a:r>
              <a:rPr dirty="0"/>
              <a:t>Effective integration of multi-modal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243" y="423520"/>
            <a:ext cx="6571343" cy="1049235"/>
          </a:xfrm>
        </p:spPr>
        <p:txBody>
          <a:bodyPr/>
          <a:lstStyle/>
          <a:p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The project successfully improved the XRGEN model's modularity, scalability, and usability. Future work includes exploring additional multi-modal data sources and optimizing computational efficiency.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</TotalTime>
  <Words>205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</vt:lpstr>
      <vt:lpstr>Gallery</vt:lpstr>
      <vt:lpstr>Image Report Generation</vt:lpstr>
      <vt:lpstr>Problem Statement</vt:lpstr>
      <vt:lpstr>Project Overview</vt:lpstr>
      <vt:lpstr>Key Changes in Improved Model</vt:lpstr>
      <vt:lpstr>Architecture Diagram</vt:lpstr>
      <vt:lpstr>Team Contribution</vt:lpstr>
      <vt:lpstr>Results and Impact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Adeeba Nawaz</dc:creator>
  <cp:keywords/>
  <dc:description>generated using python-pptx</dc:description>
  <cp:lastModifiedBy>Adeeba Nawaz</cp:lastModifiedBy>
  <cp:revision>2</cp:revision>
  <dcterms:created xsi:type="dcterms:W3CDTF">2013-01-27T09:14:16Z</dcterms:created>
  <dcterms:modified xsi:type="dcterms:W3CDTF">2024-12-09T20:36:18Z</dcterms:modified>
  <cp:category/>
</cp:coreProperties>
</file>