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71" r:id="rId13"/>
    <p:sldId id="265" r:id="rId14"/>
    <p:sldId id="263" r:id="rId15"/>
    <p:sldId id="273" r:id="rId16"/>
    <p:sldId id="272" r:id="rId17"/>
    <p:sldId id="274" r:id="rId18"/>
    <p:sldId id="27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72" y="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SUPPORT FOR OFFICE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Is-10(mu)-06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1676400"/>
            <a:ext cx="10438130" cy="449580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Process of OS Image Recovery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Steps: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Accessing Recovery Tool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Selecting the Backup Image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Restoring and Testing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1D8C-B3E8-495F-B6AD-915830405879}"/>
              </a:ext>
            </a:extLst>
          </p:cNvPr>
          <p:cNvSpPr txBox="1"/>
          <p:nvPr/>
        </p:nvSpPr>
        <p:spPr>
          <a:xfrm>
            <a:off x="1827212" y="1066800"/>
            <a:ext cx="7467600" cy="300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Advantages of OS Image Backup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Quick Recovery from Crashes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Protection Against Data Loss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Simplifies Migration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1D8C-B3E8-495F-B6AD-915830405879}"/>
              </a:ext>
            </a:extLst>
          </p:cNvPr>
          <p:cNvSpPr txBox="1"/>
          <p:nvPr/>
        </p:nvSpPr>
        <p:spPr>
          <a:xfrm>
            <a:off x="1827212" y="1066800"/>
            <a:ext cx="7467600" cy="366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Challenges in Backup and Recovery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Storage Space Requirements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Time Consumption for Large Backups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Risk of Backup Corruption</a:t>
            </a:r>
          </a:p>
        </p:txBody>
      </p:sp>
    </p:spTree>
    <p:extLst>
      <p:ext uri="{BB962C8B-B14F-4D97-AF65-F5344CB8AC3E}">
        <p14:creationId xmlns:p14="http://schemas.microsoft.com/office/powerpoint/2010/main" val="228999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1D8C-B3E8-495F-B6AD-915830405879}"/>
              </a:ext>
            </a:extLst>
          </p:cNvPr>
          <p:cNvSpPr txBox="1"/>
          <p:nvPr/>
        </p:nvSpPr>
        <p:spPr>
          <a:xfrm>
            <a:off x="1598612" y="1219200"/>
            <a:ext cx="9372600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Best Practices for Backup and Recovery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Schedule Regular Backups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Use Redundant Backup Locations (Local + Cloud)</a:t>
            </a:r>
          </a:p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Verify Backups Regularly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940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1D8C-B3E8-495F-B6AD-915830405879}"/>
              </a:ext>
            </a:extLst>
          </p:cNvPr>
          <p:cNvSpPr txBox="1"/>
          <p:nvPr/>
        </p:nvSpPr>
        <p:spPr>
          <a:xfrm>
            <a:off x="1827212" y="1066800"/>
            <a:ext cx="8839200" cy="366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Case Study / Example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Example Scenario: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 Company Recovers from Ransomware Attack Using OS Image Backups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Outcome and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48849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1D8C-B3E8-495F-B6AD-915830405879}"/>
              </a:ext>
            </a:extLst>
          </p:cNvPr>
          <p:cNvSpPr txBox="1"/>
          <p:nvPr/>
        </p:nvSpPr>
        <p:spPr>
          <a:xfrm>
            <a:off x="4799012" y="26670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926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4812" y="2743200"/>
            <a:ext cx="10360501" cy="12239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OS Image Recovery and Backup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297363"/>
          </a:xfrm>
        </p:spPr>
        <p:txBody>
          <a:bodyPr/>
          <a:lstStyle/>
          <a:p>
            <a:r>
              <a:rPr lang="en-US" dirty="0" err="1"/>
              <a:t>IntroductionDefinition</a:t>
            </a:r>
            <a:r>
              <a:rPr lang="en-US" dirty="0"/>
              <a:t> of OS </a:t>
            </a:r>
            <a:r>
              <a:rPr lang="en-US" dirty="0" err="1"/>
              <a:t>ImageImportance</a:t>
            </a:r>
            <a:r>
              <a:rPr lang="en-US" dirty="0"/>
              <a:t> of Recovery and </a:t>
            </a:r>
            <a:r>
              <a:rPr lang="en-US" dirty="0" err="1"/>
              <a:t>BackupRelevance</a:t>
            </a:r>
            <a:r>
              <a:rPr lang="en-US" dirty="0"/>
              <a:t> in Today’s Digital Era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8DA834-71CE-410E-87D6-9E8789E0164D}"/>
              </a:ext>
            </a:extLst>
          </p:cNvPr>
          <p:cNvSpPr txBox="1"/>
          <p:nvPr/>
        </p:nvSpPr>
        <p:spPr>
          <a:xfrm>
            <a:off x="2055812" y="1524000"/>
            <a:ext cx="9906000" cy="2473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What is an OS Image?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Overview of OS Image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Components: OS, Applications, Configurations Use Cases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9496DD8-8D35-4D1B-A187-CD222896CE5E}"/>
              </a:ext>
            </a:extLst>
          </p:cNvPr>
          <p:cNvSpPr txBox="1"/>
          <p:nvPr/>
        </p:nvSpPr>
        <p:spPr>
          <a:xfrm>
            <a:off x="1903412" y="1371600"/>
            <a:ext cx="8534400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What is Backup?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Definition and Purpose of Backup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Types of Backups: Full, Incremental, Differential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B64A-C12A-49A5-87C1-A86E88BA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What is Recovery?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Definition and Goals of Recovery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How Recovery Ensures System Uptime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Difference Between Recovery and 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1CF3C1-2F60-426D-B6F5-58E1E65D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838201"/>
            <a:ext cx="10360501" cy="46482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Types of OS Image Backups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Disk Image Backup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Partition Backup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System State Backup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36416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Tools for Backup and Recovery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Windows Built-in Backup Tools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Linux Backup Utilities (e.g.,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rsync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Timeshift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Third-Party Tools (Acronis,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Clonezilla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Macrium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Reflect)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676400"/>
            <a:ext cx="10285730" cy="5334000"/>
          </a:xfrm>
        </p:spPr>
        <p:txBody>
          <a:bodyPr>
            <a:noAutofit/>
          </a:bodyPr>
          <a:lstStyle/>
          <a:p>
            <a:r>
              <a:rPr lang="en-US" sz="4400" dirty="0"/>
              <a:t>Process of OS Image </a:t>
            </a:r>
            <a:r>
              <a:rPr lang="en-US" sz="4400" dirty="0" err="1"/>
              <a:t>BackupSteps:Choosing</a:t>
            </a:r>
            <a:r>
              <a:rPr lang="en-US" sz="4400" dirty="0"/>
              <a:t> the Right </a:t>
            </a:r>
            <a:r>
              <a:rPr lang="en-US" sz="4400" dirty="0" err="1"/>
              <a:t>ToolConfiguring</a:t>
            </a:r>
            <a:r>
              <a:rPr lang="en-US" sz="4400" dirty="0"/>
              <a:t> Backup </a:t>
            </a:r>
            <a:r>
              <a:rPr lang="en-US" sz="4400" dirty="0" err="1"/>
              <a:t>SettingsStoring</a:t>
            </a:r>
            <a:r>
              <a:rPr lang="en-US" sz="4400" dirty="0"/>
              <a:t> the Backup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</TotalTime>
  <Words>245</Words>
  <Application>Microsoft Office PowerPoint</Application>
  <PresentationFormat>Custom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IT SUPPORT FOR OFFICE MANAGEMENT</vt:lpstr>
      <vt:lpstr>OS Image Recovery and Backup</vt:lpstr>
      <vt:lpstr>IntroductionDefinition of OS ImageImportance of Recovery and BackupRelevance in Today’s Digital Era</vt:lpstr>
      <vt:lpstr>PowerPoint Presentation</vt:lpstr>
      <vt:lpstr>PowerPoint Presentation</vt:lpstr>
      <vt:lpstr>What is Recovery? Definition and Goals of Recovery How Recovery Ensures System Uptime Difference Between Recovery and Backup</vt:lpstr>
      <vt:lpstr>Types of OS Image Backups Disk Image Backup Partition Backup System State Backup</vt:lpstr>
      <vt:lpstr>Tools for Backup and Recovery Windows Built-in Backup Tools Linux Backup Utilities (e.g., rsync, Timeshift) Third-Party Tools (Acronis, Clonezilla, Macrium Reflect)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FOR OFFICE MANAGEMENT</dc:title>
  <dc:creator>Munira Tabassum Eti</dc:creator>
  <cp:lastModifiedBy>Munira Tabassum Eti</cp:lastModifiedBy>
  <cp:revision>3</cp:revision>
  <dcterms:created xsi:type="dcterms:W3CDTF">2024-11-19T11:22:35Z</dcterms:created>
  <dcterms:modified xsi:type="dcterms:W3CDTF">2024-11-19T11:48:58Z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