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818190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/>
          </a:p>
        </p:txBody>
      </p:sp>
      <p:sp>
        <p:nvSpPr>
          <p:cNvPr id="57308652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/>
          </a:p>
        </p:txBody>
      </p:sp>
      <p:sp>
        <p:nvSpPr>
          <p:cNvPr id="1851692825" name="TextBox 23"/>
          <p:cNvSpPr txBox="1"/>
          <p:nvPr/>
        </p:nvSpPr>
        <p:spPr bwMode="auto">
          <a:xfrm>
            <a:off x="11570103" y="6416218"/>
            <a:ext cx="322218" cy="2289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buClr>
                <a:srgbClr val="FBBA00"/>
              </a:buClr>
              <a:buSzPct val="200000"/>
              <a:defRPr/>
            </a:pPr>
            <a:fld id="{1507BE0A-8671-FA50-2601-51EC17994AE9}" type="slidenum">
              <a:rPr lang="ru-RU" sz="1500">
                <a:solidFill>
                  <a:srgbClr val="2E1D67"/>
                </a:solidFill>
                <a:latin typeface="Onest Regular"/>
              </a:rPr>
              <a:t/>
            </a:fld>
            <a:endParaRPr lang="en-US" sz="1500">
              <a:solidFill>
                <a:srgbClr val="2E1D67"/>
              </a:solidFill>
              <a:latin typeface="Onest Regular"/>
            </a:endParaRPr>
          </a:p>
        </p:txBody>
      </p:sp>
      <p:pic>
        <p:nvPicPr>
          <p:cNvPr id="420641225" name="Рисунок 2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667997" y="170364"/>
            <a:ext cx="1323404" cy="721199"/>
          </a:xfrm>
          <a:prstGeom prst="rect">
            <a:avLst/>
          </a:prstGeom>
        </p:spPr>
      </p:pic>
      <p:sp>
        <p:nvSpPr>
          <p:cNvPr id="908604932" name="Заголовок 6"/>
          <p:cNvSpPr txBox="1"/>
          <p:nvPr/>
        </p:nvSpPr>
        <p:spPr bwMode="auto">
          <a:xfrm flipH="0" flipV="0">
            <a:off x="6678000" y="1912473"/>
            <a:ext cx="4383697" cy="35284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597"/>
              </a:lnSpc>
              <a:defRPr/>
            </a:pPr>
            <a:endParaRPr lang="ru-RU" sz="1200">
              <a:solidFill>
                <a:schemeClr val="tx1">
                  <a:lumMod val="85000"/>
                  <a:lumOff val="15000"/>
                </a:schemeClr>
              </a:solidFill>
              <a:latin typeface="Onest Regular"/>
              <a:ea typeface="Verdana"/>
            </a:endParaRPr>
          </a:p>
          <a:p>
            <a:pPr>
              <a:lnSpc>
                <a:spcPct val="100000"/>
              </a:lnSpc>
              <a:buClr>
                <a:srgbClr val="00A552"/>
              </a:buCl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Onest Regular"/>
                <a:ea typeface="Onest Regular"/>
                <a:cs typeface="Onest Regular"/>
              </a:rPr>
              <a:t>Подключение сервоприводов и датчиков к плате Wemos D1 R32.</a:t>
            </a:r>
            <a:endParaRPr lang="ru-RU" sz="1600">
              <a:latin typeface="Onest Regular"/>
              <a:ea typeface="Verdana"/>
            </a:endParaRPr>
          </a:p>
          <a:p>
            <a:pPr>
              <a:lnSpc>
                <a:spcPct val="100000"/>
              </a:lnSpc>
              <a:buClr>
                <a:srgbClr val="00A552"/>
              </a:buClr>
              <a:defRPr/>
            </a:pPr>
            <a:endParaRPr lang="ru-RU" sz="1600">
              <a:latin typeface="Onest Regular"/>
              <a:ea typeface="Verdana"/>
            </a:endParaRPr>
          </a:p>
          <a:p>
            <a:pPr>
              <a:lnSpc>
                <a:spcPct val="100000"/>
              </a:lnSpc>
              <a:buClr>
                <a:srgbClr val="00A552"/>
              </a:buCl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Onest Regular"/>
                <a:ea typeface="Onest Regular"/>
                <a:cs typeface="Onest Regular"/>
              </a:rPr>
              <a:t>Connecting servos and sensors to the Amos D1 R32 board.</a:t>
            </a:r>
            <a:endParaRPr/>
          </a:p>
        </p:txBody>
      </p:sp>
      <p:sp>
        <p:nvSpPr>
          <p:cNvPr id="1212575150" name="TextBox 6"/>
          <p:cNvSpPr txBox="1"/>
          <p:nvPr/>
        </p:nvSpPr>
        <p:spPr bwMode="auto">
          <a:xfrm flipH="0" flipV="0">
            <a:off x="1716402" y="489546"/>
            <a:ext cx="9096524" cy="366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ru-RU" sz="2400" b="0" i="0" u="none" strike="noStrike" cap="none" spc="119">
                <a:solidFill>
                  <a:schemeClr val="bg1"/>
                </a:solidFill>
                <a:latin typeface="Onest Bold"/>
                <a:ea typeface="Onest Bold"/>
                <a:cs typeface="Onest Bold"/>
              </a:rPr>
              <a:t>Ход работы: </a:t>
            </a:r>
            <a:r>
              <a:rPr lang="ru-RU" sz="2400" b="0" i="0" u="none" strike="noStrike" cap="none" spc="119">
                <a:solidFill>
                  <a:srgbClr val="2E1D67"/>
                </a:solidFill>
                <a:latin typeface="Onest Bold"/>
                <a:ea typeface="Onest Bold"/>
                <a:cs typeface="Onest Bold"/>
              </a:rPr>
              <a:t>подключение </a:t>
            </a:r>
            <a:r>
              <a:rPr lang="ru-RU" sz="2400" b="0" i="0" u="none" strike="noStrike" cap="none" spc="119">
                <a:solidFill>
                  <a:srgbClr val="2E1D67"/>
                </a:solidFill>
                <a:latin typeface="Onest Bold"/>
                <a:ea typeface="Onest Bold"/>
                <a:cs typeface="Onest Bold"/>
              </a:rPr>
              <a:t>электрической схемы</a:t>
            </a:r>
            <a:endParaRPr sz="2400" b="0" i="0" u="none" strike="noStrike" cap="none" spc="119">
              <a:solidFill>
                <a:srgbClr val="2E1D67"/>
              </a:solidFill>
              <a:latin typeface="Onest Bold"/>
              <a:ea typeface="Onest Bold"/>
              <a:cs typeface="Onest Bold"/>
            </a:endParaRPr>
          </a:p>
        </p:txBody>
      </p:sp>
      <p:sp>
        <p:nvSpPr>
          <p:cNvPr id="275299554" name="TextBox 6"/>
          <p:cNvSpPr txBox="1"/>
          <p:nvPr/>
        </p:nvSpPr>
        <p:spPr bwMode="auto">
          <a:xfrm>
            <a:off x="3676515" y="956090"/>
            <a:ext cx="7392325" cy="305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ru-RU" sz="2000" b="0" i="0" u="none" strike="noStrike" cap="none" spc="119">
                <a:solidFill>
                  <a:schemeClr val="bg1"/>
                </a:solidFill>
                <a:latin typeface="Onest Bold"/>
                <a:ea typeface="Onest Bold"/>
                <a:cs typeface="Onest Bold"/>
              </a:rPr>
              <a:t> </a:t>
            </a:r>
            <a:r>
              <a:rPr lang="ru-RU" sz="2000" b="0" i="0" u="none" strike="noStrike" cap="none" spc="119">
                <a:solidFill>
                  <a:srgbClr val="2E1D67"/>
                </a:solidFill>
                <a:latin typeface="Onest Bold"/>
                <a:ea typeface="Onest Bold"/>
                <a:cs typeface="Onest Bold"/>
              </a:rPr>
              <a:t>Connection of the electrical circuit</a:t>
            </a:r>
            <a:endParaRPr sz="2000" b="0" i="0" u="none" strike="noStrike" cap="none" spc="119">
              <a:solidFill>
                <a:srgbClr val="2E1D67"/>
              </a:solidFill>
              <a:latin typeface="Onest Bold"/>
              <a:ea typeface="Onest Bold"/>
              <a:cs typeface="Onest Bold"/>
            </a:endParaRPr>
          </a:p>
        </p:txBody>
      </p:sp>
      <p:sp>
        <p:nvSpPr>
          <p:cNvPr id="1523483082" name="Прямоугольник: скругленные углы 8"/>
          <p:cNvSpPr/>
          <p:nvPr/>
        </p:nvSpPr>
        <p:spPr bwMode="auto">
          <a:xfrm flipH="0" flipV="0">
            <a:off x="801072" y="1825249"/>
            <a:ext cx="5086350" cy="3615636"/>
          </a:xfrm>
          <a:prstGeom prst="roundRect">
            <a:avLst>
              <a:gd name="adj" fmla="val 3567"/>
            </a:avLst>
          </a:prstGeom>
          <a:blipFill>
            <a:blip r:embed="rId3"/>
            <a:stretch/>
          </a:blipFill>
          <a:ln w="6349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мурад Абдулзагиров</cp:lastModifiedBy>
  <cp:revision>4</cp:revision>
  <dcterms:created xsi:type="dcterms:W3CDTF">2023-08-25T13:22:51Z</dcterms:created>
  <dcterms:modified xsi:type="dcterms:W3CDTF">2024-03-02T15:47:39Z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