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63C06-F25D-4D0C-A49B-E1D2A6DDAAA7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6A31F-9900-45F4-B196-F9B30E297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04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6A31F-9900-45F4-B196-F9B30E29732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50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BB-3A53-4325-96E8-D669B7F5A254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E039-D194-4C6F-8E15-28A64F2D46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97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BB-3A53-4325-96E8-D669B7F5A254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E039-D194-4C6F-8E15-28A64F2D46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3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BB-3A53-4325-96E8-D669B7F5A254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E039-D194-4C6F-8E15-28A64F2D46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22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BB-3A53-4325-96E8-D669B7F5A254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E039-D194-4C6F-8E15-28A64F2D46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39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BB-3A53-4325-96E8-D669B7F5A254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E039-D194-4C6F-8E15-28A64F2D46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36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BB-3A53-4325-96E8-D669B7F5A254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E039-D194-4C6F-8E15-28A64F2D46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2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BB-3A53-4325-96E8-D669B7F5A254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E039-D194-4C6F-8E15-28A64F2D46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67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BB-3A53-4325-96E8-D669B7F5A254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E039-D194-4C6F-8E15-28A64F2D46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4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BB-3A53-4325-96E8-D669B7F5A254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E039-D194-4C6F-8E15-28A64F2D46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41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BB-3A53-4325-96E8-D669B7F5A254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E039-D194-4C6F-8E15-28A64F2D46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18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BB-3A53-4325-96E8-D669B7F5A254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E039-D194-4C6F-8E15-28A64F2D46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56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6FBB-3A53-4325-96E8-D669B7F5A254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5E039-D194-4C6F-8E15-28A64F2D46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57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70818" y="2924944"/>
            <a:ext cx="764386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</a:t>
            </a:r>
          </a:p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зрения</a:t>
            </a:r>
          </a:p>
          <a:p>
            <a:pPr algn="ctr"/>
            <a:endParaRPr lang="ru-RU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разработки и внедрения систем технического зрения</a:t>
            </a:r>
            <a:endParaRPr lang="en-US" sz="2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800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5" name="Рисунок 14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260648"/>
            <a:ext cx="225772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91718" y="1724615"/>
            <a:ext cx="8291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осударственное Бюджетное Образовательное Учреждение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«Московский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Государственный Технологический Университет «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18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07116" y="1412776"/>
            <a:ext cx="86456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Примерно такая же ситуация с вычислительными мощностями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ЭВМ традиционной архитектуры, оснащенные обычными операционными системами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сравнительно дешевы (несколько сотен долларов США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специальные видеопроцессоры и математическое обеспечение к ним или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algn="just"/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ные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реального времени – значительно дороже и требуют специальных навыков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их использованию.</a:t>
            </a:r>
          </a:p>
        </p:txBody>
      </p:sp>
    </p:spTree>
    <p:extLst>
      <p:ext uri="{BB962C8B-B14F-4D97-AF65-F5344CB8AC3E}">
        <p14:creationId xmlns:p14="http://schemas.microsoft.com/office/powerpoint/2010/main" val="92255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51520" y="2276872"/>
            <a:ext cx="87176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Главным, как наиболее доступным направлением продвижения машинного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видения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практическому использованию в сложившихся условиях, в группе СТЗ ИПМ РАН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было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выбрано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совершенствование алгоритмической базы совместно с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современной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программной реализацией в различных средах.</a:t>
            </a:r>
          </a:p>
        </p:txBody>
      </p:sp>
    </p:spTree>
    <p:extLst>
      <p:ext uri="{BB962C8B-B14F-4D97-AF65-F5344CB8AC3E}">
        <p14:creationId xmlns:p14="http://schemas.microsoft.com/office/powerpoint/2010/main" val="922555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23529" y="1484784"/>
            <a:ext cx="86456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 преодоления возникающих трудностей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	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Устранение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изменчивости образов объектов на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неоднозначности их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описания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организацией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сцены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	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дальнометрической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информации или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изображений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различных точек зрения.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	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Управление/устранение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внешних факторов.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	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ориентированного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программирования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применительно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СТЗ.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5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74498" y="1628800"/>
            <a:ext cx="889469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Наращивание «мощности» инструментальных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(программных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аппаратных средств).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существующих или разработка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новых математических моделей наблюдаемых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 и явлений. (Выход в новое измерение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(среди 4-х) или изменение масштаба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одной из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осей, выбор языка описания и метрики).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	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Суммирование сил и средств на узких местах в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решении конкретной задачи.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55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44689" y="3138686"/>
            <a:ext cx="812754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ru-RU" sz="6600" b="1" dirty="0" smtClean="0">
                <a:ln/>
              </a:rPr>
              <a:t>Спасибо за внимание</a:t>
            </a:r>
            <a:endParaRPr lang="ru-RU" sz="6600" b="1" cap="none" spc="0" dirty="0">
              <a:ln/>
              <a:effectLst/>
            </a:endParaRPr>
          </a:p>
        </p:txBody>
      </p:sp>
      <p:pic>
        <p:nvPicPr>
          <p:cNvPr id="5" name="Рисунок 4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68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467544" y="1524368"/>
            <a:ext cx="79208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РАЗРАБОТКИ И 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ВНЕДРЕНИЯ СТЗ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Принципиальным отличием машинного видения от разнообразных устройств, использующих световой поток в качестве исходных данных является способность «понимать» - анализировать поступающие зрительные данные на предмет выделения информации, требующейся для решения той или иной задачи. На пути этого «понимания» стоит ряд проблем.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1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Прямоугольник 1"/>
          <p:cNvSpPr/>
          <p:nvPr/>
        </p:nvSpPr>
        <p:spPr>
          <a:xfrm>
            <a:off x="675540" y="1340768"/>
            <a:ext cx="75608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Назовем их: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Неоднозначность и нарушение непрерывности при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отображении 3-х мерного мира на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2-х мерный;</a:t>
            </a:r>
          </a:p>
          <a:p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ущественное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влияние внешних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(освещение, движение объектов, различные отражающие свойства материалов)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внутренних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(самой системы формирования данных)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факторов на изменчивость образов объектов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85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07505" y="1484784"/>
            <a:ext cx="87129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средством обработки зрительных данных в СТЗ являются ЭВМ или специальные вычислители, использующие подобные же средства математического обеспечения.</a:t>
            </a: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практических задач необходимы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инструментальные средства для описания 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хранения в ЭВМ информации об объектах внешнего мира. К настоящему моменту времени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существует развитого математического аппарата, на который могла бы опираться общая объектно-ориентированная модель данных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85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66847" y="1484784"/>
            <a:ext cx="88023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реального времени.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Математическое и алгоритмическое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машинного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видения в «понимании» или распознавании анализируемых сцен даже без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учета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 сбора исходных зрительных данных и без ограничений на время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собой сложную задачу и им посвящено не мало публикаций. С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дополнением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связанных с необходимостью сбора зрительных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обработке их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задаваемом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внешними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процессами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сложность формирования математического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алгоритмического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 СТЗ возрастает многократно.</a:t>
            </a:r>
          </a:p>
        </p:txBody>
      </p:sp>
    </p:spTree>
    <p:extLst>
      <p:ext uri="{BB962C8B-B14F-4D97-AF65-F5344CB8AC3E}">
        <p14:creationId xmlns:p14="http://schemas.microsoft.com/office/powerpoint/2010/main" val="408685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СТАНКИН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51520" y="1682224"/>
            <a:ext cx="87176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и организационные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трудности 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машинного видения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заманчивой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перспективой во многих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сферах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человеческой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деятельности, но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 с реальными возможностями внедрения СТЗ, определяемых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экономической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целесообразностью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существенно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меньше.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Кратко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перечислим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возникают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этим соображениям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85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79512" y="1556792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правило, к машинному видению обращаются при желании дооснастить этим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средством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уже действующие механизмы или технологические процессы, значительно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реже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формируется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система, в которую СТЗ закладывается как неотъемлемая часть.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 том и в другом случае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целесообразными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признаются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на СТЗ от 10 до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30%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стоимости всего проекта, если не рассматривать отдельные исключения.</a:t>
            </a:r>
          </a:p>
        </p:txBody>
      </p:sp>
    </p:spTree>
    <p:extLst>
      <p:ext uri="{BB962C8B-B14F-4D97-AF65-F5344CB8AC3E}">
        <p14:creationId xmlns:p14="http://schemas.microsoft.com/office/powerpoint/2010/main" val="408685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79513" y="1512947"/>
            <a:ext cx="85689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Аппаратные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средства, используемые в машинном видении, делятся на две основных категории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существующие средства, разработанные и широко используемые в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телевидении,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ориентированном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человека как конечного потребителя зрительной информации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специализированные разработки, ориентированные на техническое использование.</a:t>
            </a:r>
          </a:p>
        </p:txBody>
      </p:sp>
    </p:spTree>
    <p:extLst>
      <p:ext uri="{BB962C8B-B14F-4D97-AF65-F5344CB8AC3E}">
        <p14:creationId xmlns:p14="http://schemas.microsoft.com/office/powerpoint/2010/main" val="408685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2876" y="68025"/>
            <a:ext cx="315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технического зрения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Станкин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СТАНКИ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1210"/>
            <a:ext cx="1800200" cy="94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4804" y="2276872"/>
            <a:ext cx="85689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Разница в стоимости средств из второй категории составляет порядок, а то и более, что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абсолютном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выражении соответствует нескольким сотням - тысячи долларов США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первой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категории и десяткам тысяч долларов – для второй.</a:t>
            </a:r>
          </a:p>
        </p:txBody>
      </p:sp>
    </p:spTree>
    <p:extLst>
      <p:ext uri="{BB962C8B-B14F-4D97-AF65-F5344CB8AC3E}">
        <p14:creationId xmlns:p14="http://schemas.microsoft.com/office/powerpoint/2010/main" val="37546847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606</Words>
  <Application>Microsoft Office PowerPoint</Application>
  <PresentationFormat>Экран (4:3)</PresentationFormat>
  <Paragraphs>76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Заворыкин Никита</dc:creator>
  <cp:lastModifiedBy>Заворыкин Никита</cp:lastModifiedBy>
  <cp:revision>6</cp:revision>
  <dcterms:created xsi:type="dcterms:W3CDTF">2018-10-26T20:14:03Z</dcterms:created>
  <dcterms:modified xsi:type="dcterms:W3CDTF">2018-10-29T19:24:35Z</dcterms:modified>
</cp:coreProperties>
</file>