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58" r:id="rId6"/>
    <p:sldId id="261" r:id="rId7"/>
    <p:sldId id="266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6CE46D-7639-439A-AE22-239C234A0BF9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9611B7AD-168A-48C8-A16A-0D43751E9686}" type="pres">
      <dgm:prSet presAssocID="{C06CE46D-7639-439A-AE22-239C234A0BF9}" presName="compositeShape" presStyleCnt="0">
        <dgm:presLayoutVars>
          <dgm:dir/>
          <dgm:resizeHandles/>
        </dgm:presLayoutVars>
      </dgm:prSet>
      <dgm:spPr/>
    </dgm:pt>
  </dgm:ptLst>
  <dgm:cxnLst>
    <dgm:cxn modelId="{57CF265D-9718-4FBC-A3A3-10FAC26085D6}" type="presOf" srcId="{C06CE46D-7639-439A-AE22-239C234A0BF9}" destId="{9611B7AD-168A-48C8-A16A-0D43751E9686}" srcOrd="0" destOrd="0" presId="urn:microsoft.com/office/officeart/2005/8/layout/pyramid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4DD26-F96C-4B34-ACAE-1A5CE2F238D7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710AE-5F8E-44D2-A3EB-D8EBD5211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0883-83C5-4199-9D05-8B9F84C26D80}" type="datetime1">
              <a:rPr lang="en-US" smtClean="0"/>
              <a:pPr/>
              <a:t>8/30/2010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4D19-EF4F-43CE-90C2-E0ACFDFD9D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1FC5-3DC1-4A35-86CB-615FFDDB7153}" type="datetime1">
              <a:rPr lang="en-US" smtClean="0"/>
              <a:pPr/>
              <a:t>8/30/2010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4D19-EF4F-43CE-90C2-E0ACFDFD9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F3C1-3F1D-47AB-832D-0639FFABDC7C}" type="datetime1">
              <a:rPr lang="en-US" smtClean="0"/>
              <a:pPr/>
              <a:t>8/30/2010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4D19-EF4F-43CE-90C2-E0ACFDFD9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2421-E1E0-4579-AB12-F0E59C2E2CE1}" type="datetime1">
              <a:rPr lang="en-US" smtClean="0"/>
              <a:pPr/>
              <a:t>8/30/2010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4D19-EF4F-43CE-90C2-E0ACFDFD9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6D2D-AD86-48E7-B21E-DAEAB07C73A7}" type="datetime1">
              <a:rPr lang="en-US" smtClean="0"/>
              <a:pPr/>
              <a:t>8/30/2010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2674D19-EF4F-43CE-90C2-E0ACFDFD9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1793-2B41-4197-A1D0-FC65C6819B69}" type="datetime1">
              <a:rPr lang="en-US" smtClean="0"/>
              <a:pPr/>
              <a:t>8/30/2010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4D19-EF4F-43CE-90C2-E0ACFDFD9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FAE-1B19-48AF-A55A-95F97B1EDB5E}" type="datetime1">
              <a:rPr lang="en-US" smtClean="0"/>
              <a:pPr/>
              <a:t>8/30/2010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4D19-EF4F-43CE-90C2-E0ACFDFD9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5C18-B230-4093-A724-C7827AC4BCEB}" type="datetime1">
              <a:rPr lang="en-US" smtClean="0"/>
              <a:pPr/>
              <a:t>8/30/2010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4D19-EF4F-43CE-90C2-E0ACFDFD9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967E-5BC7-4728-897B-967098CDD941}" type="datetime1">
              <a:rPr lang="en-US" smtClean="0"/>
              <a:pPr/>
              <a:t>8/30/2010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4D19-EF4F-43CE-90C2-E0ACFDFD9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7C9C-C088-4B1A-B58D-8DD71F53FFCB}" type="datetime1">
              <a:rPr lang="en-US" smtClean="0"/>
              <a:pPr/>
              <a:t>8/30/2010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4D19-EF4F-43CE-90C2-E0ACFDFD9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19C8-789A-4D9F-8D70-F72EDD4AAD3A}" type="datetime1">
              <a:rPr lang="en-US" smtClean="0"/>
              <a:pPr/>
              <a:t>8/30/2010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4D19-EF4F-43CE-90C2-E0ACFDFD9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3AA81F5-15FB-4618-BF7D-80BB902ED250}" type="datetime1">
              <a:rPr lang="en-US" smtClean="0"/>
              <a:pPr/>
              <a:t>8/30/2010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2674D19-EF4F-43CE-90C2-E0ACFDFD9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END SEMESTER PROJECT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>
                <a:latin typeface="Cambria Math" pitchFamily="18" charset="0"/>
                <a:ea typeface="Cambria Math" pitchFamily="18" charset="0"/>
              </a:rPr>
              <a:t>LIBRARY 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</a:rPr>
              <a:t>MANAGEMENT 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</a:rPr>
              <a:t>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4D19-EF4F-43CE-90C2-E0ACFDFD9DD4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Content Placeholder 7" descr="islamabad Librar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667000"/>
            <a:ext cx="5181600" cy="39497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LABRARY </a:t>
            </a:r>
            <a:r>
              <a:rPr lang="en-US" dirty="0" smtClean="0"/>
              <a:t>MANAGEMENT SYSTEM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dirty="0" smtClean="0"/>
              <a:t>MURAD AHMAD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BIT </a:t>
            </a:r>
            <a:r>
              <a:rPr lang="en-US" dirty="0" smtClean="0"/>
              <a:t>10C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REG #: </a:t>
            </a:r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4D19-EF4F-43CE-90C2-E0ACFDFD9DD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ABOUT</a:t>
            </a:r>
            <a:r>
              <a:rPr lang="en-US" sz="3600" dirty="0" smtClean="0"/>
              <a:t> PROJECT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4D19-EF4F-43CE-90C2-E0ACFDFD9DD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Concepts used in the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-else  </a:t>
            </a:r>
            <a:r>
              <a:rPr lang="en-US" dirty="0" smtClean="0"/>
              <a:t>statements</a:t>
            </a:r>
            <a:endParaRPr lang="en-US" dirty="0" smtClean="0"/>
          </a:p>
          <a:p>
            <a:r>
              <a:rPr lang="en-US" dirty="0" smtClean="0"/>
              <a:t>Arrays</a:t>
            </a:r>
            <a:endParaRPr lang="en-US" dirty="0" smtClean="0"/>
          </a:p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4D19-EF4F-43CE-90C2-E0ACFDFD9DD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/>
            </a:r>
            <a:b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</a:br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/>
            </a:r>
            <a:b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</a:br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/>
            </a:r>
            <a:b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</a:br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/>
            </a:r>
            <a:b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</a:br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Functions  used…… </a:t>
            </a:r>
            <a:b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</a:br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/>
            </a:r>
            <a:b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</a:br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/>
            </a:r>
            <a:b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70916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issue_book1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issue_book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faculty_record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existing_faculty_member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student_record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existing_student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add_new_faculty_member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add_new_book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add_new_student</a:t>
            </a:r>
            <a:r>
              <a:rPr lang="en-US" dirty="0" smtClean="0"/>
              <a:t>();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4D19-EF4F-43CE-90C2-E0ACFDFD9DD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USED: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student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{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            char </a:t>
            </a:r>
            <a:r>
              <a:rPr lang="en-US" dirty="0" smtClean="0">
                <a:solidFill>
                  <a:schemeClr val="bg1"/>
                </a:solidFill>
              </a:rPr>
              <a:t>name[15];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           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rol_no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            char </a:t>
            </a:r>
            <a:r>
              <a:rPr lang="en-US" dirty="0" smtClean="0">
                <a:solidFill>
                  <a:schemeClr val="bg1"/>
                </a:solidFill>
              </a:rPr>
              <a:t>batch[10];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           char </a:t>
            </a:r>
            <a:r>
              <a:rPr lang="en-US" dirty="0" err="1" smtClean="0">
                <a:solidFill>
                  <a:schemeClr val="bg1"/>
                </a:solidFill>
              </a:rPr>
              <a:t>disipline</a:t>
            </a:r>
            <a:r>
              <a:rPr lang="en-US" dirty="0" smtClean="0">
                <a:solidFill>
                  <a:schemeClr val="bg1"/>
                </a:solidFill>
              </a:rPr>
              <a:t>[15</a:t>
            </a:r>
            <a:r>
              <a:rPr lang="en-US" dirty="0" smtClean="0">
                <a:solidFill>
                  <a:schemeClr val="bg1"/>
                </a:solidFill>
              </a:rPr>
              <a:t>];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        };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faculty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{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          char </a:t>
            </a:r>
            <a:r>
              <a:rPr lang="en-US" dirty="0" smtClean="0">
                <a:solidFill>
                  <a:schemeClr val="bg1"/>
                </a:solidFill>
              </a:rPr>
              <a:t>name[15],department[15];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id;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};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4D19-EF4F-43CE-90C2-E0ACFDFD9DD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book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char </a:t>
            </a:r>
            <a:r>
              <a:rPr lang="en-US" dirty="0" err="1" smtClean="0">
                <a:solidFill>
                  <a:schemeClr val="bg1"/>
                </a:solidFill>
              </a:rPr>
              <a:t>book_name</a:t>
            </a:r>
            <a:r>
              <a:rPr lang="en-US" dirty="0" smtClean="0">
                <a:solidFill>
                  <a:schemeClr val="bg1"/>
                </a:solidFill>
              </a:rPr>
              <a:t>[30];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char </a:t>
            </a:r>
            <a:r>
              <a:rPr lang="en-US" dirty="0" err="1" smtClean="0">
                <a:solidFill>
                  <a:schemeClr val="bg1"/>
                </a:solidFill>
              </a:rPr>
              <a:t>author_name</a:t>
            </a:r>
            <a:r>
              <a:rPr lang="en-US" dirty="0" smtClean="0">
                <a:solidFill>
                  <a:schemeClr val="bg1"/>
                </a:solidFill>
              </a:rPr>
              <a:t>[15];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double </a:t>
            </a:r>
            <a:r>
              <a:rPr lang="en-US" dirty="0" err="1" smtClean="0">
                <a:solidFill>
                  <a:schemeClr val="bg1"/>
                </a:solidFill>
              </a:rPr>
              <a:t>isbn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4D19-EF4F-43CE-90C2-E0ACFDFD9DD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MURAD KHAN MS-IT</a:t>
            </a:r>
          </a:p>
          <a:p>
            <a:r>
              <a:rPr lang="en-US" dirty="0" smtClean="0"/>
              <a:t>TAHIR KAKAY MS-IT</a:t>
            </a:r>
            <a:endParaRPr lang="en-US" dirty="0" smtClean="0"/>
          </a:p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4D19-EF4F-43CE-90C2-E0ACFDFD9DD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4D19-EF4F-43CE-90C2-E0ACFDFD9DD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161</TotalTime>
  <Words>72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   END SEMESTER PROJECT  LIBRARY MANAGEMENT SYSTEM</vt:lpstr>
      <vt:lpstr>LABRARY MANAGEMENT SYSTEM </vt:lpstr>
      <vt:lpstr>  ABOUT PROJECT    </vt:lpstr>
      <vt:lpstr>Concepts used in the project</vt:lpstr>
      <vt:lpstr>    Functions  used……    </vt:lpstr>
      <vt:lpstr>STRUCTURE USED:</vt:lpstr>
      <vt:lpstr>Continued..</vt:lpstr>
      <vt:lpstr>HELP:</vt:lpstr>
      <vt:lpstr>THANKS</vt:lpstr>
    </vt:vector>
  </TitlesOfParts>
  <Company>SECCS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SEMESTER PROJECT</dc:title>
  <dc:creator>NUST</dc:creator>
  <cp:lastModifiedBy>mursd</cp:lastModifiedBy>
  <cp:revision>68</cp:revision>
  <dcterms:created xsi:type="dcterms:W3CDTF">2010-06-18T06:57:10Z</dcterms:created>
  <dcterms:modified xsi:type="dcterms:W3CDTF">2010-08-30T05:32:51Z</dcterms:modified>
</cp:coreProperties>
</file>