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5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26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3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9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8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6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79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94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8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3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9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3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62F827-3C6A-4CEA-81E9-21258FCDDD30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EE3E8-2E6A-4B15-B968-DD17B9D01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73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04388A0F-9A53-0BF3-A564-19223D7E7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öhne"/>
              </a:rPr>
              <a:t>Приложение Погоды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D5F15-6E66-A814-41A3-D44C3D5F4E21}"/>
              </a:ext>
            </a:extLst>
          </p:cNvPr>
          <p:cNvSpPr txBox="1"/>
          <p:nvPr/>
        </p:nvSpPr>
        <p:spPr>
          <a:xfrm>
            <a:off x="3222594" y="3941685"/>
            <a:ext cx="550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Söhne"/>
              </a:rPr>
              <a:t>Целью этой программы является предоставление пользователю актуальной информации о погоде в различных городах.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69E9E-3DE4-A2D6-8535-86CC9B9E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Добавление изображений логотипа и рамки в интерфейс</a:t>
            </a:r>
            <a:r>
              <a:rPr lang="ru-RU" sz="9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ru-RU" sz="1800" dirty="0">
              <a:latin typeface="Söhne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DCCFC-F46B-F520-7FB1-5769A50E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Logo_image</a:t>
            </a:r>
            <a:r>
              <a:rPr lang="en-US" dirty="0"/>
              <a:t> = </a:t>
            </a:r>
            <a:r>
              <a:rPr lang="en-US" dirty="0" err="1"/>
              <a:t>PhotoImage</a:t>
            </a:r>
            <a:r>
              <a:rPr lang="en-US" dirty="0"/>
              <a:t>(file="logo.png")</a:t>
            </a:r>
          </a:p>
          <a:p>
            <a:r>
              <a:rPr lang="en-US" dirty="0"/>
              <a:t>logo = Label(image=</a:t>
            </a:r>
            <a:r>
              <a:rPr lang="en-US" dirty="0" err="1"/>
              <a:t>Logo_image</a:t>
            </a:r>
            <a:r>
              <a:rPr lang="en-US" dirty="0"/>
              <a:t>)</a:t>
            </a:r>
          </a:p>
          <a:p>
            <a:r>
              <a:rPr lang="en-US" dirty="0" err="1"/>
              <a:t>logo.place</a:t>
            </a:r>
            <a:r>
              <a:rPr lang="en-US" dirty="0"/>
              <a:t>(x=150, y=100)</a:t>
            </a:r>
          </a:p>
          <a:p>
            <a:endParaRPr lang="en-US" dirty="0"/>
          </a:p>
          <a:p>
            <a:r>
              <a:rPr lang="en-US" dirty="0" err="1"/>
              <a:t>Frame_image</a:t>
            </a:r>
            <a:r>
              <a:rPr lang="en-US" dirty="0"/>
              <a:t> = </a:t>
            </a:r>
            <a:r>
              <a:rPr lang="en-US" dirty="0" err="1"/>
              <a:t>PhotoImage</a:t>
            </a:r>
            <a:r>
              <a:rPr lang="en-US" dirty="0"/>
              <a:t>(file="box.png")</a:t>
            </a:r>
          </a:p>
          <a:p>
            <a:r>
              <a:rPr lang="en-US" dirty="0" err="1"/>
              <a:t>frame_myimage</a:t>
            </a:r>
            <a:r>
              <a:rPr lang="en-US" dirty="0"/>
              <a:t> = Label(image=</a:t>
            </a:r>
            <a:r>
              <a:rPr lang="en-US" dirty="0" err="1"/>
              <a:t>Frame_image</a:t>
            </a:r>
            <a:r>
              <a:rPr lang="en-US" dirty="0"/>
              <a:t>)</a:t>
            </a:r>
          </a:p>
          <a:p>
            <a:r>
              <a:rPr lang="en-US" dirty="0" err="1"/>
              <a:t>frame_myimage.pack</a:t>
            </a:r>
            <a:r>
              <a:rPr lang="en-US" dirty="0"/>
              <a:t>(</a:t>
            </a:r>
            <a:r>
              <a:rPr lang="en-US" dirty="0" err="1"/>
              <a:t>padx</a:t>
            </a:r>
            <a:r>
              <a:rPr lang="en-US" dirty="0"/>
              <a:t>=5, </a:t>
            </a:r>
            <a:r>
              <a:rPr lang="en-US" dirty="0" err="1"/>
              <a:t>pady</a:t>
            </a:r>
            <a:r>
              <a:rPr lang="en-US" dirty="0"/>
              <a:t>=5, side=BOTTOM)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50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8CCA6-3695-BE73-3727-72635130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7AEEB2-4A65-4759-4FEB-234BBEB4E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937" y="2107153"/>
            <a:ext cx="6899904" cy="4074698"/>
          </a:xfrm>
        </p:spPr>
      </p:pic>
    </p:spTree>
    <p:extLst>
      <p:ext uri="{BB962C8B-B14F-4D97-AF65-F5344CB8AC3E}">
        <p14:creationId xmlns:p14="http://schemas.microsoft.com/office/powerpoint/2010/main" val="11828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074BEC2D-6418-3765-CAEB-ABE3D538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2358"/>
            <a:ext cx="9601196" cy="34535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tkinter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import *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tkinter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tk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geopy.geocoders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import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Nominatim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tkinter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import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ttk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messagebox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timezonefinder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import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TimezoneFinder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from datetime import datetime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import requests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pytz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76ABE-64E7-C329-BF58-6FAACB0817F5}"/>
              </a:ext>
            </a:extLst>
          </p:cNvPr>
          <p:cNvSpPr txBox="1"/>
          <p:nvPr/>
        </p:nvSpPr>
        <p:spPr>
          <a:xfrm>
            <a:off x="3701753" y="733212"/>
            <a:ext cx="374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Söhne"/>
              </a:rPr>
              <a:t>Импорт необходимых модулей для работы с графическим интерфейсом, </a:t>
            </a:r>
            <a:r>
              <a:rPr lang="ru-RU" b="0" i="0" dirty="0" err="1">
                <a:effectLst/>
                <a:latin typeface="Söhne"/>
              </a:rPr>
              <a:t>геокодированием</a:t>
            </a:r>
            <a:r>
              <a:rPr lang="ru-RU" b="0" i="0" dirty="0">
                <a:effectLst/>
                <a:latin typeface="Söhne"/>
              </a:rPr>
              <a:t>, временными зонами, HTTP-запросами и часовыми поясами.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84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4DF22-11CF-AE10-A1E1-865AE596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Создание главного окна приложения с заданными размерами и заголовком, а также запрет на изменение размеров окна.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D73EF-0B5A-48ED-E605-502B3F0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= Tk()</a:t>
            </a:r>
          </a:p>
          <a:p>
            <a:r>
              <a:rPr lang="en-US" dirty="0" err="1"/>
              <a:t>root.title</a:t>
            </a:r>
            <a:r>
              <a:rPr lang="en-US" dirty="0"/>
              <a:t>("</a:t>
            </a:r>
            <a:r>
              <a:rPr lang="ru-RU" dirty="0"/>
              <a:t>Приложение Погоды")</a:t>
            </a:r>
          </a:p>
          <a:p>
            <a:r>
              <a:rPr lang="en-US" dirty="0" err="1"/>
              <a:t>root.geometry</a:t>
            </a:r>
            <a:r>
              <a:rPr lang="en-US" dirty="0"/>
              <a:t>("900x500+300+200")</a:t>
            </a:r>
          </a:p>
          <a:p>
            <a:r>
              <a:rPr lang="en-US" dirty="0" err="1"/>
              <a:t>root.resizable</a:t>
            </a:r>
            <a:r>
              <a:rPr lang="en-US" dirty="0"/>
              <a:t>(False, False)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2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3E683-B1D6-84A3-1A60-BF7ED722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13691"/>
            <a:ext cx="9601196" cy="1303867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Söhne"/>
              </a:rPr>
              <a:t>Функция </a:t>
            </a:r>
            <a:r>
              <a:rPr lang="ru-RU" sz="1800" dirty="0" err="1">
                <a:latin typeface="Söhne"/>
              </a:rPr>
              <a:t>getWeather</a:t>
            </a:r>
            <a:r>
              <a:rPr lang="ru-RU" sz="1800" dirty="0">
                <a:latin typeface="Söhne"/>
              </a:rPr>
              <a:t> вызывается при нажатии кнопки поиска и выполняет следующие действия: получает введенный пользователем город, выполняет </a:t>
            </a:r>
            <a:r>
              <a:rPr lang="ru-RU" sz="1800" dirty="0" err="1">
                <a:latin typeface="Söhne"/>
              </a:rPr>
              <a:t>геокодирование</a:t>
            </a:r>
            <a:r>
              <a:rPr lang="ru-RU" sz="1800" dirty="0">
                <a:latin typeface="Söhne"/>
              </a:rPr>
              <a:t>, определяет временную зону и обрабатывает возможные ошибки.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22E8F-294E-6318-E3B4-A78924BD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84" y="2093494"/>
            <a:ext cx="9950113" cy="3950815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latin typeface="Söhne"/>
              </a:rPr>
              <a:t>def </a:t>
            </a:r>
            <a:r>
              <a:rPr lang="en-US" sz="2900" dirty="0" err="1">
                <a:latin typeface="Söhne"/>
              </a:rPr>
              <a:t>getWeather</a:t>
            </a:r>
            <a:r>
              <a:rPr lang="en-US" sz="2900" dirty="0">
                <a:latin typeface="Söhne"/>
              </a:rPr>
              <a:t>():</a:t>
            </a:r>
          </a:p>
          <a:p>
            <a:r>
              <a:rPr lang="en-US" sz="2900" dirty="0">
                <a:latin typeface="Söhne"/>
              </a:rPr>
              <a:t>    try:</a:t>
            </a:r>
          </a:p>
          <a:p>
            <a:r>
              <a:rPr lang="en-US" sz="2900" dirty="0">
                <a:latin typeface="Söhne"/>
              </a:rPr>
              <a:t>        city = </a:t>
            </a:r>
            <a:r>
              <a:rPr lang="en-US" sz="2900" dirty="0" err="1">
                <a:latin typeface="Söhne"/>
              </a:rPr>
              <a:t>textfield.get</a:t>
            </a:r>
            <a:r>
              <a:rPr lang="en-US" sz="2900" dirty="0">
                <a:latin typeface="Söhne"/>
              </a:rPr>
              <a:t>()</a:t>
            </a:r>
          </a:p>
          <a:p>
            <a:endParaRPr lang="en-US" sz="2900" dirty="0">
              <a:latin typeface="Söhne"/>
            </a:endParaRPr>
          </a:p>
          <a:p>
            <a:r>
              <a:rPr lang="en-US" sz="2900" dirty="0">
                <a:latin typeface="Söhne"/>
              </a:rPr>
              <a:t>        geolocator = </a:t>
            </a:r>
            <a:r>
              <a:rPr lang="en-US" sz="2900" dirty="0" err="1">
                <a:latin typeface="Söhne"/>
              </a:rPr>
              <a:t>Nominatim</a:t>
            </a:r>
            <a:r>
              <a:rPr lang="en-US" sz="2900" dirty="0">
                <a:latin typeface="Söhne"/>
              </a:rPr>
              <a:t>(</a:t>
            </a:r>
            <a:r>
              <a:rPr lang="en-US" sz="2900" dirty="0" err="1">
                <a:latin typeface="Söhne"/>
              </a:rPr>
              <a:t>user_agent</a:t>
            </a:r>
            <a:r>
              <a:rPr lang="en-US" sz="2900" dirty="0">
                <a:latin typeface="Söhne"/>
              </a:rPr>
              <a:t>="</a:t>
            </a:r>
            <a:r>
              <a:rPr lang="en-US" sz="2900" dirty="0" err="1">
                <a:latin typeface="Söhne"/>
              </a:rPr>
              <a:t>geoapiExercises</a:t>
            </a:r>
            <a:r>
              <a:rPr lang="en-US" sz="2900" dirty="0">
                <a:latin typeface="Söhne"/>
              </a:rPr>
              <a:t>")</a:t>
            </a:r>
          </a:p>
          <a:p>
            <a:r>
              <a:rPr lang="en-US" sz="2900" dirty="0">
                <a:latin typeface="Söhne"/>
              </a:rPr>
              <a:t>        location = </a:t>
            </a:r>
            <a:r>
              <a:rPr lang="en-US" sz="2900" dirty="0" err="1">
                <a:latin typeface="Söhne"/>
              </a:rPr>
              <a:t>geolocator.geocode</a:t>
            </a:r>
            <a:r>
              <a:rPr lang="en-US" sz="2900" dirty="0">
                <a:latin typeface="Söhne"/>
              </a:rPr>
              <a:t>(city)</a:t>
            </a:r>
          </a:p>
          <a:p>
            <a:r>
              <a:rPr lang="en-US" sz="2900" dirty="0">
                <a:latin typeface="Söhne"/>
              </a:rPr>
              <a:t>        obj = </a:t>
            </a:r>
            <a:r>
              <a:rPr lang="en-US" sz="2900" dirty="0" err="1">
                <a:latin typeface="Söhne"/>
              </a:rPr>
              <a:t>TimezoneFinder</a:t>
            </a:r>
            <a:r>
              <a:rPr lang="en-US" sz="2900" dirty="0">
                <a:latin typeface="Söhne"/>
              </a:rPr>
              <a:t>()</a:t>
            </a:r>
          </a:p>
          <a:p>
            <a:r>
              <a:rPr lang="en-US" sz="2900" dirty="0">
                <a:latin typeface="Söhne"/>
              </a:rPr>
              <a:t>        result = </a:t>
            </a:r>
            <a:r>
              <a:rPr lang="en-US" sz="2900" dirty="0" err="1">
                <a:latin typeface="Söhne"/>
              </a:rPr>
              <a:t>obj.timezone_at</a:t>
            </a:r>
            <a:r>
              <a:rPr lang="en-US" sz="2900" dirty="0">
                <a:latin typeface="Söhne"/>
              </a:rPr>
              <a:t>(</a:t>
            </a:r>
            <a:r>
              <a:rPr lang="en-US" sz="2900" dirty="0" err="1">
                <a:latin typeface="Söhne"/>
              </a:rPr>
              <a:t>lng</a:t>
            </a:r>
            <a:r>
              <a:rPr lang="en-US" sz="2900" dirty="0">
                <a:latin typeface="Söhne"/>
              </a:rPr>
              <a:t>=</a:t>
            </a:r>
            <a:r>
              <a:rPr lang="en-US" sz="2900" dirty="0" err="1">
                <a:latin typeface="Söhne"/>
              </a:rPr>
              <a:t>location.longitude</a:t>
            </a:r>
            <a:r>
              <a:rPr lang="en-US" sz="2900" dirty="0">
                <a:latin typeface="Söhne"/>
              </a:rPr>
              <a:t>, </a:t>
            </a:r>
            <a:r>
              <a:rPr lang="en-US" sz="2900" dirty="0" err="1">
                <a:latin typeface="Söhne"/>
              </a:rPr>
              <a:t>lat</a:t>
            </a:r>
            <a:r>
              <a:rPr lang="en-US" sz="2900" dirty="0">
                <a:latin typeface="Söhne"/>
              </a:rPr>
              <a:t>=</a:t>
            </a:r>
            <a:r>
              <a:rPr lang="en-US" sz="2900" dirty="0" err="1">
                <a:latin typeface="Söhne"/>
              </a:rPr>
              <a:t>location.latitude</a:t>
            </a:r>
            <a:r>
              <a:rPr lang="en-US" sz="2900" dirty="0">
                <a:latin typeface="Söhne"/>
              </a:rPr>
              <a:t>)</a:t>
            </a:r>
          </a:p>
          <a:p>
            <a:r>
              <a:rPr lang="en-US" sz="2900" dirty="0">
                <a:latin typeface="Söhne"/>
              </a:rPr>
              <a:t>        </a:t>
            </a:r>
          </a:p>
          <a:p>
            <a:r>
              <a:rPr lang="en-US" sz="2900" dirty="0">
                <a:latin typeface="Söhne"/>
              </a:rPr>
              <a:t>        # </a:t>
            </a:r>
            <a:r>
              <a:rPr lang="ru-RU" sz="2900" dirty="0">
                <a:latin typeface="Söhne"/>
              </a:rPr>
              <a:t>Остальной код</a:t>
            </a:r>
          </a:p>
          <a:p>
            <a:r>
              <a:rPr lang="ru-RU" sz="2900" dirty="0">
                <a:latin typeface="Söhne"/>
              </a:rPr>
              <a:t>    </a:t>
            </a:r>
            <a:r>
              <a:rPr lang="en-US" sz="2900" dirty="0">
                <a:latin typeface="Söhne"/>
              </a:rPr>
              <a:t>except Exception as e:</a:t>
            </a:r>
          </a:p>
          <a:p>
            <a:r>
              <a:rPr lang="en-US" sz="2900" dirty="0">
                <a:latin typeface="Söhne"/>
              </a:rPr>
              <a:t>        </a:t>
            </a:r>
            <a:r>
              <a:rPr lang="en-US" sz="2900" dirty="0" err="1">
                <a:latin typeface="Söhne"/>
              </a:rPr>
              <a:t>messagebox.showerror</a:t>
            </a:r>
            <a:r>
              <a:rPr lang="en-US" sz="2900" dirty="0">
                <a:latin typeface="Söhne"/>
              </a:rPr>
              <a:t>("</a:t>
            </a:r>
            <a:r>
              <a:rPr lang="ru-RU" sz="2900" dirty="0">
                <a:latin typeface="Söhne"/>
              </a:rPr>
              <a:t>Приложение </a:t>
            </a:r>
            <a:r>
              <a:rPr lang="ru-RU" sz="2900" dirty="0" err="1">
                <a:latin typeface="Söhne"/>
              </a:rPr>
              <a:t>погоды","Ошибка</a:t>
            </a:r>
            <a:r>
              <a:rPr lang="ru-RU" sz="2900" dirty="0">
                <a:latin typeface="Söhne"/>
              </a:rPr>
              <a:t> в названии!")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12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F047-7217-E249-CFDD-5F848E28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Формирование URL-адреса для получения погодных данных по заданному городу. Выполнение HTTP-запроса и получение данных в формате JSON. Извлечение нужной информации о погоде, такой как состояние, описание, температура, давление, влажность и скорость ветра.</a:t>
            </a:r>
            <a:endParaRPr lang="ru-RU" sz="18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5B5BD-AC51-07D3-ACDB-6A8A7D07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54" y="2421112"/>
            <a:ext cx="9885944" cy="37743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api</a:t>
            </a:r>
            <a:r>
              <a:rPr lang="en-US" dirty="0"/>
              <a:t> = "https://api.openweathermap.org/data/2.5/</a:t>
            </a:r>
            <a:r>
              <a:rPr lang="en-US" dirty="0" err="1"/>
              <a:t>weather?q</a:t>
            </a:r>
            <a:r>
              <a:rPr lang="en-US" dirty="0"/>
              <a:t>=" + city + "&amp;</a:t>
            </a:r>
            <a:r>
              <a:rPr lang="en-US" dirty="0" err="1"/>
              <a:t>appid</a:t>
            </a:r>
            <a:r>
              <a:rPr lang="en-US" dirty="0"/>
              <a:t>=09df85397dd16d5beadee37fc212dc75"</a:t>
            </a:r>
          </a:p>
          <a:p>
            <a:endParaRPr lang="en-US" dirty="0"/>
          </a:p>
          <a:p>
            <a:r>
              <a:rPr lang="en-US" dirty="0" err="1"/>
              <a:t>json_data</a:t>
            </a:r>
            <a:r>
              <a:rPr lang="en-US" dirty="0"/>
              <a:t>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api</a:t>
            </a:r>
            <a:r>
              <a:rPr lang="en-US" dirty="0"/>
              <a:t>).</a:t>
            </a:r>
            <a:r>
              <a:rPr lang="en-US" dirty="0" err="1"/>
              <a:t>json</a:t>
            </a:r>
            <a:r>
              <a:rPr lang="en-US" dirty="0"/>
              <a:t>()</a:t>
            </a:r>
          </a:p>
          <a:p>
            <a:r>
              <a:rPr lang="en-US" dirty="0"/>
              <a:t>condition = </a:t>
            </a:r>
            <a:r>
              <a:rPr lang="en-US" dirty="0" err="1"/>
              <a:t>json_data</a:t>
            </a:r>
            <a:r>
              <a:rPr lang="en-US" dirty="0"/>
              <a:t>['weather'][0]['main']</a:t>
            </a:r>
          </a:p>
          <a:p>
            <a:r>
              <a:rPr lang="en-US" dirty="0"/>
              <a:t>description = </a:t>
            </a:r>
            <a:r>
              <a:rPr lang="en-US" dirty="0" err="1"/>
              <a:t>json_data</a:t>
            </a:r>
            <a:r>
              <a:rPr lang="en-US" dirty="0"/>
              <a:t>['weather'][0]['description']</a:t>
            </a:r>
          </a:p>
          <a:p>
            <a:r>
              <a:rPr lang="en-US" dirty="0"/>
              <a:t>temp = int(</a:t>
            </a:r>
            <a:r>
              <a:rPr lang="en-US" dirty="0" err="1"/>
              <a:t>json_data</a:t>
            </a:r>
            <a:r>
              <a:rPr lang="en-US" dirty="0"/>
              <a:t>['main']['temp'] - 273.15)</a:t>
            </a:r>
          </a:p>
          <a:p>
            <a:r>
              <a:rPr lang="en-US" dirty="0"/>
              <a:t>pressure = </a:t>
            </a:r>
            <a:r>
              <a:rPr lang="en-US" dirty="0" err="1"/>
              <a:t>json_data</a:t>
            </a:r>
            <a:r>
              <a:rPr lang="en-US" dirty="0"/>
              <a:t>['main']['pressure']</a:t>
            </a:r>
          </a:p>
          <a:p>
            <a:r>
              <a:rPr lang="en-US" dirty="0"/>
              <a:t>humidity = </a:t>
            </a:r>
            <a:r>
              <a:rPr lang="en-US" dirty="0" err="1"/>
              <a:t>json_data</a:t>
            </a:r>
            <a:r>
              <a:rPr lang="en-US" dirty="0"/>
              <a:t>['main']['humidity']</a:t>
            </a:r>
          </a:p>
          <a:p>
            <a:r>
              <a:rPr lang="en-US" dirty="0"/>
              <a:t>wind = </a:t>
            </a:r>
            <a:r>
              <a:rPr lang="en-US" dirty="0" err="1"/>
              <a:t>json_data</a:t>
            </a:r>
            <a:r>
              <a:rPr lang="en-US" dirty="0"/>
              <a:t>['wind']['speed']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51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4113C-2E1F-5337-DEB2-0D99CB11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Обновление текстовых меток на экране с полученными данными о погоде. Вывод температуры, состояния погоды, скорости ветра, влажности и давления. Используются словари для перевода значений на русский язык.</a:t>
            </a:r>
            <a:endParaRPr lang="ru-RU" sz="18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E2D6E-9548-971C-9019-3BBC2180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t.config</a:t>
            </a:r>
            <a:r>
              <a:rPr lang="en-US" dirty="0"/>
              <a:t>(text=(</a:t>
            </a:r>
            <a:r>
              <a:rPr lang="en-US" dirty="0" err="1"/>
              <a:t>temp,"°C</a:t>
            </a:r>
            <a:r>
              <a:rPr lang="en-US" dirty="0"/>
              <a:t>"))</a:t>
            </a:r>
          </a:p>
          <a:p>
            <a:r>
              <a:rPr lang="en-US" dirty="0" err="1"/>
              <a:t>c.config</a:t>
            </a:r>
            <a:r>
              <a:rPr lang="en-US" dirty="0"/>
              <a:t>(text=(</a:t>
            </a:r>
            <a:r>
              <a:rPr lang="en-US" dirty="0" err="1"/>
              <a:t>condition_translation</a:t>
            </a:r>
            <a:r>
              <a:rPr lang="en-US" dirty="0"/>
              <a:t>[condition], "|", "</a:t>
            </a:r>
            <a:r>
              <a:rPr lang="ru-RU" dirty="0"/>
              <a:t>ОЩУЩАЕТСЯ", </a:t>
            </a:r>
            <a:r>
              <a:rPr lang="en-US" dirty="0" err="1"/>
              <a:t>temp,"°C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 err="1"/>
              <a:t>w.config</a:t>
            </a:r>
            <a:r>
              <a:rPr lang="en-US" dirty="0"/>
              <a:t>(text=(wind,"</a:t>
            </a:r>
            <a:r>
              <a:rPr lang="ru-RU" dirty="0"/>
              <a:t>км/ч"))</a:t>
            </a:r>
          </a:p>
          <a:p>
            <a:r>
              <a:rPr lang="en-US" dirty="0" err="1"/>
              <a:t>h.config</a:t>
            </a:r>
            <a:r>
              <a:rPr lang="en-US" dirty="0"/>
              <a:t>(text=(humidity,"%"))</a:t>
            </a:r>
          </a:p>
          <a:p>
            <a:r>
              <a:rPr lang="en-US" dirty="0" err="1"/>
              <a:t>d.config</a:t>
            </a:r>
            <a:r>
              <a:rPr lang="en-US" dirty="0"/>
              <a:t>(text=</a:t>
            </a:r>
            <a:r>
              <a:rPr lang="en-US" dirty="0" err="1"/>
              <a:t>description_translation</a:t>
            </a:r>
            <a:r>
              <a:rPr lang="en-US" dirty="0"/>
              <a:t>[description])</a:t>
            </a:r>
          </a:p>
          <a:p>
            <a:r>
              <a:rPr lang="en-US" dirty="0" err="1"/>
              <a:t>p.config</a:t>
            </a:r>
            <a:r>
              <a:rPr lang="en-US" dirty="0"/>
              <a:t>(text=(</a:t>
            </a:r>
            <a:r>
              <a:rPr lang="en-US" dirty="0" err="1"/>
              <a:t>pressure,"mbar</a:t>
            </a:r>
            <a:r>
              <a:rPr lang="en-US" dirty="0"/>
              <a:t>"))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1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F8E94-5409-6941-DDCB-DA9BD4C1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Söhne"/>
              </a:rPr>
              <a:t>Словарь </a:t>
            </a:r>
            <a:r>
              <a:rPr lang="ru-RU" sz="1800" dirty="0" err="1">
                <a:latin typeface="Söhne"/>
              </a:rPr>
              <a:t>condition_translation</a:t>
            </a:r>
            <a:r>
              <a:rPr lang="ru-RU" sz="1800" dirty="0">
                <a:latin typeface="Söhne"/>
              </a:rPr>
              <a:t>, содержащий переводы состояний погоды с английского на русский.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FD92F-08A7-AE56-1CEE-86905AD7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condition_translation</a:t>
            </a:r>
            <a:r>
              <a:rPr lang="ru-RU" dirty="0"/>
              <a:t> = {</a:t>
            </a:r>
          </a:p>
          <a:p>
            <a:r>
              <a:rPr lang="ru-RU" dirty="0"/>
              <a:t>    "Clear": "Ясно",</a:t>
            </a:r>
          </a:p>
          <a:p>
            <a:r>
              <a:rPr lang="ru-RU" dirty="0"/>
              <a:t>    "</a:t>
            </a:r>
            <a:r>
              <a:rPr lang="ru-RU" dirty="0" err="1"/>
              <a:t>Clouds</a:t>
            </a:r>
            <a:r>
              <a:rPr lang="ru-RU" dirty="0"/>
              <a:t>": "Облачно",</a:t>
            </a:r>
          </a:p>
          <a:p>
            <a:r>
              <a:rPr lang="ru-RU" dirty="0"/>
              <a:t>    # ... (остальные переводы состояний погоды)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96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585A-F482-D55D-72B2-A47777C7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Söhne"/>
              </a:rPr>
              <a:t>Словарь </a:t>
            </a:r>
            <a:r>
              <a:rPr lang="ru-RU" sz="1800" dirty="0" err="1">
                <a:latin typeface="Söhne"/>
              </a:rPr>
              <a:t>description_translation</a:t>
            </a:r>
            <a:r>
              <a:rPr lang="ru-RU" sz="1800" dirty="0">
                <a:latin typeface="Söhne"/>
              </a:rPr>
              <a:t>, содержащий переводы описаний погоды с английского на русский.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57EEBF-42A3-F9F2-E9B3-DD5A89EE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description_translation</a:t>
            </a:r>
            <a:r>
              <a:rPr lang="ru-RU" dirty="0"/>
              <a:t> = {</a:t>
            </a:r>
          </a:p>
          <a:p>
            <a:r>
              <a:rPr lang="ru-RU" dirty="0"/>
              <a:t>    "</a:t>
            </a:r>
            <a:r>
              <a:rPr lang="ru-RU" dirty="0" err="1"/>
              <a:t>clear</a:t>
            </a:r>
            <a:r>
              <a:rPr lang="ru-RU" dirty="0"/>
              <a:t> </a:t>
            </a:r>
            <a:r>
              <a:rPr lang="ru-RU" dirty="0" err="1"/>
              <a:t>sky</a:t>
            </a:r>
            <a:r>
              <a:rPr lang="ru-RU" dirty="0"/>
              <a:t>": "ясное небо",</a:t>
            </a:r>
          </a:p>
          <a:p>
            <a:r>
              <a:rPr lang="ru-RU" dirty="0"/>
              <a:t>    "</a:t>
            </a:r>
            <a:r>
              <a:rPr lang="ru-RU" dirty="0" err="1"/>
              <a:t>few</a:t>
            </a:r>
            <a:r>
              <a:rPr lang="ru-RU" dirty="0"/>
              <a:t> </a:t>
            </a:r>
            <a:r>
              <a:rPr lang="ru-RU" dirty="0" err="1"/>
              <a:t>clouds</a:t>
            </a:r>
            <a:r>
              <a:rPr lang="ru-RU" dirty="0"/>
              <a:t>": "небольшая облачность",</a:t>
            </a:r>
          </a:p>
          <a:p>
            <a:r>
              <a:rPr lang="ru-RU" dirty="0"/>
              <a:t>    # ... (остальные переводы описаний погоды)</a:t>
            </a:r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54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E0887-44E9-5FF4-01FD-096A3DE5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  <a:t>Добавление графических элементов в интерфейс, таких как изображение поиска, поле ввода и кнопка поиска.</a:t>
            </a:r>
            <a:br>
              <a:rPr lang="ru-RU" sz="1800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ru-RU" sz="1800" dirty="0">
                <a:solidFill>
                  <a:schemeClr val="tx1"/>
                </a:solidFill>
                <a:latin typeface="Söhne"/>
              </a:rPr>
            </a:br>
            <a:endParaRPr lang="ru-RU" sz="18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7D073-9622-E4C3-C915-172BD7BE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748589"/>
            <a:ext cx="10347158" cy="444366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Search_image</a:t>
            </a:r>
            <a:r>
              <a:rPr lang="en-US" dirty="0"/>
              <a:t> = </a:t>
            </a:r>
            <a:r>
              <a:rPr lang="en-US" dirty="0" err="1"/>
              <a:t>PhotoImage</a:t>
            </a:r>
            <a:r>
              <a:rPr lang="en-US" dirty="0"/>
              <a:t>(file="search.png")</a:t>
            </a:r>
          </a:p>
          <a:p>
            <a:r>
              <a:rPr lang="en-US" dirty="0" err="1"/>
              <a:t>myimage</a:t>
            </a:r>
            <a:r>
              <a:rPr lang="en-US" dirty="0"/>
              <a:t> = Label(image=</a:t>
            </a:r>
            <a:r>
              <a:rPr lang="en-US" dirty="0" err="1"/>
              <a:t>Search_image</a:t>
            </a:r>
            <a:r>
              <a:rPr lang="en-US" dirty="0"/>
              <a:t>)</a:t>
            </a:r>
          </a:p>
          <a:p>
            <a:r>
              <a:rPr lang="en-US" dirty="0" err="1"/>
              <a:t>myimage.place</a:t>
            </a:r>
            <a:r>
              <a:rPr lang="en-US" dirty="0"/>
              <a:t>(x=20, y=20)</a:t>
            </a:r>
          </a:p>
          <a:p>
            <a:endParaRPr lang="en-US" dirty="0"/>
          </a:p>
          <a:p>
            <a:r>
              <a:rPr lang="en-US" dirty="0" err="1"/>
              <a:t>textfield</a:t>
            </a:r>
            <a:r>
              <a:rPr lang="en-US" dirty="0"/>
              <a:t> = </a:t>
            </a:r>
            <a:r>
              <a:rPr lang="en-US" dirty="0" err="1"/>
              <a:t>tk.Entry</a:t>
            </a:r>
            <a:r>
              <a:rPr lang="en-US" dirty="0"/>
              <a:t>(root, justify="center", width=17, font=("</a:t>
            </a:r>
            <a:r>
              <a:rPr lang="en-US" dirty="0" err="1"/>
              <a:t>poppins</a:t>
            </a:r>
            <a:r>
              <a:rPr lang="en-US" dirty="0"/>
              <a:t>", 25, "bold"), </a:t>
            </a:r>
            <a:r>
              <a:rPr lang="en-US" dirty="0" err="1"/>
              <a:t>bg</a:t>
            </a:r>
            <a:r>
              <a:rPr lang="en-US" dirty="0"/>
              <a:t>="#404040", border=0, </a:t>
            </a:r>
            <a:r>
              <a:rPr lang="en-US" dirty="0" err="1"/>
              <a:t>fg</a:t>
            </a:r>
            <a:r>
              <a:rPr lang="en-US" dirty="0"/>
              <a:t>="white")</a:t>
            </a:r>
          </a:p>
          <a:p>
            <a:r>
              <a:rPr lang="en-US" dirty="0" err="1"/>
              <a:t>textfield.place</a:t>
            </a:r>
            <a:r>
              <a:rPr lang="en-US" dirty="0"/>
              <a:t>(x=50, y=40)</a:t>
            </a:r>
          </a:p>
          <a:p>
            <a:r>
              <a:rPr lang="en-US" dirty="0" err="1"/>
              <a:t>textfield.focus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Search_icon</a:t>
            </a:r>
            <a:r>
              <a:rPr lang="en-US" dirty="0"/>
              <a:t> = </a:t>
            </a:r>
            <a:r>
              <a:rPr lang="en-US" dirty="0" err="1"/>
              <a:t>PhotoImage</a:t>
            </a:r>
            <a:r>
              <a:rPr lang="en-US" dirty="0"/>
              <a:t>(file="search_icon.png")</a:t>
            </a:r>
          </a:p>
          <a:p>
            <a:r>
              <a:rPr lang="en-US" dirty="0" err="1"/>
              <a:t>myimage_icon</a:t>
            </a:r>
            <a:r>
              <a:rPr lang="en-US" dirty="0"/>
              <a:t> = Button(image=</a:t>
            </a:r>
            <a:r>
              <a:rPr lang="en-US" dirty="0" err="1"/>
              <a:t>Search_icon</a:t>
            </a:r>
            <a:r>
              <a:rPr lang="en-US" dirty="0"/>
              <a:t>, </a:t>
            </a:r>
            <a:r>
              <a:rPr lang="en-US" dirty="0" err="1"/>
              <a:t>borderwidth</a:t>
            </a:r>
            <a:r>
              <a:rPr lang="en-US" dirty="0"/>
              <a:t>=0, cursor="hand2", </a:t>
            </a:r>
            <a:r>
              <a:rPr lang="en-US" dirty="0" err="1"/>
              <a:t>bg</a:t>
            </a:r>
            <a:r>
              <a:rPr lang="en-US" dirty="0"/>
              <a:t>="#404040", command=</a:t>
            </a:r>
            <a:r>
              <a:rPr lang="en-US" dirty="0" err="1"/>
              <a:t>getWeather</a:t>
            </a:r>
            <a:r>
              <a:rPr lang="en-US" dirty="0"/>
              <a:t>)</a:t>
            </a:r>
          </a:p>
          <a:p>
            <a:r>
              <a:rPr lang="en-US" dirty="0" err="1"/>
              <a:t>myimage_icon.place</a:t>
            </a:r>
            <a:r>
              <a:rPr lang="en-US" dirty="0"/>
              <a:t>(x=400, y=34)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39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811</Words>
  <Application>Microsoft Office PowerPoint</Application>
  <PresentationFormat>Широкоэкранный</PresentationFormat>
  <Paragraphs>80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Garamond</vt:lpstr>
      <vt:lpstr>Söhne</vt:lpstr>
      <vt:lpstr>Натуральные материалы</vt:lpstr>
      <vt:lpstr>Приложение Погоды</vt:lpstr>
      <vt:lpstr>Презентация PowerPoint</vt:lpstr>
      <vt:lpstr>Создание главного окна приложения с заданными размерами и заголовком, а также запрет на изменение размеров окна.</vt:lpstr>
      <vt:lpstr>Функция getWeather вызывается при нажатии кнопки поиска и выполняет следующие действия: получает введенный пользователем город, выполняет геокодирование, определяет временную зону и обрабатывает возможные ошибки.</vt:lpstr>
      <vt:lpstr>Формирование URL-адреса для получения погодных данных по заданному городу. Выполнение HTTP-запроса и получение данных в формате JSON. Извлечение нужной информации о погоде, такой как состояние, описание, температура, давление, влажность и скорость ветра.</vt:lpstr>
      <vt:lpstr>Обновление текстовых меток на экране с полученными данными о погоде. Вывод температуры, состояния погоды, скорости ветра, влажности и давления. Используются словари для перевода значений на русский язык.</vt:lpstr>
      <vt:lpstr>Словарь condition_translation, содержащий переводы состояний погоды с английского на русский.</vt:lpstr>
      <vt:lpstr>Словарь description_translation, содержащий переводы описаний погоды с английского на русский.</vt:lpstr>
      <vt:lpstr>Добавление графических элементов в интерфейс, таких как изображение поиска, поле ввода и кнопка поиска.  </vt:lpstr>
      <vt:lpstr>Добавление изображений логотипа и рамки в интерфейс.</vt:lpstr>
      <vt:lpstr>Запуск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Погоды</dc:title>
  <dc:creator>Мурад Куриев</dc:creator>
  <cp:lastModifiedBy>Мурад Куриев</cp:lastModifiedBy>
  <cp:revision>1</cp:revision>
  <dcterms:created xsi:type="dcterms:W3CDTF">2023-06-06T22:07:39Z</dcterms:created>
  <dcterms:modified xsi:type="dcterms:W3CDTF">2023-06-06T23:30:17Z</dcterms:modified>
</cp:coreProperties>
</file>