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591"/>
  </p:normalViewPr>
  <p:slideViewPr>
    <p:cSldViewPr snapToGrid="0" snapToObjects="1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74DC-3D0C-074D-A9D4-F6D6DB97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79843-5867-E14D-A966-15C048C32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ABAB-599C-1B48-80FE-1F1B8374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671E-D656-4746-A012-2CEC5800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E4930-FF8A-9E47-A05B-763AE530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D2D4-A2E0-F749-918C-C1F30A3B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718-9E02-D54B-B372-040C5CE8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B4DA-8886-DE4E-8638-5B76BDDA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9549-6B24-BB48-B491-DD95677C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7D2E-EC02-954C-9153-73D77A0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F343E-8028-7843-AD9A-453FF2C36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D7664-EC01-654B-B594-6B4B819E4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5DBD-6D7A-A042-BA14-16B9D487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8412-F839-0E4B-A8F6-05B512AB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8FA0-4873-7B45-81E1-E450F087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7FC-B263-2A4E-9E56-939F7B98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62C7-1103-004B-82F5-24024411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6E40-415E-7146-A801-2A340FA3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EDB7-292C-2346-8138-5A200EA2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12EF-CA2A-8844-A890-476C7F33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1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AED6-4E1A-4B42-8A9A-B6CAAF29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EB21-E36E-494E-A86C-8BB3ADBF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3C86-D21A-2C4C-98CD-FA298B8D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EC2F-0B39-0E4C-AF24-C46DAC89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BB4B3-136F-E54C-92BE-5BB8104A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859A-5D2D-D644-8799-B07CE717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FB5C-1BA9-B342-B48C-E0575390B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D6E5E-0A28-7B4C-9343-B083E1EFC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66FC7-2F42-524E-99CC-D3ED7A39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91C2-6D20-8941-8A34-94FD073B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34592-609D-0443-9FFD-F571F0C3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A809-0669-1A46-80FC-7905697F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6199-0265-1F4E-A9C2-7648F1B7D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4F8FC-FB66-E041-B1A4-63655DC11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64751-6F83-8847-942F-A4922F18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27D6B-59E7-B144-86CA-00382586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EF744-97E8-6248-99FD-0AFD0273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351C0-F2C9-614B-94AA-437BCBD9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5A0E7-B663-C141-95B7-90A668F9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6B2B-E1B9-D642-9EF9-520B67C58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5E6C2-910F-5B4E-9022-D514C603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1D05-DDD0-2745-A2FC-069ABBC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9381F-6279-7947-A30F-57496E2C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BDCAB-7592-864A-BD79-E7CBD2FA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79017-83B0-3C45-B473-009AC36A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928C9-DDB1-F94A-AF5F-12A0148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1A82-4295-1942-A056-680EEED1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A56E-363B-594A-AAAE-08CE3BC1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1B25-871C-D54A-85BD-CFEDC4203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29291-FE61-E741-95F1-97C6FADF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5FC3-D7B1-F643-95E8-69B5D1AD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95472-329D-3641-B2A8-A48BD036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8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2D15-9B83-494F-B6EA-42223C97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EBB33-4431-D74F-B771-77444CC9E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8D989-1301-094C-A401-2597ACFF4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3A598-E96D-9B4D-ABA7-7E5D7DD5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77D4B-C748-854D-AD62-24D7E57F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E606B-3EBF-5242-AECB-8B4FE9F6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B720D-052C-8B46-BA93-FB0FD206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7CA25-2DAA-8B48-998A-BE70D3A9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6FB0-3346-904D-84FE-152815565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02D3-3A2E-D44B-8584-C0E1D3E6B885}" type="datetimeFigureOut">
              <a:rPr lang="en-US" smtClean="0"/>
              <a:t>8/13/19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BB271-3B64-AE41-BC83-757E30862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CCB91-BC76-3046-8B1E-036FA6F98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8AAC-35DA-844F-80A5-1F17A2D7C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6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" TargetMode="External"/><Relationship Id="rId2" Type="http://schemas.openxmlformats.org/officeDocument/2006/relationships/hyperlink" Target="https://ponyfoo.com/articles/es6#introdu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ssembly.org/" TargetMode="External"/><Relationship Id="rId7" Type="http://schemas.openxmlformats.org/officeDocument/2006/relationships/hyperlink" Target="https://2018.stateofjs.com/" TargetMode="External"/><Relationship Id="rId2" Type="http://schemas.openxmlformats.org/officeDocument/2006/relationships/hyperlink" Target="https://medium.com/web-standards/es-modules-cartoon-dive-71f42c1e851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teofcss.com/" TargetMode="External"/><Relationship Id="rId5" Type="http://schemas.openxmlformats.org/officeDocument/2006/relationships/hyperlink" Target="https://habr.com/ru/news/t/313000/" TargetMode="External"/><Relationship Id="rId4" Type="http://schemas.openxmlformats.org/officeDocument/2006/relationships/hyperlink" Target="https://reasonml.github.io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trends.com/react-vs-@angular/core-vs-v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F83D-4F68-394F-A7BB-4379D432F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73537"/>
          </a:xfrm>
        </p:spPr>
        <p:txBody>
          <a:bodyPr anchor="ctr">
            <a:normAutofit/>
          </a:bodyPr>
          <a:lstStyle/>
          <a:p>
            <a:r>
              <a:rPr lang="en-US" b="1" dirty="0"/>
              <a:t>JavaScript</a:t>
            </a:r>
            <a:br>
              <a:rPr lang="en-US" b="1" dirty="0"/>
            </a:br>
            <a:r>
              <a:rPr lang="en-US" b="1" dirty="0" err="1"/>
              <a:t>Tips&amp;Tricks</a:t>
            </a:r>
            <a:br>
              <a:rPr lang="en-US" dirty="0"/>
            </a:br>
            <a:r>
              <a:rPr lang="en-US" b="1" dirty="0"/>
              <a:t>ES6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5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78B1-E590-C84C-998A-97DFC7E8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</a:t>
            </a:r>
            <a:r>
              <a:rPr lang="en-US" b="1" dirty="0"/>
              <a:t>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B4C715-BB03-9341-86FA-66AF544A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550" y="1969294"/>
            <a:ext cx="10248900" cy="4064000"/>
          </a:xfrm>
        </p:spPr>
      </p:pic>
    </p:spTree>
    <p:extLst>
      <p:ext uri="{BB962C8B-B14F-4D97-AF65-F5344CB8AC3E}">
        <p14:creationId xmlns:p14="http://schemas.microsoft.com/office/powerpoint/2010/main" val="35181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B12C-A670-F24C-B751-BBA42305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development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4C445-D04B-C242-8A50-07EE3D46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(React, Angular, </a:t>
            </a:r>
            <a:r>
              <a:rPr lang="en-US" dirty="0" err="1"/>
              <a:t>Vue</a:t>
            </a:r>
            <a:r>
              <a:rPr lang="en-US" dirty="0"/>
              <a:t>, etc..)</a:t>
            </a:r>
          </a:p>
          <a:p>
            <a:r>
              <a:rPr lang="en-US" dirty="0"/>
              <a:t>CSS (SCSS, </a:t>
            </a:r>
            <a:r>
              <a:rPr lang="en-US" dirty="0" err="1"/>
              <a:t>StyledCSS</a:t>
            </a:r>
            <a:r>
              <a:rPr lang="en-US" dirty="0"/>
              <a:t>, SVG, etc..)</a:t>
            </a:r>
          </a:p>
          <a:p>
            <a:r>
              <a:rPr lang="en-US" dirty="0"/>
              <a:t>HTML (Audio, Video, Canvas, etc..)</a:t>
            </a:r>
          </a:p>
          <a:p>
            <a:r>
              <a:rPr lang="en-US" dirty="0"/>
              <a:t>NodeJS (</a:t>
            </a:r>
            <a:r>
              <a:rPr lang="en-US" dirty="0" err="1"/>
              <a:t>HapiJS</a:t>
            </a:r>
            <a:r>
              <a:rPr lang="en-US" dirty="0"/>
              <a:t>, </a:t>
            </a:r>
            <a:r>
              <a:rPr lang="en-US" dirty="0" err="1"/>
              <a:t>ExpressJS</a:t>
            </a:r>
            <a:r>
              <a:rPr lang="en-US" dirty="0"/>
              <a:t>, </a:t>
            </a:r>
            <a:r>
              <a:rPr lang="en-US" dirty="0" err="1"/>
              <a:t>SocketIO</a:t>
            </a:r>
            <a:r>
              <a:rPr lang="en-US" dirty="0"/>
              <a:t>, etc..)</a:t>
            </a:r>
          </a:p>
          <a:p>
            <a:r>
              <a:rPr lang="en-US" dirty="0"/>
              <a:t>Browsers (DOM, </a:t>
            </a:r>
            <a:r>
              <a:rPr lang="en-US" dirty="0" err="1"/>
              <a:t>DevTools</a:t>
            </a:r>
            <a:r>
              <a:rPr lang="en-US" dirty="0"/>
              <a:t>, web optimization)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73-3D9D-BD46-BF2B-C68422FB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F8ED-3FAC-3E44-8863-D591E806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Hoisting </a:t>
            </a:r>
          </a:p>
          <a:p>
            <a:r>
              <a:rPr lang="en-US" dirty="0"/>
              <a:t>Call Stack </a:t>
            </a:r>
          </a:p>
          <a:p>
            <a:r>
              <a:rPr lang="en-US" dirty="0"/>
              <a:t>IIFE </a:t>
            </a:r>
          </a:p>
          <a:p>
            <a:r>
              <a:rPr lang="en-US" dirty="0"/>
              <a:t>Scope </a:t>
            </a:r>
          </a:p>
          <a:p>
            <a:r>
              <a:rPr lang="en-US" dirty="0"/>
              <a:t>Callbacks, </a:t>
            </a:r>
            <a:r>
              <a:rPr lang="en-US" dirty="0" err="1"/>
              <a:t>async</a:t>
            </a:r>
            <a:r>
              <a:rPr lang="en-US" dirty="0"/>
              <a:t>-await</a:t>
            </a:r>
          </a:p>
          <a:p>
            <a:r>
              <a:rPr lang="en-US" dirty="0">
                <a:hlinkClick r:id="rId2"/>
              </a:rPr>
              <a:t>https://ponyfoo.com/articles/es6#introduction</a:t>
            </a:r>
            <a:endParaRPr lang="en-US" dirty="0"/>
          </a:p>
          <a:p>
            <a:r>
              <a:rPr lang="en-US" dirty="0">
                <a:hlinkClick r:id="rId3"/>
              </a:rPr>
              <a:t>https://learn.javascript.ru/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D55D-BBE0-304A-8E92-1E17F9DD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96A2-BB1C-5E4A-BCCF-174CFE4A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Component architecture (bit, storybook, etc.)</a:t>
            </a:r>
          </a:p>
          <a:p>
            <a:r>
              <a:rPr lang="en-US" dirty="0"/>
              <a:t>ES6 modules (</a:t>
            </a:r>
            <a:r>
              <a:rPr lang="en-US" dirty="0">
                <a:hlinkClick r:id="rId2"/>
              </a:rPr>
              <a:t>https://medium.com/web-standards/es-modules-cartoon-dive-71f42c1e851a</a:t>
            </a:r>
            <a:r>
              <a:rPr lang="en-US" dirty="0"/>
              <a:t>)</a:t>
            </a:r>
          </a:p>
          <a:p>
            <a:r>
              <a:rPr lang="en-US" dirty="0"/>
              <a:t>State Management (API context, hooks, RXJS)</a:t>
            </a:r>
          </a:p>
          <a:p>
            <a:r>
              <a:rPr lang="en-US" dirty="0" err="1"/>
              <a:t>GraphQL</a:t>
            </a:r>
            <a:r>
              <a:rPr lang="en-US" dirty="0"/>
              <a:t>-API or REST-API</a:t>
            </a:r>
          </a:p>
          <a:p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https://webassembly.org/</a:t>
            </a:r>
            <a:r>
              <a:rPr lang="en-US" dirty="0"/>
              <a:t>)</a:t>
            </a:r>
          </a:p>
          <a:p>
            <a:r>
              <a:rPr lang="en-US" dirty="0"/>
              <a:t>Reason (</a:t>
            </a:r>
            <a:r>
              <a:rPr lang="en-US" dirty="0">
                <a:hlinkClick r:id="rId4"/>
              </a:rPr>
              <a:t>https://reasonml.github.io/</a:t>
            </a:r>
            <a:r>
              <a:rPr lang="en-US" dirty="0"/>
              <a:t>)</a:t>
            </a:r>
          </a:p>
          <a:p>
            <a:r>
              <a:rPr lang="en-US" dirty="0"/>
              <a:t>JS Foundation – (</a:t>
            </a:r>
            <a:r>
              <a:rPr lang="en-US" dirty="0">
                <a:hlinkClick r:id="rId5"/>
              </a:rPr>
              <a:t>https://habr.com/ru/news/t/313000/</a:t>
            </a:r>
            <a:r>
              <a:rPr lang="en-US" dirty="0"/>
              <a:t>)</a:t>
            </a:r>
          </a:p>
          <a:p>
            <a:r>
              <a:rPr lang="en-US" dirty="0">
                <a:hlinkClick r:id="rId6"/>
              </a:rPr>
              <a:t>https://stateofcss.com</a:t>
            </a:r>
            <a:endParaRPr lang="en-US" dirty="0"/>
          </a:p>
          <a:p>
            <a:r>
              <a:rPr lang="en-US" dirty="0">
                <a:hlinkClick r:id="rId7"/>
              </a:rPr>
              <a:t>https://stateofjs.com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2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F0FA-687D-0B40-A4DF-EFBF5D29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32BBC-662D-3648-AE5A-19A960A4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  <a:p>
            <a:r>
              <a:rPr lang="en-US" dirty="0"/>
              <a:t>React (lib)</a:t>
            </a:r>
          </a:p>
          <a:p>
            <a:r>
              <a:rPr lang="en-US" dirty="0" err="1"/>
              <a:t>Vue</a:t>
            </a:r>
            <a:endParaRPr lang="en-US" dirty="0"/>
          </a:p>
          <a:p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https://www.npmtrends.com/react-vs-@angular/core-vs-vue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8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192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JavaScript Tips&amp;Tricks ES6 Overview</vt:lpstr>
      <vt:lpstr>JavaScript is All</vt:lpstr>
      <vt:lpstr>Javascript development</vt:lpstr>
      <vt:lpstr>Tips &amp; Tricks</vt:lpstr>
      <vt:lpstr>Trends</vt:lpstr>
      <vt:lpstr>Which framework?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Tips&amp;Tricks ES6 Overview</dc:title>
  <dc:creator>Microsoft Office User</dc:creator>
  <cp:lastModifiedBy>Microsoft Office User</cp:lastModifiedBy>
  <cp:revision>9</cp:revision>
  <dcterms:created xsi:type="dcterms:W3CDTF">2019-08-13T09:57:30Z</dcterms:created>
  <dcterms:modified xsi:type="dcterms:W3CDTF">2019-08-13T13:35:02Z</dcterms:modified>
</cp:coreProperties>
</file>