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F25DB1-60EA-4823-BC91-B5C8E6F45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594FC6-0EA8-4334-BF64-83961D130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DDDF93-3C40-4787-BB2E-3224CC563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D39F-8DBF-46F1-81BA-AF0576F89BA0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E0F66C-D6D9-473C-B624-C68ED9A7E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AF2845-7B9C-41F7-9F3C-55EE5E2E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649C-063D-4742-99CD-38033D07AC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36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AC2AFB-3179-49B2-B05B-C17455082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19AEA8-2FFA-4AB9-8CFA-4C3816536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FD4BB7-9B34-4B81-860B-E663A82D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D39F-8DBF-46F1-81BA-AF0576F89BA0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746ABB-3D81-4203-B25C-F4FEFDE0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AB9317-8F30-4EB7-802C-D8E06E45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649C-063D-4742-99CD-38033D07AC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22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8E255CA-FC4A-4E25-BE80-F33742182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877F8B-5A1C-4EE6-B526-9712515F6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A4A598-1AAF-4452-8E15-42B0BF9D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D39F-8DBF-46F1-81BA-AF0576F89BA0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74DDAD-49FE-4BB3-AC7A-0502E59F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63D8D4-05E2-4AF4-B994-A6C66C63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649C-063D-4742-99CD-38033D07AC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990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20F25B-ED17-4BFD-AB45-4AAF96A9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6E7B73-81C6-4470-A36F-EA6495D00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4954E1-C2E4-4E6E-95CD-DD717326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D39F-8DBF-46F1-81BA-AF0576F89BA0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9B2100-62F2-44AF-90C5-2D1A67C8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458ACA-918A-47F5-A667-5F5E0B28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649C-063D-4742-99CD-38033D07AC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37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A2136E-4837-463C-9C01-43123073A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4AC5DE-25CE-4EE9-85A3-D161B1840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2E654F-F2DA-41FD-ABF1-927A6EA7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D39F-8DBF-46F1-81BA-AF0576F89BA0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A55B98-325D-4F08-89B7-79E9B63C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63A55B-5A35-4409-83C6-CFB1C8C8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649C-063D-4742-99CD-38033D07AC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76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AB58C8-94E5-4165-B6BD-6ED4900C3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66CB3C-C260-4A9C-945C-3161B1CAD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B9387D-15C0-4C4E-BF01-C5B767FE7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CBF070-CE00-42D0-B612-935935791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D39F-8DBF-46F1-81BA-AF0576F89BA0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6FCFBE-427C-41B4-BE0A-744C14CD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3F4544-25EB-47E5-9532-74EC89A3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649C-063D-4742-99CD-38033D07AC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81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08DFD-1F26-4D9D-8C30-335B6E5A9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6A7EC8-2236-4CAD-8A5C-6A13AAAEF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42CC4D5-B38E-4D6E-BDDA-FD72A3149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AD2B8B2-54E7-4936-A4A7-2518C4B6D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2ACD63F-E6CC-4F3B-9673-29809AA8F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AC9385D-60F3-41FD-990C-7EE87061C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D39F-8DBF-46F1-81BA-AF0576F89BA0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A2C585A-5FE7-4674-B57B-A28F7804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BF9DAFE-4E69-419D-9DD4-5B258319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649C-063D-4742-99CD-38033D07AC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18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8A5726-32EA-42B6-8DB0-082C19B2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9450B3-352C-46AB-82C1-F182880D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D39F-8DBF-46F1-81BA-AF0576F89BA0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E1489CB-6759-49C9-9073-6349FB99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36CDCF-48DE-4E19-83D1-33ACB0EF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649C-063D-4742-99CD-38033D07AC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17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6DF20B-5140-4A5A-862E-FCC5DC35F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D39F-8DBF-46F1-81BA-AF0576F89BA0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E1DB1FB-A07F-4A37-BE1C-66D3BD9FA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E44349-3A46-4328-93DD-EF515FB5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649C-063D-4742-99CD-38033D07AC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8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7C1C4F-7E7B-4335-B057-4F6D9AEF0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309F84-7C29-4C18-8186-0450E6F58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F84EEF-D4A9-456D-89D1-78471BDA0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72C5C3-F125-40D4-A68E-EFE05394B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D39F-8DBF-46F1-81BA-AF0576F89BA0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D8463C-8901-4FBA-B519-43C6A63C4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10B028-6677-4CB9-BD48-C87B4CDD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649C-063D-4742-99CD-38033D07AC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75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A0CEC-848B-444E-B9C9-DA40777F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D844181-0E6A-406D-8706-C2C265D62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61D881D-22EF-4E58-963E-18BD6C745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1AF4F6-50CB-4820-9BDF-7E582D38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D39F-8DBF-46F1-81BA-AF0576F89BA0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4855F1-26A6-4F43-82BF-72552E6D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5680C0-959B-48EA-BA96-1BEEFAC5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649C-063D-4742-99CD-38033D07AC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547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33CC1F9-6EBA-4664-9CF0-84BE639AE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64B101-7673-4268-8CB6-12D798FDE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CC2A51-B21B-4D4F-8B22-CC4B308DB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DD39F-8DBF-46F1-81BA-AF0576F89BA0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F15E30-901B-4606-A3AD-4F77864B7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25EB1D-3358-440D-BF4E-1C701EDCE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649C-063D-4742-99CD-38033D07AC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85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9C26F28-2379-4ED2-9F7E-1AEBE8E9FFFD}"/>
              </a:ext>
            </a:extLst>
          </p:cNvPr>
          <p:cNvGrpSpPr/>
          <p:nvPr/>
        </p:nvGrpSpPr>
        <p:grpSpPr>
          <a:xfrm>
            <a:off x="0" y="474562"/>
            <a:ext cx="4649707" cy="6322338"/>
            <a:chOff x="866692" y="365760"/>
            <a:chExt cx="3514477" cy="4778734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6E559D95-CD20-47CE-A57A-51D48CB942B6}"/>
                </a:ext>
              </a:extLst>
            </p:cNvPr>
            <p:cNvSpPr/>
            <p:nvPr/>
          </p:nvSpPr>
          <p:spPr>
            <a:xfrm>
              <a:off x="866692" y="365760"/>
              <a:ext cx="3514477" cy="47787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11BF4CE6-AD15-49B2-91E4-E42A917FD36F}"/>
                </a:ext>
              </a:extLst>
            </p:cNvPr>
            <p:cNvSpPr/>
            <p:nvPr/>
          </p:nvSpPr>
          <p:spPr>
            <a:xfrm>
              <a:off x="1311965" y="811034"/>
              <a:ext cx="2608028" cy="38881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 dirty="0">
                  <a:solidFill>
                    <a:schemeClr val="tx1"/>
                  </a:solidFill>
                </a:rPr>
                <a:t>2</a:t>
              </a:r>
              <a:r>
                <a:rPr kumimoji="1" lang="ja-JP" altLang="en-US" sz="1600" b="1" dirty="0">
                  <a:solidFill>
                    <a:schemeClr val="tx1"/>
                  </a:solidFill>
                </a:rPr>
                <a:t>段組み領域</a:t>
              </a:r>
            </a:p>
          </p:txBody>
        </p: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3360FE45-286C-41C0-80D7-BB3C75AA1B82}"/>
                </a:ext>
              </a:extLst>
            </p:cNvPr>
            <p:cNvCxnSpPr/>
            <p:nvPr/>
          </p:nvCxnSpPr>
          <p:spPr>
            <a:xfrm>
              <a:off x="2571805" y="811033"/>
              <a:ext cx="0" cy="3848431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1367F6E-6336-4729-8687-1400442690B4}"/>
                </a:ext>
              </a:extLst>
            </p:cNvPr>
            <p:cNvSpPr/>
            <p:nvPr/>
          </p:nvSpPr>
          <p:spPr>
            <a:xfrm>
              <a:off x="2702559" y="536714"/>
              <a:ext cx="1217433" cy="27431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b="1" dirty="0">
                  <a:solidFill>
                    <a:schemeClr val="tx1"/>
                  </a:solidFill>
                </a:rPr>
                <a:t>柱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9F127C20-421B-439B-8FF4-837CF208841A}"/>
                </a:ext>
              </a:extLst>
            </p:cNvPr>
            <p:cNvSpPr/>
            <p:nvPr/>
          </p:nvSpPr>
          <p:spPr>
            <a:xfrm>
              <a:off x="1311965" y="4699221"/>
              <a:ext cx="1217433" cy="27431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b="1">
                  <a:solidFill>
                    <a:schemeClr val="tx1"/>
                  </a:solidFill>
                </a:rPr>
                <a:t>ノンブル</a:t>
              </a:r>
              <a:endParaRPr kumimoji="1" lang="ja-JP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F4D573E-2305-40BA-B459-852999F1C9EC}"/>
                </a:ext>
              </a:extLst>
            </p:cNvPr>
            <p:cNvSpPr/>
            <p:nvPr/>
          </p:nvSpPr>
          <p:spPr>
            <a:xfrm>
              <a:off x="1319916" y="811032"/>
              <a:ext cx="2600074" cy="779007"/>
            </a:xfrm>
            <a:prstGeom prst="rect">
              <a:avLst/>
            </a:prstGeom>
            <a:solidFill>
              <a:srgbClr val="33CCFF">
                <a:alpha val="49804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b="1" dirty="0">
                  <a:solidFill>
                    <a:schemeClr val="tx1"/>
                  </a:solidFill>
                </a:rPr>
                <a:t>高さ可変の</a:t>
              </a:r>
              <a:endParaRPr kumimoji="1" lang="en-US" altLang="ja-JP" sz="16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600" b="1" dirty="0">
                  <a:solidFill>
                    <a:schemeClr val="tx1"/>
                  </a:solidFill>
                </a:rPr>
                <a:t>1</a:t>
              </a:r>
              <a:r>
                <a:rPr kumimoji="1" lang="ja-JP" altLang="en-US" sz="1600" b="1" dirty="0">
                  <a:solidFill>
                    <a:schemeClr val="tx1"/>
                  </a:solidFill>
                </a:rPr>
                <a:t>段組み領域を重ねる</a:t>
              </a:r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D7D74C0-D8B3-4B12-8F5B-804067D9DD93}"/>
              </a:ext>
            </a:extLst>
          </p:cNvPr>
          <p:cNvSpPr txBox="1"/>
          <p:nvPr/>
        </p:nvSpPr>
        <p:spPr>
          <a:xfrm>
            <a:off x="-11284" y="-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マスターページ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EB2E2A3-ADA5-485A-984F-70A06EB50057}"/>
              </a:ext>
            </a:extLst>
          </p:cNvPr>
          <p:cNvSpPr/>
          <p:nvPr/>
        </p:nvSpPr>
        <p:spPr>
          <a:xfrm>
            <a:off x="5660020" y="474562"/>
            <a:ext cx="3877519" cy="638343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latin typeface="Inconsolata" panose="020B0609030003000000" pitchFamily="49" charset="0"/>
              </a:rPr>
              <a:t>&lt;body&gt;</a:t>
            </a:r>
          </a:p>
          <a:p>
            <a:endParaRPr lang="en-US" altLang="ja-JP" b="1" dirty="0">
              <a:latin typeface="Inconsolata" panose="020B0609030003000000" pitchFamily="49" charset="0"/>
            </a:endParaRPr>
          </a:p>
          <a:p>
            <a:r>
              <a:rPr lang="en-US" altLang="ja-JP" b="1" dirty="0">
                <a:latin typeface="Inconsolata" panose="020B0609030003000000" pitchFamily="49" charset="0"/>
              </a:rPr>
              <a:t>&lt;div class="</a:t>
            </a:r>
            <a:r>
              <a:rPr lang="en-US" altLang="ja-JP" b="1" dirty="0" err="1">
                <a:latin typeface="Inconsolata" panose="020B0609030003000000" pitchFamily="49" charset="0"/>
              </a:rPr>
              <a:t>runninghead</a:t>
            </a:r>
            <a:r>
              <a:rPr lang="en-US" altLang="ja-JP" b="1" dirty="0">
                <a:latin typeface="Inconsolata" panose="020B0609030003000000" pitchFamily="49" charset="0"/>
              </a:rPr>
              <a:t>"&gt;</a:t>
            </a:r>
            <a:r>
              <a:rPr lang="ja-JP" altLang="en-US" b="1" dirty="0">
                <a:latin typeface="Inconsolata" panose="020B0609030003000000" pitchFamily="49" charset="0"/>
              </a:rPr>
              <a:t>ランニングヘッド</a:t>
            </a:r>
            <a:r>
              <a:rPr lang="en-US" altLang="ja-JP" b="1" dirty="0">
                <a:latin typeface="Inconsolata" panose="020B0609030003000000" pitchFamily="49" charset="0"/>
              </a:rPr>
              <a:t>&lt;/div&gt;</a:t>
            </a:r>
          </a:p>
          <a:p>
            <a:endParaRPr lang="en-US" altLang="ja-JP" b="1" dirty="0">
              <a:latin typeface="Inconsolata" panose="020B0609030003000000" pitchFamily="49" charset="0"/>
            </a:endParaRPr>
          </a:p>
          <a:p>
            <a:r>
              <a:rPr lang="en-US" altLang="ja-JP" b="1" dirty="0">
                <a:latin typeface="Inconsolata" panose="020B0609030003000000" pitchFamily="49" charset="0"/>
              </a:rPr>
              <a:t>&lt;div class="</a:t>
            </a:r>
            <a:r>
              <a:rPr lang="en-US" altLang="ja-JP" b="1" dirty="0" err="1">
                <a:latin typeface="Inconsolata" panose="020B0609030003000000" pitchFamily="49" charset="0"/>
              </a:rPr>
              <a:t>uppersingle</a:t>
            </a:r>
            <a:r>
              <a:rPr lang="en-US" altLang="ja-JP" b="1" dirty="0">
                <a:latin typeface="Inconsolata" panose="020B0609030003000000" pitchFamily="49" charset="0"/>
              </a:rPr>
              <a:t>"&gt;</a:t>
            </a:r>
          </a:p>
          <a:p>
            <a:r>
              <a:rPr lang="en-US" altLang="ja-JP" b="1" dirty="0">
                <a:latin typeface="Inconsolata" panose="020B0609030003000000" pitchFamily="49" charset="0"/>
              </a:rPr>
              <a:t>    &lt;h1&gt;</a:t>
            </a:r>
            <a:r>
              <a:rPr lang="ja-JP" altLang="en-US" b="1" dirty="0">
                <a:latin typeface="Inconsolata" panose="020B0609030003000000" pitchFamily="49" charset="0"/>
              </a:rPr>
              <a:t>タイトル</a:t>
            </a:r>
            <a:r>
              <a:rPr lang="en-US" altLang="ja-JP" b="1" dirty="0">
                <a:latin typeface="Inconsolata" panose="020B0609030003000000" pitchFamily="49" charset="0"/>
              </a:rPr>
              <a:t>1&lt;/h1&gt;                &lt;/div&gt;</a:t>
            </a:r>
          </a:p>
          <a:p>
            <a:endParaRPr kumimoji="1" lang="en-US" altLang="ja-JP" b="1" dirty="0">
              <a:latin typeface="Inconsolata" panose="020B0609030003000000" pitchFamily="49" charset="0"/>
            </a:endParaRPr>
          </a:p>
          <a:p>
            <a:r>
              <a:rPr lang="en-US" altLang="ja-JP" b="1" dirty="0">
                <a:latin typeface="Inconsolata" panose="020B0609030003000000" pitchFamily="49" charset="0"/>
              </a:rPr>
              <a:t>&lt;h2&gt;</a:t>
            </a:r>
            <a:r>
              <a:rPr lang="ja-JP" altLang="en-US" b="1" dirty="0">
                <a:latin typeface="Inconsolata" panose="020B0609030003000000" pitchFamily="49" charset="0"/>
              </a:rPr>
              <a:t>中タイトル</a:t>
            </a:r>
            <a:r>
              <a:rPr lang="en-US" altLang="ja-JP" b="1" dirty="0">
                <a:latin typeface="Inconsolata" panose="020B0609030003000000" pitchFamily="49" charset="0"/>
              </a:rPr>
              <a:t>&lt;/h2&gt;            &lt;h3&gt;</a:t>
            </a:r>
            <a:r>
              <a:rPr lang="ja-JP" altLang="en-US" b="1" dirty="0">
                <a:latin typeface="Inconsolata" panose="020B0609030003000000" pitchFamily="49" charset="0"/>
              </a:rPr>
              <a:t>小タイトル</a:t>
            </a:r>
            <a:r>
              <a:rPr lang="en-US" altLang="ja-JP" b="1" dirty="0">
                <a:latin typeface="Inconsolata" panose="020B0609030003000000" pitchFamily="49" charset="0"/>
              </a:rPr>
              <a:t>&lt;/h3&gt;            &lt;p&gt;</a:t>
            </a:r>
            <a:r>
              <a:rPr lang="ja-JP" altLang="en-US" b="1" dirty="0">
                <a:latin typeface="Inconsolata" panose="020B0609030003000000" pitchFamily="49" charset="0"/>
              </a:rPr>
              <a:t>この文章はダミーです。文字の大きさ、量、字間、行間等を確認するために入れています。</a:t>
            </a:r>
            <a:endParaRPr lang="en-US" altLang="ja-JP" b="1" dirty="0">
              <a:latin typeface="Inconsolata" panose="020B0609030003000000" pitchFamily="49" charset="0"/>
            </a:endParaRPr>
          </a:p>
          <a:p>
            <a:endParaRPr lang="en-US" altLang="ja-JP" b="1" dirty="0">
              <a:latin typeface="Inconsolata" panose="020B0609030003000000" pitchFamily="49" charset="0"/>
            </a:endParaRPr>
          </a:p>
          <a:p>
            <a:r>
              <a:rPr lang="en-US" altLang="ja-JP" b="1" dirty="0">
                <a:latin typeface="Inconsolata" panose="020B0609030003000000" pitchFamily="49" charset="0"/>
              </a:rPr>
              <a:t>……</a:t>
            </a:r>
            <a:r>
              <a:rPr lang="ja-JP" altLang="en-US" b="1" dirty="0">
                <a:latin typeface="Inconsolata" panose="020B0609030003000000" pitchFamily="49" charset="0"/>
              </a:rPr>
              <a:t>中略</a:t>
            </a:r>
            <a:r>
              <a:rPr lang="en-US" altLang="ja-JP" b="1" dirty="0">
                <a:latin typeface="Inconsolata" panose="020B0609030003000000" pitchFamily="49" charset="0"/>
              </a:rPr>
              <a:t>……</a:t>
            </a:r>
            <a:endParaRPr kumimoji="1" lang="ja-JP" altLang="en-US" b="1" dirty="0">
              <a:latin typeface="Inconsolata" panose="020B0609030003000000" pitchFamily="49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E79E616-4542-466C-843F-9957C87757E5}"/>
              </a:ext>
            </a:extLst>
          </p:cNvPr>
          <p:cNvSpPr txBox="1"/>
          <p:nvPr/>
        </p:nvSpPr>
        <p:spPr>
          <a:xfrm>
            <a:off x="5660020" y="-1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HTML</a:t>
            </a:r>
            <a:endParaRPr kumimoji="1" lang="ja-JP" altLang="en-US" b="1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949C5B3-DB85-4AC0-B4F7-A76A4E737004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3900669" y="868103"/>
            <a:ext cx="1643604" cy="5140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354BD0F-B4AC-4BB8-9C2D-C9005B4E6A56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3846576" y="1620739"/>
            <a:ext cx="1697697" cy="7169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B9F64D7-9460-4603-9D18-30B900BA96E6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3032567" y="2913989"/>
            <a:ext cx="2511706" cy="11040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95916C12-B4C2-4B0F-BF3C-C5D968F86D3A}"/>
              </a:ext>
            </a:extLst>
          </p:cNvPr>
          <p:cNvSpPr/>
          <p:nvPr/>
        </p:nvSpPr>
        <p:spPr>
          <a:xfrm>
            <a:off x="5544273" y="993452"/>
            <a:ext cx="3993266" cy="777474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161DB20E-EDF6-4AEB-85DD-CA1FAD0D5BA6}"/>
              </a:ext>
            </a:extLst>
          </p:cNvPr>
          <p:cNvSpPr/>
          <p:nvPr/>
        </p:nvSpPr>
        <p:spPr>
          <a:xfrm>
            <a:off x="5544273" y="1876157"/>
            <a:ext cx="3993266" cy="922996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C6F0853D-4585-45BE-B6B6-FB7BFA5E09E9}"/>
              </a:ext>
            </a:extLst>
          </p:cNvPr>
          <p:cNvSpPr/>
          <p:nvPr/>
        </p:nvSpPr>
        <p:spPr>
          <a:xfrm>
            <a:off x="5544273" y="2926758"/>
            <a:ext cx="3993266" cy="2182569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59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2F37238-9BDF-4D0D-93FC-572B6745EA44}"/>
              </a:ext>
            </a:extLst>
          </p:cNvPr>
          <p:cNvGrpSpPr/>
          <p:nvPr/>
        </p:nvGrpSpPr>
        <p:grpSpPr>
          <a:xfrm>
            <a:off x="5105749" y="318599"/>
            <a:ext cx="2516590" cy="3751868"/>
            <a:chOff x="589103" y="1063664"/>
            <a:chExt cx="3450461" cy="5144133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65F0A536-7A8D-481E-9FE2-9DDCB77EC020}"/>
                </a:ext>
              </a:extLst>
            </p:cNvPr>
            <p:cNvSpPr/>
            <p:nvPr/>
          </p:nvSpPr>
          <p:spPr>
            <a:xfrm>
              <a:off x="589103" y="1063666"/>
              <a:ext cx="3450461" cy="514413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 dirty="0">
                  <a:solidFill>
                    <a:schemeClr val="tx1"/>
                  </a:solidFill>
                </a:rPr>
                <a:t>2</a:t>
              </a:r>
              <a:r>
                <a:rPr kumimoji="1" lang="ja-JP" altLang="en-US" sz="1600" b="1" dirty="0">
                  <a:solidFill>
                    <a:schemeClr val="tx1"/>
                  </a:solidFill>
                </a:rPr>
                <a:t>段組みコンテンツ</a:t>
              </a:r>
              <a:r>
                <a:rPr kumimoji="1" lang="en-US" altLang="ja-JP" sz="1600" b="1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endParaRPr lang="en-US" altLang="ja-JP" sz="1600" b="1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6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600" b="1" dirty="0">
                  <a:solidFill>
                    <a:schemeClr val="tx1"/>
                  </a:solidFill>
                </a:rPr>
                <a:t>2</a:t>
              </a:r>
              <a:r>
                <a:rPr lang="ja-JP" altLang="en-US" sz="1600" b="1" dirty="0">
                  <a:solidFill>
                    <a:schemeClr val="tx1"/>
                  </a:solidFill>
                </a:rPr>
                <a:t>段組みコンテンツ</a:t>
              </a:r>
              <a:r>
                <a:rPr lang="en-US" altLang="ja-JP" sz="1600" b="1" dirty="0">
                  <a:solidFill>
                    <a:schemeClr val="tx1"/>
                  </a:solidFill>
                </a:rPr>
                <a:t>2</a:t>
              </a:r>
              <a:endParaRPr kumimoji="1" lang="ja-JP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D3726EBF-D67D-4596-9064-DDA5E563CA39}"/>
                </a:ext>
              </a:extLst>
            </p:cNvPr>
            <p:cNvCxnSpPr/>
            <p:nvPr/>
          </p:nvCxnSpPr>
          <p:spPr>
            <a:xfrm>
              <a:off x="2255891" y="1063665"/>
              <a:ext cx="0" cy="5091533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1EF4755-6869-490A-BBFA-28BC1BDC630B}"/>
                </a:ext>
              </a:extLst>
            </p:cNvPr>
            <p:cNvSpPr/>
            <p:nvPr/>
          </p:nvSpPr>
          <p:spPr>
            <a:xfrm>
              <a:off x="599622" y="1063664"/>
              <a:ext cx="3439938" cy="1030638"/>
            </a:xfrm>
            <a:prstGeom prst="rect">
              <a:avLst/>
            </a:prstGeom>
            <a:solidFill>
              <a:srgbClr val="33CCFF">
                <a:alpha val="49804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 dirty="0">
                  <a:solidFill>
                    <a:schemeClr val="tx1"/>
                  </a:solidFill>
                </a:rPr>
                <a:t>1</a:t>
              </a:r>
              <a:r>
                <a:rPr kumimoji="1" lang="ja-JP" altLang="en-US" sz="1600" b="1" dirty="0">
                  <a:solidFill>
                    <a:schemeClr val="tx1"/>
                  </a:solidFill>
                </a:rPr>
                <a:t>段組みコンテンツ</a:t>
              </a:r>
              <a:r>
                <a:rPr kumimoji="1" lang="en-US" altLang="ja-JP" sz="1600" b="1" dirty="0">
                  <a:solidFill>
                    <a:schemeClr val="tx1"/>
                  </a:solidFill>
                </a:rPr>
                <a:t>1</a:t>
              </a:r>
              <a:endParaRPr kumimoji="1" lang="ja-JP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6719994-C803-4588-A2E3-FCF0BAE3B150}"/>
              </a:ext>
            </a:extLst>
          </p:cNvPr>
          <p:cNvGrpSpPr/>
          <p:nvPr/>
        </p:nvGrpSpPr>
        <p:grpSpPr>
          <a:xfrm>
            <a:off x="7933790" y="318599"/>
            <a:ext cx="2516590" cy="3751868"/>
            <a:chOff x="589103" y="1063664"/>
            <a:chExt cx="3450461" cy="5144133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96C69CB-474E-4A1B-90AF-4A199B75CF81}"/>
                </a:ext>
              </a:extLst>
            </p:cNvPr>
            <p:cNvSpPr/>
            <p:nvPr/>
          </p:nvSpPr>
          <p:spPr>
            <a:xfrm>
              <a:off x="589103" y="1063666"/>
              <a:ext cx="3450461" cy="514413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673F712B-6A55-4FEB-88CF-32991A7513F2}"/>
                </a:ext>
              </a:extLst>
            </p:cNvPr>
            <p:cNvCxnSpPr/>
            <p:nvPr/>
          </p:nvCxnSpPr>
          <p:spPr>
            <a:xfrm>
              <a:off x="2255891" y="1063665"/>
              <a:ext cx="0" cy="5091533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190955A6-A4AF-4A23-B79C-40CAF514E17D}"/>
                </a:ext>
              </a:extLst>
            </p:cNvPr>
            <p:cNvSpPr/>
            <p:nvPr/>
          </p:nvSpPr>
          <p:spPr>
            <a:xfrm>
              <a:off x="599622" y="1063664"/>
              <a:ext cx="3439938" cy="1030638"/>
            </a:xfrm>
            <a:prstGeom prst="rect">
              <a:avLst/>
            </a:prstGeom>
            <a:solidFill>
              <a:srgbClr val="33CCFF">
                <a:alpha val="49804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b="1" dirty="0">
                  <a:solidFill>
                    <a:schemeClr val="tx1"/>
                  </a:solidFill>
                </a:rPr>
                <a:t>1</a:t>
              </a:r>
              <a:r>
                <a:rPr lang="ja-JP" altLang="en-US" sz="1600" b="1" dirty="0">
                  <a:solidFill>
                    <a:schemeClr val="tx1"/>
                  </a:solidFill>
                </a:rPr>
                <a:t>段組みコンテンツ</a:t>
              </a:r>
              <a:r>
                <a:rPr lang="en-US" altLang="ja-JP" sz="1600" b="1" dirty="0">
                  <a:solidFill>
                    <a:schemeClr val="tx1"/>
                  </a:solidFill>
                </a:rPr>
                <a:t>2</a:t>
              </a:r>
              <a:endParaRPr lang="ja-JP" alt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D6BE93A-07AC-4F34-B828-5678FC57403D}"/>
              </a:ext>
            </a:extLst>
          </p:cNvPr>
          <p:cNvSpPr/>
          <p:nvPr/>
        </p:nvSpPr>
        <p:spPr>
          <a:xfrm>
            <a:off x="239707" y="318599"/>
            <a:ext cx="3298410" cy="383671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latin typeface="Inconsolata" panose="020B0609030003000000" pitchFamily="49" charset="0"/>
              </a:rPr>
              <a:t>&lt;div class="</a:t>
            </a:r>
            <a:r>
              <a:rPr lang="en-US" altLang="ja-JP" b="1" dirty="0" err="1">
                <a:latin typeface="Inconsolata" panose="020B0609030003000000" pitchFamily="49" charset="0"/>
              </a:rPr>
              <a:t>uppersingle</a:t>
            </a:r>
            <a:r>
              <a:rPr lang="en-US" altLang="ja-JP" b="1" dirty="0">
                <a:latin typeface="Inconsolata" panose="020B0609030003000000" pitchFamily="49" charset="0"/>
              </a:rPr>
              <a:t>"&gt;</a:t>
            </a:r>
          </a:p>
          <a:p>
            <a:r>
              <a:rPr lang="en-US" altLang="ja-JP" b="1" dirty="0">
                <a:latin typeface="Inconsolata" panose="020B0609030003000000" pitchFamily="49" charset="0"/>
              </a:rPr>
              <a:t>1</a:t>
            </a:r>
            <a:r>
              <a:rPr lang="ja-JP" altLang="en-US" b="1" dirty="0">
                <a:latin typeface="Inconsolata" panose="020B0609030003000000" pitchFamily="49" charset="0"/>
              </a:rPr>
              <a:t>段組みコンテンツ</a:t>
            </a:r>
            <a:r>
              <a:rPr lang="en-US" altLang="ja-JP" b="1" dirty="0">
                <a:latin typeface="Inconsolata" panose="020B0609030003000000" pitchFamily="49" charset="0"/>
              </a:rPr>
              <a:t>1</a:t>
            </a:r>
          </a:p>
          <a:p>
            <a:r>
              <a:rPr lang="en-US" altLang="ja-JP" b="1" dirty="0">
                <a:latin typeface="Inconsolata" panose="020B0609030003000000" pitchFamily="49" charset="0"/>
              </a:rPr>
              <a:t>&lt;/div&gt;</a:t>
            </a:r>
          </a:p>
          <a:p>
            <a:endParaRPr kumimoji="1" lang="en-US" altLang="ja-JP" b="1" dirty="0">
              <a:latin typeface="Inconsolata" panose="020B0609030003000000" pitchFamily="49" charset="0"/>
            </a:endParaRPr>
          </a:p>
          <a:p>
            <a:r>
              <a:rPr lang="en-US" altLang="ja-JP" b="1" dirty="0">
                <a:latin typeface="Inconsolata" panose="020B0609030003000000" pitchFamily="49" charset="0"/>
              </a:rPr>
              <a:t>2</a:t>
            </a:r>
            <a:r>
              <a:rPr lang="ja-JP" altLang="en-US" b="1" dirty="0">
                <a:latin typeface="Inconsolata" panose="020B0609030003000000" pitchFamily="49" charset="0"/>
              </a:rPr>
              <a:t>段組みコンテンツ</a:t>
            </a:r>
            <a:r>
              <a:rPr lang="en-US" altLang="ja-JP" b="1" dirty="0">
                <a:latin typeface="Inconsolata" panose="020B0609030003000000" pitchFamily="49" charset="0"/>
              </a:rPr>
              <a:t>1</a:t>
            </a:r>
          </a:p>
          <a:p>
            <a:endParaRPr lang="en-US" altLang="ja-JP" b="1" dirty="0">
              <a:latin typeface="Inconsolata" panose="020B0609030003000000" pitchFamily="49" charset="0"/>
            </a:endParaRPr>
          </a:p>
          <a:p>
            <a:r>
              <a:rPr lang="en-US" altLang="ja-JP" b="1" dirty="0">
                <a:latin typeface="Inconsolata" panose="020B0609030003000000" pitchFamily="49" charset="0"/>
              </a:rPr>
              <a:t>&lt;div class="</a:t>
            </a:r>
            <a:r>
              <a:rPr lang="en-US" altLang="ja-JP" b="1" dirty="0" err="1">
                <a:latin typeface="Inconsolata" panose="020B0609030003000000" pitchFamily="49" charset="0"/>
              </a:rPr>
              <a:t>uppersingle</a:t>
            </a:r>
            <a:r>
              <a:rPr lang="en-US" altLang="ja-JP" b="1" dirty="0">
                <a:latin typeface="Inconsolata" panose="020B0609030003000000" pitchFamily="49" charset="0"/>
              </a:rPr>
              <a:t>"&gt;</a:t>
            </a:r>
          </a:p>
          <a:p>
            <a:r>
              <a:rPr lang="en-US" altLang="ja-JP" b="1" dirty="0">
                <a:latin typeface="Inconsolata" panose="020B0609030003000000" pitchFamily="49" charset="0"/>
              </a:rPr>
              <a:t>1</a:t>
            </a:r>
            <a:r>
              <a:rPr lang="ja-JP" altLang="en-US" b="1" dirty="0">
                <a:latin typeface="Inconsolata" panose="020B0609030003000000" pitchFamily="49" charset="0"/>
              </a:rPr>
              <a:t>段組みコンテンツ</a:t>
            </a:r>
            <a:r>
              <a:rPr lang="en-US" altLang="ja-JP" b="1" dirty="0">
                <a:latin typeface="Inconsolata" panose="020B0609030003000000" pitchFamily="49" charset="0"/>
              </a:rPr>
              <a:t>2</a:t>
            </a:r>
          </a:p>
          <a:p>
            <a:r>
              <a:rPr lang="en-US" altLang="ja-JP" b="1" dirty="0">
                <a:latin typeface="Inconsolata" panose="020B0609030003000000" pitchFamily="49" charset="0"/>
              </a:rPr>
              <a:t>&lt;/div&gt;</a:t>
            </a:r>
          </a:p>
          <a:p>
            <a:endParaRPr lang="en-US" altLang="ja-JP" b="1" dirty="0">
              <a:latin typeface="Inconsolata" panose="020B0609030003000000" pitchFamily="49" charset="0"/>
            </a:endParaRPr>
          </a:p>
          <a:p>
            <a:r>
              <a:rPr lang="en-US" altLang="ja-JP" b="1" dirty="0">
                <a:latin typeface="Inconsolata" panose="020B0609030003000000" pitchFamily="49" charset="0"/>
              </a:rPr>
              <a:t>2</a:t>
            </a:r>
            <a:r>
              <a:rPr lang="ja-JP" altLang="en-US" b="1" dirty="0">
                <a:latin typeface="Inconsolata" panose="020B0609030003000000" pitchFamily="49" charset="0"/>
              </a:rPr>
              <a:t>段組みコンテンツ</a:t>
            </a:r>
            <a:r>
              <a:rPr lang="en-US" altLang="ja-JP" b="1" dirty="0">
                <a:latin typeface="Inconsolata" panose="020B0609030003000000" pitchFamily="49" charset="0"/>
              </a:rPr>
              <a:t>2</a:t>
            </a:r>
          </a:p>
          <a:p>
            <a:endParaRPr lang="en-US" altLang="ja-JP" b="1" dirty="0">
              <a:latin typeface="Inconsolata" panose="020B0609030003000000" pitchFamily="49" charset="0"/>
            </a:endParaRPr>
          </a:p>
          <a:p>
            <a:r>
              <a:rPr lang="en-US" altLang="ja-JP" b="1" dirty="0">
                <a:latin typeface="Inconsolata" panose="020B0609030003000000" pitchFamily="49" charset="0"/>
              </a:rPr>
              <a:t>……</a:t>
            </a:r>
            <a:r>
              <a:rPr lang="ja-JP" altLang="en-US" b="1" dirty="0">
                <a:latin typeface="Inconsolata" panose="020B0609030003000000" pitchFamily="49" charset="0"/>
              </a:rPr>
              <a:t>中略</a:t>
            </a:r>
            <a:r>
              <a:rPr lang="en-US" altLang="ja-JP" b="1" dirty="0">
                <a:latin typeface="Inconsolata" panose="020B0609030003000000" pitchFamily="49" charset="0"/>
              </a:rPr>
              <a:t>……</a:t>
            </a:r>
            <a:endParaRPr kumimoji="1" lang="ja-JP" altLang="en-US" b="1" dirty="0">
              <a:latin typeface="Inconsolata" panose="020B0609030003000000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5D6F189-7D3A-4696-A751-44588C7AD0C6}"/>
              </a:ext>
            </a:extLst>
          </p:cNvPr>
          <p:cNvSpPr txBox="1"/>
          <p:nvPr/>
        </p:nvSpPr>
        <p:spPr>
          <a:xfrm>
            <a:off x="239707" y="-1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HTML</a:t>
            </a:r>
            <a:endParaRPr kumimoji="1" lang="ja-JP" altLang="en-US" b="1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9A60F2B0-7BA7-4156-B4A9-705ABD88D638}"/>
              </a:ext>
            </a:extLst>
          </p:cNvPr>
          <p:cNvSpPr/>
          <p:nvPr/>
        </p:nvSpPr>
        <p:spPr>
          <a:xfrm>
            <a:off x="239707" y="1327750"/>
            <a:ext cx="2897032" cy="477902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BB3B256-1A6E-4702-8F7A-3643260E833D}"/>
              </a:ext>
            </a:extLst>
          </p:cNvPr>
          <p:cNvSpPr/>
          <p:nvPr/>
        </p:nvSpPr>
        <p:spPr>
          <a:xfrm>
            <a:off x="239707" y="2974248"/>
            <a:ext cx="2897032" cy="477902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5785B1B-2C40-47FB-8B3B-D571857338D2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136739" y="1566701"/>
            <a:ext cx="2083443" cy="2389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FEE021CF-8EF2-4BE1-A213-261AAA66AD6E}"/>
              </a:ext>
            </a:extLst>
          </p:cNvPr>
          <p:cNvCxnSpPr>
            <a:cxnSpLocks/>
          </p:cNvCxnSpPr>
          <p:nvPr/>
        </p:nvCxnSpPr>
        <p:spPr>
          <a:xfrm flipV="1">
            <a:off x="3136739" y="2594882"/>
            <a:ext cx="2176041" cy="6183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01F9EB0-8A93-4EFD-8EF9-0B0A5FC31E03}"/>
              </a:ext>
            </a:extLst>
          </p:cNvPr>
          <p:cNvSpPr/>
          <p:nvPr/>
        </p:nvSpPr>
        <p:spPr>
          <a:xfrm>
            <a:off x="8171727" y="1446835"/>
            <a:ext cx="2095013" cy="254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コネクタ: 曲線 23">
            <a:extLst>
              <a:ext uri="{FF2B5EF4-FFF2-40B4-BE49-F238E27FC236}">
                <a16:creationId xmlns:a16="http://schemas.microsoft.com/office/drawing/2014/main" id="{55E000CE-7C53-4EFA-8701-1F8A639E6266}"/>
              </a:ext>
            </a:extLst>
          </p:cNvPr>
          <p:cNvCxnSpPr>
            <a:stCxn id="15" idx="2"/>
            <a:endCxn id="22" idx="2"/>
          </p:cNvCxnSpPr>
          <p:nvPr/>
        </p:nvCxnSpPr>
        <p:spPr>
          <a:xfrm rot="5400000" flipH="1" flipV="1">
            <a:off x="4578392" y="-1188692"/>
            <a:ext cx="1750672" cy="7531011"/>
          </a:xfrm>
          <a:prstGeom prst="curvedConnector3">
            <a:avLst>
              <a:gd name="adj1" fmla="val -13058"/>
            </a:avLst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乗算記号 24">
            <a:extLst>
              <a:ext uri="{FF2B5EF4-FFF2-40B4-BE49-F238E27FC236}">
                <a16:creationId xmlns:a16="http://schemas.microsoft.com/office/drawing/2014/main" id="{1C8B64CD-5BA7-4A22-83C9-EA79F626B5E4}"/>
              </a:ext>
            </a:extLst>
          </p:cNvPr>
          <p:cNvSpPr/>
          <p:nvPr/>
        </p:nvSpPr>
        <p:spPr>
          <a:xfrm>
            <a:off x="3849571" y="3329795"/>
            <a:ext cx="776809" cy="776809"/>
          </a:xfrm>
          <a:prstGeom prst="mathMultiply">
            <a:avLst>
              <a:gd name="adj1" fmla="val 116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吹き出し: 円形 25">
            <a:extLst>
              <a:ext uri="{FF2B5EF4-FFF2-40B4-BE49-F238E27FC236}">
                <a16:creationId xmlns:a16="http://schemas.microsoft.com/office/drawing/2014/main" id="{7C368D49-E32A-4AD6-BD89-BCC8E8E2F81E}"/>
              </a:ext>
            </a:extLst>
          </p:cNvPr>
          <p:cNvSpPr/>
          <p:nvPr/>
        </p:nvSpPr>
        <p:spPr>
          <a:xfrm>
            <a:off x="8079129" y="4479403"/>
            <a:ext cx="2371248" cy="973941"/>
          </a:xfrm>
          <a:prstGeom prst="wedgeEllipseCallout">
            <a:avLst>
              <a:gd name="adj1" fmla="val -40846"/>
              <a:gd name="adj2" fmla="val -164492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本当はこっちに来てほしい</a:t>
            </a:r>
          </a:p>
        </p:txBody>
      </p:sp>
    </p:spTree>
    <p:extLst>
      <p:ext uri="{BB962C8B-B14F-4D97-AF65-F5344CB8AC3E}">
        <p14:creationId xmlns:p14="http://schemas.microsoft.com/office/powerpoint/2010/main" val="56784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B96D505-4B91-4EC6-82BC-9C26D78825C3}"/>
              </a:ext>
            </a:extLst>
          </p:cNvPr>
          <p:cNvGrpSpPr/>
          <p:nvPr/>
        </p:nvGrpSpPr>
        <p:grpSpPr>
          <a:xfrm>
            <a:off x="5105749" y="318599"/>
            <a:ext cx="2516590" cy="3751868"/>
            <a:chOff x="589103" y="1063664"/>
            <a:chExt cx="3450461" cy="5144133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49F04A8D-0523-40E9-9E27-B84EFDD19BAC}"/>
                </a:ext>
              </a:extLst>
            </p:cNvPr>
            <p:cNvSpPr/>
            <p:nvPr/>
          </p:nvSpPr>
          <p:spPr>
            <a:xfrm>
              <a:off x="589103" y="1063666"/>
              <a:ext cx="3450461" cy="514413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 dirty="0">
                  <a:solidFill>
                    <a:schemeClr val="tx1"/>
                  </a:solidFill>
                </a:rPr>
                <a:t>2</a:t>
              </a:r>
              <a:r>
                <a:rPr kumimoji="1" lang="ja-JP" altLang="en-US" sz="1600" b="1" dirty="0">
                  <a:solidFill>
                    <a:schemeClr val="tx1"/>
                  </a:solidFill>
                </a:rPr>
                <a:t>段組みコンテンツ</a:t>
              </a:r>
              <a:r>
                <a:rPr kumimoji="1" lang="en-US" altLang="ja-JP" sz="1600" b="1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endParaRPr lang="en-US" altLang="ja-JP" sz="1600" b="1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600" b="1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006D8CFD-7969-49A5-93C9-3F5686C4DF1E}"/>
                </a:ext>
              </a:extLst>
            </p:cNvPr>
            <p:cNvCxnSpPr/>
            <p:nvPr/>
          </p:nvCxnSpPr>
          <p:spPr>
            <a:xfrm>
              <a:off x="2255891" y="1063665"/>
              <a:ext cx="0" cy="5091533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9CDD9C3-2153-4BAA-9457-657EFF0C4B3C}"/>
                </a:ext>
              </a:extLst>
            </p:cNvPr>
            <p:cNvSpPr/>
            <p:nvPr/>
          </p:nvSpPr>
          <p:spPr>
            <a:xfrm>
              <a:off x="599622" y="1063664"/>
              <a:ext cx="3439938" cy="1030638"/>
            </a:xfrm>
            <a:prstGeom prst="rect">
              <a:avLst/>
            </a:prstGeom>
            <a:solidFill>
              <a:srgbClr val="33CCFF">
                <a:alpha val="49804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 dirty="0">
                  <a:solidFill>
                    <a:schemeClr val="tx1"/>
                  </a:solidFill>
                </a:rPr>
                <a:t>1</a:t>
              </a:r>
              <a:r>
                <a:rPr kumimoji="1" lang="ja-JP" altLang="en-US" sz="1600" b="1" dirty="0">
                  <a:solidFill>
                    <a:schemeClr val="tx1"/>
                  </a:solidFill>
                </a:rPr>
                <a:t>段組みコンテンツ</a:t>
              </a:r>
              <a:r>
                <a:rPr kumimoji="1" lang="en-US" altLang="ja-JP" sz="1600" b="1" dirty="0">
                  <a:solidFill>
                    <a:schemeClr val="tx1"/>
                  </a:solidFill>
                </a:rPr>
                <a:t>1</a:t>
              </a:r>
              <a:endParaRPr kumimoji="1" lang="ja-JP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AC59C3BC-A9CE-4EA9-8590-D91B2D7F0E7A}"/>
              </a:ext>
            </a:extLst>
          </p:cNvPr>
          <p:cNvGrpSpPr/>
          <p:nvPr/>
        </p:nvGrpSpPr>
        <p:grpSpPr>
          <a:xfrm>
            <a:off x="7933790" y="318599"/>
            <a:ext cx="2516590" cy="3751868"/>
            <a:chOff x="589103" y="1063664"/>
            <a:chExt cx="3450461" cy="5144133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37F6E2EF-FE75-4F4E-ADE7-27C39A3AF071}"/>
                </a:ext>
              </a:extLst>
            </p:cNvPr>
            <p:cNvSpPr/>
            <p:nvPr/>
          </p:nvSpPr>
          <p:spPr>
            <a:xfrm>
              <a:off x="589103" y="1063666"/>
              <a:ext cx="3450461" cy="514413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b="1" dirty="0">
                  <a:solidFill>
                    <a:schemeClr val="tx1"/>
                  </a:solidFill>
                </a:rPr>
                <a:t>2</a:t>
              </a:r>
              <a:r>
                <a:rPr lang="ja-JP" altLang="en-US" sz="1600" b="1" dirty="0">
                  <a:solidFill>
                    <a:schemeClr val="tx1"/>
                  </a:solidFill>
                </a:rPr>
                <a:t>段組みコンテンツ</a:t>
              </a:r>
              <a:r>
                <a:rPr lang="en-US" altLang="ja-JP" sz="1600" b="1" dirty="0">
                  <a:solidFill>
                    <a:schemeClr val="tx1"/>
                  </a:solidFill>
                </a:rPr>
                <a:t>2</a:t>
              </a:r>
            </a:p>
            <a:p>
              <a:pPr algn="ctr"/>
              <a:endParaRPr lang="en-US" altLang="ja-JP" sz="1600" b="1" dirty="0">
                <a:solidFill>
                  <a:schemeClr val="tx1"/>
                </a:solidFill>
              </a:endParaRPr>
            </a:p>
            <a:p>
              <a:pPr algn="ctr"/>
              <a:endParaRPr lang="en-US" altLang="ja-JP" sz="1600" b="1" dirty="0">
                <a:solidFill>
                  <a:schemeClr val="tx1"/>
                </a:solidFill>
              </a:endParaRPr>
            </a:p>
            <a:p>
              <a:pPr algn="ctr"/>
              <a:endParaRPr lang="en-US" altLang="ja-JP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C91385D6-E346-4A1A-BE8B-BE2AA1CCBB3D}"/>
                </a:ext>
              </a:extLst>
            </p:cNvPr>
            <p:cNvCxnSpPr/>
            <p:nvPr/>
          </p:nvCxnSpPr>
          <p:spPr>
            <a:xfrm>
              <a:off x="2255891" y="1063665"/>
              <a:ext cx="0" cy="5091533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69E9019C-7DAD-45D3-A23D-814989134AAD}"/>
                </a:ext>
              </a:extLst>
            </p:cNvPr>
            <p:cNvSpPr/>
            <p:nvPr/>
          </p:nvSpPr>
          <p:spPr>
            <a:xfrm>
              <a:off x="599622" y="1063664"/>
              <a:ext cx="3439938" cy="1030638"/>
            </a:xfrm>
            <a:prstGeom prst="rect">
              <a:avLst/>
            </a:prstGeom>
            <a:solidFill>
              <a:srgbClr val="33CCFF">
                <a:alpha val="49804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b="1" dirty="0">
                  <a:solidFill>
                    <a:schemeClr val="tx1"/>
                  </a:solidFill>
                </a:rPr>
                <a:t>1</a:t>
              </a:r>
              <a:r>
                <a:rPr lang="ja-JP" altLang="en-US" sz="1600" b="1" dirty="0">
                  <a:solidFill>
                    <a:schemeClr val="tx1"/>
                  </a:solidFill>
                </a:rPr>
                <a:t>段組みコンテンツ</a:t>
              </a:r>
              <a:r>
                <a:rPr lang="en-US" altLang="ja-JP" sz="1600" b="1" dirty="0">
                  <a:solidFill>
                    <a:schemeClr val="tx1"/>
                  </a:solidFill>
                </a:rPr>
                <a:t>2</a:t>
              </a:r>
              <a:endParaRPr lang="ja-JP" alt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3927C7A-7FB2-4857-A211-10FE1ABE8292}"/>
              </a:ext>
            </a:extLst>
          </p:cNvPr>
          <p:cNvSpPr/>
          <p:nvPr/>
        </p:nvSpPr>
        <p:spPr>
          <a:xfrm>
            <a:off x="239706" y="318598"/>
            <a:ext cx="3764805" cy="456591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latin typeface="Inconsolata" panose="020B0609030003000000" pitchFamily="49" charset="0"/>
              </a:rPr>
              <a:t>&lt;div class="</a:t>
            </a:r>
            <a:r>
              <a:rPr lang="en-US" altLang="ja-JP" b="1" dirty="0" err="1">
                <a:latin typeface="Inconsolata" panose="020B0609030003000000" pitchFamily="49" charset="0"/>
              </a:rPr>
              <a:t>uppersingle</a:t>
            </a:r>
            <a:r>
              <a:rPr lang="en-US" altLang="ja-JP" b="1" dirty="0">
                <a:latin typeface="Inconsolata" panose="020B0609030003000000" pitchFamily="49" charset="0"/>
              </a:rPr>
              <a:t>"&gt;</a:t>
            </a:r>
          </a:p>
          <a:p>
            <a:r>
              <a:rPr lang="en-US" altLang="ja-JP" b="1" dirty="0">
                <a:latin typeface="Inconsolata" panose="020B0609030003000000" pitchFamily="49" charset="0"/>
              </a:rPr>
              <a:t>1</a:t>
            </a:r>
            <a:r>
              <a:rPr lang="ja-JP" altLang="en-US" b="1" dirty="0">
                <a:latin typeface="Inconsolata" panose="020B0609030003000000" pitchFamily="49" charset="0"/>
              </a:rPr>
              <a:t>段組みコンテンツ</a:t>
            </a:r>
            <a:r>
              <a:rPr lang="en-US" altLang="ja-JP" b="1" dirty="0">
                <a:latin typeface="Inconsolata" panose="020B0609030003000000" pitchFamily="49" charset="0"/>
              </a:rPr>
              <a:t>1</a:t>
            </a:r>
          </a:p>
          <a:p>
            <a:r>
              <a:rPr lang="en-US" altLang="ja-JP" b="1" dirty="0">
                <a:latin typeface="Inconsolata" panose="020B0609030003000000" pitchFamily="49" charset="0"/>
              </a:rPr>
              <a:t>&lt;/div&gt;</a:t>
            </a:r>
          </a:p>
          <a:p>
            <a:endParaRPr kumimoji="1" lang="en-US" altLang="ja-JP" b="1" dirty="0">
              <a:latin typeface="Inconsolata" panose="020B0609030003000000" pitchFamily="49" charset="0"/>
            </a:endParaRPr>
          </a:p>
          <a:p>
            <a:r>
              <a:rPr lang="en-US" altLang="ja-JP" b="1" dirty="0">
                <a:latin typeface="Inconsolata" panose="020B0609030003000000" pitchFamily="49" charset="0"/>
              </a:rPr>
              <a:t>2</a:t>
            </a:r>
            <a:r>
              <a:rPr lang="ja-JP" altLang="en-US" b="1" dirty="0">
                <a:latin typeface="Inconsolata" panose="020B0609030003000000" pitchFamily="49" charset="0"/>
              </a:rPr>
              <a:t>段組みコンテンツ</a:t>
            </a:r>
            <a:r>
              <a:rPr lang="en-US" altLang="ja-JP" b="1" dirty="0">
                <a:latin typeface="Inconsolata" panose="020B0609030003000000" pitchFamily="49" charset="0"/>
              </a:rPr>
              <a:t>1</a:t>
            </a:r>
          </a:p>
          <a:p>
            <a:endParaRPr lang="en-US" altLang="ja-JP" b="1" dirty="0">
              <a:latin typeface="Inconsolata" panose="020B0609030003000000" pitchFamily="49" charset="0"/>
            </a:endParaRPr>
          </a:p>
          <a:p>
            <a:r>
              <a:rPr lang="en-US" altLang="ja-JP" b="1" dirty="0">
                <a:latin typeface="Inconsolata" panose="020B0609030003000000" pitchFamily="49" charset="0"/>
              </a:rPr>
              <a:t>&lt;div class="</a:t>
            </a:r>
            <a:r>
              <a:rPr lang="en-US" altLang="ja-JP" b="1" dirty="0" err="1">
                <a:latin typeface="Inconsolata" panose="020B0609030003000000" pitchFamily="49" charset="0"/>
              </a:rPr>
              <a:t>uppersingle</a:t>
            </a:r>
            <a:r>
              <a:rPr lang="en-US" altLang="ja-JP" b="1" dirty="0">
                <a:latin typeface="Inconsolata" panose="020B0609030003000000" pitchFamily="49" charset="0"/>
              </a:rPr>
              <a:t>"&gt;</a:t>
            </a:r>
          </a:p>
          <a:p>
            <a:r>
              <a:rPr lang="en-US" altLang="ja-JP" b="1" dirty="0">
                <a:latin typeface="Inconsolata" panose="020B0609030003000000" pitchFamily="49" charset="0"/>
              </a:rPr>
              <a:t>1</a:t>
            </a:r>
            <a:r>
              <a:rPr lang="ja-JP" altLang="en-US" b="1" dirty="0">
                <a:latin typeface="Inconsolata" panose="020B0609030003000000" pitchFamily="49" charset="0"/>
              </a:rPr>
              <a:t>段組みコンテンツ</a:t>
            </a:r>
            <a:r>
              <a:rPr lang="en-US" altLang="ja-JP" b="1" dirty="0">
                <a:latin typeface="Inconsolata" panose="020B0609030003000000" pitchFamily="49" charset="0"/>
              </a:rPr>
              <a:t>2</a:t>
            </a:r>
          </a:p>
          <a:p>
            <a:r>
              <a:rPr lang="en-US" altLang="ja-JP" b="1" dirty="0">
                <a:latin typeface="Inconsolata" panose="020B0609030003000000" pitchFamily="49" charset="0"/>
              </a:rPr>
              <a:t>&lt;/div&gt;</a:t>
            </a:r>
          </a:p>
          <a:p>
            <a:endParaRPr lang="en-US" altLang="ja-JP" b="1" dirty="0">
              <a:latin typeface="Inconsolata" panose="020B0609030003000000" pitchFamily="49" charset="0"/>
            </a:endParaRPr>
          </a:p>
          <a:p>
            <a:r>
              <a:rPr lang="en-US" altLang="ja-JP" b="1" dirty="0">
                <a:solidFill>
                  <a:srgbClr val="FF0000"/>
                </a:solidFill>
                <a:latin typeface="Inconsolata" panose="020B0609030003000000" pitchFamily="49" charset="0"/>
              </a:rPr>
              <a:t>&lt;</a:t>
            </a:r>
            <a:r>
              <a:rPr lang="en-US" altLang="ja-JP" b="1" dirty="0" err="1">
                <a:solidFill>
                  <a:srgbClr val="FF0000"/>
                </a:solidFill>
                <a:latin typeface="Inconsolata" panose="020B0609030003000000" pitchFamily="49" charset="0"/>
              </a:rPr>
              <a:t>hr</a:t>
            </a:r>
            <a:r>
              <a:rPr lang="en-US" altLang="ja-JP" b="1" dirty="0">
                <a:solidFill>
                  <a:srgbClr val="FF0000"/>
                </a:solidFill>
                <a:latin typeface="Inconsolata" panose="020B0609030003000000" pitchFamily="49" charset="0"/>
              </a:rPr>
              <a:t> style="</a:t>
            </a:r>
            <a:r>
              <a:rPr lang="en-US" altLang="ja-JP" b="1" dirty="0" err="1">
                <a:solidFill>
                  <a:srgbClr val="FF0000"/>
                </a:solidFill>
                <a:latin typeface="Inconsolata" panose="020B0609030003000000" pitchFamily="49" charset="0"/>
              </a:rPr>
              <a:t>break-after:page</a:t>
            </a:r>
            <a:r>
              <a:rPr lang="en-US" altLang="ja-JP" b="1" dirty="0">
                <a:solidFill>
                  <a:srgbClr val="FF0000"/>
                </a:solidFill>
                <a:latin typeface="Inconsolata" panose="020B0609030003000000" pitchFamily="49" charset="0"/>
              </a:rPr>
              <a:t>"&gt;</a:t>
            </a:r>
          </a:p>
          <a:p>
            <a:endParaRPr lang="en-US" altLang="ja-JP" b="1" dirty="0">
              <a:latin typeface="Inconsolata" panose="020B0609030003000000" pitchFamily="49" charset="0"/>
            </a:endParaRPr>
          </a:p>
          <a:p>
            <a:r>
              <a:rPr lang="en-US" altLang="ja-JP" b="1" dirty="0">
                <a:latin typeface="Inconsolata" panose="020B0609030003000000" pitchFamily="49" charset="0"/>
              </a:rPr>
              <a:t>2</a:t>
            </a:r>
            <a:r>
              <a:rPr lang="ja-JP" altLang="en-US" b="1" dirty="0">
                <a:latin typeface="Inconsolata" panose="020B0609030003000000" pitchFamily="49" charset="0"/>
              </a:rPr>
              <a:t>段組みコンテンツ</a:t>
            </a:r>
            <a:r>
              <a:rPr lang="en-US" altLang="ja-JP" b="1" dirty="0">
                <a:latin typeface="Inconsolata" panose="020B0609030003000000" pitchFamily="49" charset="0"/>
              </a:rPr>
              <a:t>2</a:t>
            </a:r>
          </a:p>
          <a:p>
            <a:endParaRPr lang="en-US" altLang="ja-JP" b="1" dirty="0">
              <a:latin typeface="Inconsolata" panose="020B0609030003000000" pitchFamily="49" charset="0"/>
            </a:endParaRPr>
          </a:p>
          <a:p>
            <a:r>
              <a:rPr lang="en-US" altLang="ja-JP" b="1" dirty="0">
                <a:latin typeface="Inconsolata" panose="020B0609030003000000" pitchFamily="49" charset="0"/>
              </a:rPr>
              <a:t>……</a:t>
            </a:r>
            <a:r>
              <a:rPr lang="ja-JP" altLang="en-US" b="1" dirty="0">
                <a:latin typeface="Inconsolata" panose="020B0609030003000000" pitchFamily="49" charset="0"/>
              </a:rPr>
              <a:t>中略</a:t>
            </a:r>
            <a:r>
              <a:rPr lang="en-US" altLang="ja-JP" b="1" dirty="0">
                <a:latin typeface="Inconsolata" panose="020B0609030003000000" pitchFamily="49" charset="0"/>
              </a:rPr>
              <a:t>……</a:t>
            </a:r>
            <a:endParaRPr kumimoji="1" lang="ja-JP" altLang="en-US" b="1" dirty="0">
              <a:latin typeface="Inconsolata" panose="020B0609030003000000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BA6DAE6-E221-49A6-9AE6-7DEB646F77AC}"/>
              </a:ext>
            </a:extLst>
          </p:cNvPr>
          <p:cNvSpPr txBox="1"/>
          <p:nvPr/>
        </p:nvSpPr>
        <p:spPr>
          <a:xfrm>
            <a:off x="239707" y="-1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HTML</a:t>
            </a:r>
            <a:endParaRPr kumimoji="1" lang="ja-JP" altLang="en-US" b="1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133CE2A-DC39-4002-A5C9-FB0595A0F57B}"/>
              </a:ext>
            </a:extLst>
          </p:cNvPr>
          <p:cNvSpPr/>
          <p:nvPr/>
        </p:nvSpPr>
        <p:spPr>
          <a:xfrm>
            <a:off x="239707" y="1327750"/>
            <a:ext cx="2897032" cy="477902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73E54E0-8219-48D2-B8A3-916F508806EA}"/>
              </a:ext>
            </a:extLst>
          </p:cNvPr>
          <p:cNvSpPr/>
          <p:nvPr/>
        </p:nvSpPr>
        <p:spPr>
          <a:xfrm>
            <a:off x="239707" y="3545521"/>
            <a:ext cx="2897032" cy="477902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361595F-FA26-4055-A020-9CF9E38AFF5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136739" y="1566701"/>
            <a:ext cx="2083443" cy="2389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080110A-08C5-4FF4-9562-6E49F1DD0782}"/>
              </a:ext>
            </a:extLst>
          </p:cNvPr>
          <p:cNvSpPr/>
          <p:nvPr/>
        </p:nvSpPr>
        <p:spPr>
          <a:xfrm>
            <a:off x="8171727" y="1920709"/>
            <a:ext cx="2095013" cy="254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7" name="コネクタ: 曲線 16">
            <a:extLst>
              <a:ext uri="{FF2B5EF4-FFF2-40B4-BE49-F238E27FC236}">
                <a16:creationId xmlns:a16="http://schemas.microsoft.com/office/drawing/2014/main" id="{785AACB6-4708-40F3-A3EC-5D46D536B694}"/>
              </a:ext>
            </a:extLst>
          </p:cNvPr>
          <p:cNvCxnSpPr>
            <a:cxnSpLocks/>
            <a:stCxn id="13" idx="3"/>
            <a:endCxn id="16" idx="2"/>
          </p:cNvCxnSpPr>
          <p:nvPr/>
        </p:nvCxnSpPr>
        <p:spPr>
          <a:xfrm flipV="1">
            <a:off x="3136739" y="2175352"/>
            <a:ext cx="6082495" cy="1609120"/>
          </a:xfrm>
          <a:prstGeom prst="curvedConnector2">
            <a:avLst/>
          </a:prstGeom>
          <a:ln w="571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001C3C6E-C859-4168-8F26-049FD1758B09}"/>
              </a:ext>
            </a:extLst>
          </p:cNvPr>
          <p:cNvSpPr/>
          <p:nvPr/>
        </p:nvSpPr>
        <p:spPr>
          <a:xfrm>
            <a:off x="7511969" y="4201584"/>
            <a:ext cx="3035195" cy="1099621"/>
          </a:xfrm>
          <a:prstGeom prst="wedgeEllipseCallout">
            <a:avLst>
              <a:gd name="adj1" fmla="val -24830"/>
              <a:gd name="adj2" fmla="val -150095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2</a:t>
            </a:r>
            <a:r>
              <a:rPr kumimoji="1" lang="ja-JP" altLang="en-US" b="1" dirty="0"/>
              <a:t>段組みフロー内で改ページすれば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ここに来る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FE62858E-9578-4ACD-9F0F-0FD4FE572C45}"/>
              </a:ext>
            </a:extLst>
          </p:cNvPr>
          <p:cNvSpPr/>
          <p:nvPr/>
        </p:nvSpPr>
        <p:spPr>
          <a:xfrm>
            <a:off x="239706" y="3053752"/>
            <a:ext cx="3748763" cy="404061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FEE41CB5-6D1F-47A4-8BCF-FA5DF6D0F010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 flipV="1">
            <a:off x="3988469" y="2200650"/>
            <a:ext cx="1436971" cy="10551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14F7F9D-33B5-48FD-BBE9-86EB693022E0}"/>
              </a:ext>
            </a:extLst>
          </p:cNvPr>
          <p:cNvSpPr/>
          <p:nvPr/>
        </p:nvSpPr>
        <p:spPr>
          <a:xfrm>
            <a:off x="5425440" y="2136989"/>
            <a:ext cx="1884045" cy="127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648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221</Words>
  <Application>Microsoft Office PowerPoint</Application>
  <PresentationFormat>ワイド画面</PresentationFormat>
  <Paragraphs>62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Inconsolata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雄一郎 大津</dc:creator>
  <cp:lastModifiedBy>雄一郎 大津</cp:lastModifiedBy>
  <cp:revision>8</cp:revision>
  <dcterms:created xsi:type="dcterms:W3CDTF">2019-03-09T15:56:14Z</dcterms:created>
  <dcterms:modified xsi:type="dcterms:W3CDTF">2019-03-09T17:22:08Z</dcterms:modified>
</cp:coreProperties>
</file>