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3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9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7139-93C2-4047-89F9-5C1D86C0CE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4EFF-85E6-476E-8F34-36A7EFDA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7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Product Detector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genuine/fake product by scanning QR code on the bottle scratch label</a:t>
            </a:r>
          </a:p>
        </p:txBody>
      </p:sp>
    </p:spTree>
    <p:extLst>
      <p:ext uri="{BB962C8B-B14F-4D97-AF65-F5344CB8AC3E}">
        <p14:creationId xmlns:p14="http://schemas.microsoft.com/office/powerpoint/2010/main" val="327068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Find Genuine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7891" cy="4832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Scratch the label on the bottle and scan the QR code using a </a:t>
            </a:r>
          </a:p>
          <a:p>
            <a:pPr marL="0" indent="0">
              <a:buNone/>
            </a:pPr>
            <a:r>
              <a:rPr lang="en-US" dirty="0"/>
              <a:t>QR code scanner on your mobile. If you don’t have a scanner, </a:t>
            </a:r>
          </a:p>
          <a:p>
            <a:pPr marL="0" indent="0">
              <a:buNone/>
            </a:pPr>
            <a:r>
              <a:rPr lang="en-US" dirty="0"/>
              <a:t>search for 'QR Code Scanner' on the Google Play Store and </a:t>
            </a:r>
          </a:p>
          <a:p>
            <a:pPr marL="0" indent="0">
              <a:buNone/>
            </a:pPr>
            <a:r>
              <a:rPr lang="en-US" dirty="0"/>
              <a:t>install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Scan and open the link. If the product is genuine, the following page will be displayed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617" y="1888378"/>
            <a:ext cx="1951418" cy="362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A8992-F4F4-4B2F-9813-5C65ADCC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670" y="3184870"/>
            <a:ext cx="195289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4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Genuine Product Screen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8130" y="1385270"/>
            <a:ext cx="4496169" cy="536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4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Find Fake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826"/>
            <a:ext cx="11242183" cy="5550794"/>
          </a:xfrm>
        </p:spPr>
        <p:txBody>
          <a:bodyPr/>
          <a:lstStyle/>
          <a:p>
            <a:r>
              <a:rPr lang="en-US" dirty="0"/>
              <a:t>Scratch the label on the bottle and scan the QR code using a </a:t>
            </a:r>
          </a:p>
          <a:p>
            <a:pPr marL="0" indent="0">
              <a:buNone/>
            </a:pPr>
            <a:r>
              <a:rPr lang="en-US" dirty="0"/>
              <a:t>QR code scanner on your mobile. If you don’t have a scanner, </a:t>
            </a:r>
          </a:p>
          <a:p>
            <a:pPr marL="0" indent="0">
              <a:buNone/>
            </a:pPr>
            <a:r>
              <a:rPr lang="en-US" dirty="0"/>
              <a:t>search for 'QR Code Scanner' on the Google Play Store and </a:t>
            </a:r>
          </a:p>
          <a:p>
            <a:pPr marL="0" indent="0">
              <a:buNone/>
            </a:pPr>
            <a:r>
              <a:rPr lang="en-US" dirty="0"/>
              <a:t>install it.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Scan then open. If it’s fake product then display below page.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114" y="1081826"/>
            <a:ext cx="2286268" cy="4529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5F84F-2DDD-4502-9FFD-56AD2585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197" y="2689273"/>
            <a:ext cx="201958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Fake Product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139" y="2176586"/>
            <a:ext cx="4879721" cy="35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Product Detector</vt:lpstr>
      <vt:lpstr>Find Genuine Product</vt:lpstr>
      <vt:lpstr>Genuine Product Screen</vt:lpstr>
      <vt:lpstr>Find Fake Product</vt:lpstr>
      <vt:lpstr>Fake Product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Detector</dc:title>
  <dc:creator>saanvi</dc:creator>
  <cp:lastModifiedBy>Muraleedhar Paramkusham</cp:lastModifiedBy>
  <cp:revision>16</cp:revision>
  <dcterms:created xsi:type="dcterms:W3CDTF">2022-11-06T15:10:19Z</dcterms:created>
  <dcterms:modified xsi:type="dcterms:W3CDTF">2025-04-06T23:52:42Z</dcterms:modified>
</cp:coreProperties>
</file>