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BD7139-93C2-4047-89F9-5C1D86C0CE47}"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04EFF-85E6-476E-8F34-36A7EFDA7064}" type="slidenum">
              <a:rPr lang="en-US" smtClean="0"/>
              <a:t>‹#›</a:t>
            </a:fld>
            <a:endParaRPr lang="en-US"/>
          </a:p>
        </p:txBody>
      </p:sp>
    </p:spTree>
    <p:extLst>
      <p:ext uri="{BB962C8B-B14F-4D97-AF65-F5344CB8AC3E}">
        <p14:creationId xmlns:p14="http://schemas.microsoft.com/office/powerpoint/2010/main" val="36054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BD7139-93C2-4047-89F9-5C1D86C0CE47}"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04EFF-85E6-476E-8F34-36A7EFDA7064}" type="slidenum">
              <a:rPr lang="en-US" smtClean="0"/>
              <a:t>‹#›</a:t>
            </a:fld>
            <a:endParaRPr lang="en-US"/>
          </a:p>
        </p:txBody>
      </p:sp>
    </p:spTree>
    <p:extLst>
      <p:ext uri="{BB962C8B-B14F-4D97-AF65-F5344CB8AC3E}">
        <p14:creationId xmlns:p14="http://schemas.microsoft.com/office/powerpoint/2010/main" val="566039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BD7139-93C2-4047-89F9-5C1D86C0CE47}"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04EFF-85E6-476E-8F34-36A7EFDA7064}" type="slidenum">
              <a:rPr lang="en-US" smtClean="0"/>
              <a:t>‹#›</a:t>
            </a:fld>
            <a:endParaRPr lang="en-US"/>
          </a:p>
        </p:txBody>
      </p:sp>
    </p:spTree>
    <p:extLst>
      <p:ext uri="{BB962C8B-B14F-4D97-AF65-F5344CB8AC3E}">
        <p14:creationId xmlns:p14="http://schemas.microsoft.com/office/powerpoint/2010/main" val="82379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BD7139-93C2-4047-89F9-5C1D86C0CE47}"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04EFF-85E6-476E-8F34-36A7EFDA7064}" type="slidenum">
              <a:rPr lang="en-US" smtClean="0"/>
              <a:t>‹#›</a:t>
            </a:fld>
            <a:endParaRPr lang="en-US"/>
          </a:p>
        </p:txBody>
      </p:sp>
    </p:spTree>
    <p:extLst>
      <p:ext uri="{BB962C8B-B14F-4D97-AF65-F5344CB8AC3E}">
        <p14:creationId xmlns:p14="http://schemas.microsoft.com/office/powerpoint/2010/main" val="186376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BD7139-93C2-4047-89F9-5C1D86C0CE47}"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704EFF-85E6-476E-8F34-36A7EFDA7064}" type="slidenum">
              <a:rPr lang="en-US" smtClean="0"/>
              <a:t>‹#›</a:t>
            </a:fld>
            <a:endParaRPr lang="en-US"/>
          </a:p>
        </p:txBody>
      </p:sp>
    </p:spTree>
    <p:extLst>
      <p:ext uri="{BB962C8B-B14F-4D97-AF65-F5344CB8AC3E}">
        <p14:creationId xmlns:p14="http://schemas.microsoft.com/office/powerpoint/2010/main" val="2604742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BD7139-93C2-4047-89F9-5C1D86C0CE47}"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04EFF-85E6-476E-8F34-36A7EFDA7064}" type="slidenum">
              <a:rPr lang="en-US" smtClean="0"/>
              <a:t>‹#›</a:t>
            </a:fld>
            <a:endParaRPr lang="en-US"/>
          </a:p>
        </p:txBody>
      </p:sp>
    </p:spTree>
    <p:extLst>
      <p:ext uri="{BB962C8B-B14F-4D97-AF65-F5344CB8AC3E}">
        <p14:creationId xmlns:p14="http://schemas.microsoft.com/office/powerpoint/2010/main" val="136122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BD7139-93C2-4047-89F9-5C1D86C0CE47}" type="datetimeFigureOut">
              <a:rPr lang="en-US" smtClean="0"/>
              <a:t>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704EFF-85E6-476E-8F34-36A7EFDA7064}" type="slidenum">
              <a:rPr lang="en-US" smtClean="0"/>
              <a:t>‹#›</a:t>
            </a:fld>
            <a:endParaRPr lang="en-US"/>
          </a:p>
        </p:txBody>
      </p:sp>
    </p:spTree>
    <p:extLst>
      <p:ext uri="{BB962C8B-B14F-4D97-AF65-F5344CB8AC3E}">
        <p14:creationId xmlns:p14="http://schemas.microsoft.com/office/powerpoint/2010/main" val="173465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BD7139-93C2-4047-89F9-5C1D86C0CE47}"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704EFF-85E6-476E-8F34-36A7EFDA7064}" type="slidenum">
              <a:rPr lang="en-US" smtClean="0"/>
              <a:t>‹#›</a:t>
            </a:fld>
            <a:endParaRPr lang="en-US"/>
          </a:p>
        </p:txBody>
      </p:sp>
    </p:spTree>
    <p:extLst>
      <p:ext uri="{BB962C8B-B14F-4D97-AF65-F5344CB8AC3E}">
        <p14:creationId xmlns:p14="http://schemas.microsoft.com/office/powerpoint/2010/main" val="1744510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BD7139-93C2-4047-89F9-5C1D86C0CE47}" type="datetimeFigureOut">
              <a:rPr lang="en-US" smtClean="0"/>
              <a:t>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704EFF-85E6-476E-8F34-36A7EFDA7064}" type="slidenum">
              <a:rPr lang="en-US" smtClean="0"/>
              <a:t>‹#›</a:t>
            </a:fld>
            <a:endParaRPr lang="en-US"/>
          </a:p>
        </p:txBody>
      </p:sp>
    </p:spTree>
    <p:extLst>
      <p:ext uri="{BB962C8B-B14F-4D97-AF65-F5344CB8AC3E}">
        <p14:creationId xmlns:p14="http://schemas.microsoft.com/office/powerpoint/2010/main" val="418559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D7139-93C2-4047-89F9-5C1D86C0CE47}"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04EFF-85E6-476E-8F34-36A7EFDA7064}" type="slidenum">
              <a:rPr lang="en-US" smtClean="0"/>
              <a:t>‹#›</a:t>
            </a:fld>
            <a:endParaRPr lang="en-US"/>
          </a:p>
        </p:txBody>
      </p:sp>
    </p:spTree>
    <p:extLst>
      <p:ext uri="{BB962C8B-B14F-4D97-AF65-F5344CB8AC3E}">
        <p14:creationId xmlns:p14="http://schemas.microsoft.com/office/powerpoint/2010/main" val="410954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D7139-93C2-4047-89F9-5C1D86C0CE47}"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704EFF-85E6-476E-8F34-36A7EFDA7064}" type="slidenum">
              <a:rPr lang="en-US" smtClean="0"/>
              <a:t>‹#›</a:t>
            </a:fld>
            <a:endParaRPr lang="en-US"/>
          </a:p>
        </p:txBody>
      </p:sp>
    </p:spTree>
    <p:extLst>
      <p:ext uri="{BB962C8B-B14F-4D97-AF65-F5344CB8AC3E}">
        <p14:creationId xmlns:p14="http://schemas.microsoft.com/office/powerpoint/2010/main" val="363770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D7139-93C2-4047-89F9-5C1D86C0CE47}" type="datetimeFigureOut">
              <a:rPr lang="en-US" smtClean="0"/>
              <a:t>11/6/2022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04EFF-85E6-476E-8F34-36A7EFDA7064}" type="slidenum">
              <a:rPr lang="en-US" smtClean="0"/>
              <a:t>‹#›</a:t>
            </a:fld>
            <a:endParaRPr lang="en-US"/>
          </a:p>
        </p:txBody>
      </p:sp>
    </p:spTree>
    <p:extLst>
      <p:ext uri="{BB962C8B-B14F-4D97-AF65-F5344CB8AC3E}">
        <p14:creationId xmlns:p14="http://schemas.microsoft.com/office/powerpoint/2010/main" val="3084275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2">
                    <a:lumMod val="75000"/>
                  </a:schemeClr>
                </a:solidFill>
              </a:rPr>
              <a:t>Product Detector</a:t>
            </a:r>
            <a:endParaRPr lang="en-US" dirty="0">
              <a:solidFill>
                <a:schemeClr val="accent2">
                  <a:lumMod val="75000"/>
                </a:schemeClr>
              </a:solidFill>
            </a:endParaRPr>
          </a:p>
        </p:txBody>
      </p:sp>
      <p:sp>
        <p:nvSpPr>
          <p:cNvPr id="3" name="Subtitle 2"/>
          <p:cNvSpPr>
            <a:spLocks noGrp="1"/>
          </p:cNvSpPr>
          <p:nvPr>
            <p:ph type="subTitle" idx="1"/>
          </p:nvPr>
        </p:nvSpPr>
        <p:spPr/>
        <p:txBody>
          <a:bodyPr/>
          <a:lstStyle/>
          <a:p>
            <a:r>
              <a:rPr lang="en-US" dirty="0" smtClean="0"/>
              <a:t>Find genuine/fake product by scanning QR code on the bottle scratch label</a:t>
            </a:r>
            <a:endParaRPr lang="en-US" dirty="0"/>
          </a:p>
        </p:txBody>
      </p:sp>
    </p:spTree>
    <p:extLst>
      <p:ext uri="{BB962C8B-B14F-4D97-AF65-F5344CB8AC3E}">
        <p14:creationId xmlns:p14="http://schemas.microsoft.com/office/powerpoint/2010/main" val="3270687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Find Genuine Product</a:t>
            </a:r>
            <a:endParaRPr lang="en-US" dirty="0"/>
          </a:p>
        </p:txBody>
      </p:sp>
      <p:sp>
        <p:nvSpPr>
          <p:cNvPr id="3" name="Content Placeholder 2"/>
          <p:cNvSpPr>
            <a:spLocks noGrp="1"/>
          </p:cNvSpPr>
          <p:nvPr>
            <p:ph idx="1"/>
          </p:nvPr>
        </p:nvSpPr>
        <p:spPr>
          <a:xfrm>
            <a:off x="838200" y="1825625"/>
            <a:ext cx="11353800" cy="4832752"/>
          </a:xfrm>
        </p:spPr>
        <p:txBody>
          <a:bodyPr>
            <a:normAutofit/>
          </a:bodyPr>
          <a:lstStyle/>
          <a:p>
            <a:r>
              <a:rPr lang="en-US" dirty="0" smtClean="0"/>
              <a:t>After scratch label on the bottle and scan with QR code scanner in your mobile. If do not have QR code scanner then go to “Google Play Store” type QR code scanner and install “QR Code Scanner”.</a:t>
            </a:r>
          </a:p>
          <a:p>
            <a:endParaRPr lang="en-US" dirty="0" smtClean="0"/>
          </a:p>
          <a:p>
            <a:endParaRPr lang="en-US" dirty="0" smtClean="0"/>
          </a:p>
          <a:p>
            <a:endParaRPr lang="en-US" dirty="0"/>
          </a:p>
          <a:p>
            <a:endParaRPr lang="en-US" dirty="0" smtClean="0"/>
          </a:p>
          <a:p>
            <a:endParaRPr lang="en-US" dirty="0" smtClean="0"/>
          </a:p>
          <a:p>
            <a:endParaRPr lang="en-US" dirty="0"/>
          </a:p>
          <a:p>
            <a:r>
              <a:rPr lang="en-US" dirty="0" smtClean="0"/>
              <a:t>Scan then open. If it’s genuine product then display below page.</a:t>
            </a:r>
          </a:p>
          <a:p>
            <a:endParaRPr lang="en-US" dirty="0"/>
          </a:p>
          <a:p>
            <a:endParaRPr lang="en-US" dirty="0" smtClean="0"/>
          </a:p>
          <a:p>
            <a:endParaRPr lang="en-US" dirty="0"/>
          </a:p>
          <a:p>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4247479" y="2960688"/>
            <a:ext cx="2097915" cy="2081212"/>
          </a:xfrm>
          <a:prstGeom prst="rect">
            <a:avLst/>
          </a:prstGeom>
        </p:spPr>
      </p:pic>
      <p:pic>
        <p:nvPicPr>
          <p:cNvPr id="5" name="Picture 4"/>
          <p:cNvPicPr>
            <a:picLocks noChangeAspect="1"/>
          </p:cNvPicPr>
          <p:nvPr/>
        </p:nvPicPr>
        <p:blipFill>
          <a:blip r:embed="rId3"/>
          <a:stretch>
            <a:fillRect/>
          </a:stretch>
        </p:blipFill>
        <p:spPr>
          <a:xfrm>
            <a:off x="9754673" y="2608936"/>
            <a:ext cx="1951418" cy="3624439"/>
          </a:xfrm>
          <a:prstGeom prst="rect">
            <a:avLst/>
          </a:prstGeom>
        </p:spPr>
      </p:pic>
    </p:spTree>
    <p:extLst>
      <p:ext uri="{BB962C8B-B14F-4D97-AF65-F5344CB8AC3E}">
        <p14:creationId xmlns:p14="http://schemas.microsoft.com/office/powerpoint/2010/main" val="240834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Genuine Product Screen</a:t>
            </a:r>
            <a:endParaRPr lang="en-US" dirty="0">
              <a:solidFill>
                <a:schemeClr val="accent2">
                  <a:lumMod val="75000"/>
                </a:schemeClr>
              </a:solidFill>
            </a:endParaRPr>
          </a:p>
        </p:txBody>
      </p:sp>
      <p:pic>
        <p:nvPicPr>
          <p:cNvPr id="7" name="Content Placeholder 6"/>
          <p:cNvPicPr>
            <a:picLocks noGrp="1" noChangeAspect="1"/>
          </p:cNvPicPr>
          <p:nvPr>
            <p:ph idx="1"/>
          </p:nvPr>
        </p:nvPicPr>
        <p:blipFill>
          <a:blip r:embed="rId2"/>
          <a:stretch>
            <a:fillRect/>
          </a:stretch>
        </p:blipFill>
        <p:spPr>
          <a:xfrm>
            <a:off x="3978130" y="1385270"/>
            <a:ext cx="4496169" cy="5361363"/>
          </a:xfrm>
          <a:prstGeom prst="rect">
            <a:avLst/>
          </a:prstGeom>
        </p:spPr>
      </p:pic>
    </p:spTree>
    <p:extLst>
      <p:ext uri="{BB962C8B-B14F-4D97-AF65-F5344CB8AC3E}">
        <p14:creationId xmlns:p14="http://schemas.microsoft.com/office/powerpoint/2010/main" val="2994445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fontScale="90000"/>
          </a:bodyPr>
          <a:lstStyle/>
          <a:p>
            <a:r>
              <a:rPr lang="en-US" dirty="0" smtClean="0">
                <a:solidFill>
                  <a:schemeClr val="accent2">
                    <a:lumMod val="75000"/>
                  </a:schemeClr>
                </a:solidFill>
              </a:rPr>
              <a:t>Find Fake Product</a:t>
            </a:r>
            <a:endParaRPr lang="en-US" dirty="0"/>
          </a:p>
        </p:txBody>
      </p:sp>
      <p:sp>
        <p:nvSpPr>
          <p:cNvPr id="3" name="Content Placeholder 2"/>
          <p:cNvSpPr>
            <a:spLocks noGrp="1"/>
          </p:cNvSpPr>
          <p:nvPr>
            <p:ph idx="1"/>
          </p:nvPr>
        </p:nvSpPr>
        <p:spPr>
          <a:xfrm>
            <a:off x="838199" y="1081826"/>
            <a:ext cx="11242183" cy="5550794"/>
          </a:xfrm>
        </p:spPr>
        <p:txBody>
          <a:bodyPr/>
          <a:lstStyle/>
          <a:p>
            <a:r>
              <a:rPr lang="en-US" dirty="0" smtClean="0"/>
              <a:t>After scratch label on the bottle and scan with QR code scanner in your mobile. If do not have QR code scanner then go to “Google Play Store” type QR code scanner and install “QR Code Scanner”.</a:t>
            </a:r>
          </a:p>
          <a:p>
            <a:endParaRPr lang="en-US" dirty="0"/>
          </a:p>
          <a:p>
            <a:endParaRPr lang="en-US" dirty="0" smtClean="0"/>
          </a:p>
          <a:p>
            <a:endParaRPr lang="en-US" dirty="0"/>
          </a:p>
          <a:p>
            <a:pPr marL="0" indent="0">
              <a:buNone/>
            </a:pPr>
            <a:endParaRPr lang="en-US" dirty="0" smtClean="0"/>
          </a:p>
          <a:p>
            <a:endParaRPr lang="en-US" dirty="0"/>
          </a:p>
          <a:p>
            <a:r>
              <a:rPr lang="en-US" dirty="0" smtClean="0"/>
              <a:t>Scan then open. If it’s fake product then display below page.</a:t>
            </a:r>
          </a:p>
          <a:p>
            <a:endParaRPr lang="en-US" dirty="0"/>
          </a:p>
        </p:txBody>
      </p:sp>
      <p:pic>
        <p:nvPicPr>
          <p:cNvPr id="4" name="Picture 3"/>
          <p:cNvPicPr>
            <a:picLocks noChangeAspect="1"/>
          </p:cNvPicPr>
          <p:nvPr/>
        </p:nvPicPr>
        <p:blipFill>
          <a:blip r:embed="rId2"/>
          <a:stretch>
            <a:fillRect/>
          </a:stretch>
        </p:blipFill>
        <p:spPr>
          <a:xfrm>
            <a:off x="5021720" y="2502996"/>
            <a:ext cx="2148559" cy="2155524"/>
          </a:xfrm>
          <a:prstGeom prst="rect">
            <a:avLst/>
          </a:prstGeom>
        </p:spPr>
      </p:pic>
      <p:pic>
        <p:nvPicPr>
          <p:cNvPr id="6" name="Picture 5"/>
          <p:cNvPicPr>
            <a:picLocks noChangeAspect="1"/>
          </p:cNvPicPr>
          <p:nvPr/>
        </p:nvPicPr>
        <p:blipFill>
          <a:blip r:embed="rId3"/>
          <a:stretch>
            <a:fillRect/>
          </a:stretch>
        </p:blipFill>
        <p:spPr>
          <a:xfrm>
            <a:off x="9794114" y="2103493"/>
            <a:ext cx="2286268" cy="4529126"/>
          </a:xfrm>
          <a:prstGeom prst="rect">
            <a:avLst/>
          </a:prstGeom>
        </p:spPr>
      </p:pic>
    </p:spTree>
    <p:extLst>
      <p:ext uri="{BB962C8B-B14F-4D97-AF65-F5344CB8AC3E}">
        <p14:creationId xmlns:p14="http://schemas.microsoft.com/office/powerpoint/2010/main" val="2308569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75000"/>
                  </a:schemeClr>
                </a:solidFill>
              </a:rPr>
              <a:t>Fake Product Screen</a:t>
            </a:r>
            <a:endParaRPr lang="en-US" dirty="0">
              <a:solidFill>
                <a:schemeClr val="accent2">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3656139" y="2176586"/>
            <a:ext cx="4879721" cy="3502997"/>
          </a:xfrm>
          <a:prstGeom prst="rect">
            <a:avLst/>
          </a:prstGeom>
        </p:spPr>
      </p:pic>
    </p:spTree>
    <p:extLst>
      <p:ext uri="{BB962C8B-B14F-4D97-AF65-F5344CB8AC3E}">
        <p14:creationId xmlns:p14="http://schemas.microsoft.com/office/powerpoint/2010/main" val="686762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136</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Product Detector</vt:lpstr>
      <vt:lpstr>Find Genuine Product</vt:lpstr>
      <vt:lpstr>Genuine Product Screen</vt:lpstr>
      <vt:lpstr>Find Fake Product</vt:lpstr>
      <vt:lpstr>Fake Product Screen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Detector</dc:title>
  <dc:creator>saanvi</dc:creator>
  <cp:lastModifiedBy>saanvi</cp:lastModifiedBy>
  <cp:revision>14</cp:revision>
  <dcterms:created xsi:type="dcterms:W3CDTF">2022-11-06T15:10:19Z</dcterms:created>
  <dcterms:modified xsi:type="dcterms:W3CDTF">2022-11-06T15:51:03Z</dcterms:modified>
</cp:coreProperties>
</file>