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01040"/>
            <a:ext cx="7772400" cy="2206625"/>
          </a:xfrm>
        </p:spPr>
        <p:txBody>
          <a:bodyPr/>
          <a:lstStyle/>
          <a:p>
            <a:r>
              <a:rPr b="1">
                <a:solidFill>
                  <a:schemeClr val="tx2"/>
                </a:solidFill>
              </a:rPr>
              <a:t>Placement Eligibility Streamlit Application</a:t>
            </a:r>
            <a:endParaRPr b="1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3195" y="3429000"/>
            <a:ext cx="6400800" cy="1664970"/>
          </a:xfrm>
        </p:spPr>
        <p:txBody>
          <a:bodyPr>
            <a:normAutofit fontScale="70000"/>
          </a:bodyPr>
          <a:lstStyle/>
          <a:p>
            <a:r>
              <a:rPr>
                <a:solidFill>
                  <a:schemeClr val="bg1">
                    <a:lumMod val="75000"/>
                  </a:schemeClr>
                </a:solidFill>
              </a:rPr>
              <a:t>Interactive Dashboard for Student Placement Readiness</a:t>
            </a:r>
            <a:endParaRPr>
              <a:solidFill>
                <a:schemeClr val="bg1">
                  <a:lumMod val="75000"/>
                </a:schemeClr>
              </a:solidFill>
            </a:endParaRPr>
          </a:p>
          <a:p/>
          <a:p>
            <a:r>
              <a:rPr b="1">
                <a:solidFill>
                  <a:schemeClr val="tx1"/>
                </a:solidFill>
              </a:rPr>
              <a:t>By: </a:t>
            </a:r>
            <a:r>
              <a:rPr lang="en-US" b="1">
                <a:solidFill>
                  <a:schemeClr val="tx1"/>
                </a:solidFill>
              </a:rPr>
              <a:t>Murali Duraisami</a:t>
            </a:r>
            <a:endParaRPr 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5"/>
                </a:solidFill>
                <a:sym typeface="+mn-ea"/>
              </a:rPr>
              <a:t>UI</a:t>
            </a:r>
            <a:r>
              <a:rPr>
                <a:solidFill>
                  <a:schemeClr val="accent5"/>
                </a:solidFill>
                <a:sym typeface="+mn-ea"/>
              </a:rPr>
              <a:t> Screenshot</a:t>
            </a:r>
            <a:r>
              <a:rPr>
                <a:sym typeface="+mn-ea"/>
              </a:rPr>
              <a:t>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722120"/>
            <a:ext cx="8229600" cy="42811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accent5"/>
                </a:solidFill>
              </a:rPr>
              <a:t>Project Overview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An interactive web app for student placement readiness analysis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Consolidat</a:t>
            </a:r>
            <a:r>
              <a:rPr lang="en-US"/>
              <a:t>e</a:t>
            </a:r>
            <a:r>
              <a:t> </a:t>
            </a:r>
            <a:r>
              <a:rPr lang="en-US"/>
              <a:t>Academic</a:t>
            </a:r>
            <a:r>
              <a:t>, </a:t>
            </a:r>
            <a:r>
              <a:rPr lang="en-US"/>
              <a:t>P</a:t>
            </a:r>
            <a:r>
              <a:t>rogramming, </a:t>
            </a:r>
            <a:r>
              <a:rPr lang="en-US"/>
              <a:t>Soft</a:t>
            </a:r>
            <a:r>
              <a:t> skills &amp; </a:t>
            </a:r>
            <a:r>
              <a:rPr lang="en-US"/>
              <a:t>P</a:t>
            </a:r>
            <a:r>
              <a:t>lacement data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Helps placement coordinators evaluate student readiness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accent5"/>
                </a:solidFill>
              </a:rPr>
              <a:t>Tech Stack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Python </a:t>
            </a:r>
          </a:p>
          <a:p>
            <a:pPr>
              <a:defRPr sz="2000"/>
            </a:pPr>
            <a:r>
              <a:t>Streamlit - Web UI</a:t>
            </a:r>
          </a:p>
          <a:p>
            <a:pPr>
              <a:defRPr sz="2000"/>
            </a:pPr>
            <a:r>
              <a:t>SQLite - Relational database</a:t>
            </a:r>
          </a:p>
          <a:p>
            <a:pPr>
              <a:defRPr sz="2000"/>
            </a:pPr>
            <a:r>
              <a:t>Pandas - Data handling</a:t>
            </a:r>
          </a:p>
          <a:p>
            <a:pPr>
              <a:defRPr sz="2000"/>
            </a:pPr>
            <a:r>
              <a:t>Faker - Synthetic data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accent5"/>
                </a:solidFill>
              </a:rPr>
              <a:t>Database Schema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Four</a:t>
            </a:r>
            <a:r>
              <a:rPr>
                <a:solidFill>
                  <a:schemeClr val="tx1">
                    <a:lumMod val="95000"/>
                    <a:lumOff val="5000"/>
                  </a:schemeClr>
                </a:solidFill>
              </a:rPr>
              <a:t> interconnected tables with foreign keys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b="1">
                <a:solidFill>
                  <a:schemeClr val="tx1"/>
                </a:solidFill>
              </a:rPr>
              <a:t>student_id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buFont typeface="Wingdings" panose="05000000000000000000" charset="0"/>
              <a:buChar char="Ø"/>
              <a:defRPr sz="2000"/>
            </a:pPr>
            <a:r>
              <a:rPr lang="en-US"/>
              <a:t>  </a:t>
            </a:r>
            <a:r>
              <a:rPr>
                <a:sym typeface="+mn-ea"/>
              </a:rPr>
              <a:t>Students</a:t>
            </a:r>
            <a:endParaRPr>
              <a:sym typeface="+mn-ea"/>
            </a:endParaRPr>
          </a:p>
          <a:p>
            <a:pPr lvl="1" algn="just">
              <a:buFont typeface="Wingdings" panose="05000000000000000000" charset="0"/>
              <a:buChar char="Ø"/>
              <a:defRPr sz="2000"/>
            </a:pPr>
            <a:r>
              <a:rPr>
                <a:sym typeface="+mn-ea"/>
              </a:rPr>
              <a:t> Programming</a:t>
            </a:r>
            <a:endParaRPr>
              <a:sym typeface="+mn-ea"/>
            </a:endParaRPr>
          </a:p>
          <a:p>
            <a:pPr lvl="1" algn="just">
              <a:buFont typeface="Wingdings" panose="05000000000000000000" charset="0"/>
              <a:buChar char="Ø"/>
              <a:defRPr sz="2000"/>
            </a:pPr>
            <a:r>
              <a:rPr>
                <a:sym typeface="+mn-ea"/>
              </a:rPr>
              <a:t> SoftSkills</a:t>
            </a:r>
            <a:endParaRPr>
              <a:sym typeface="+mn-ea"/>
            </a:endParaRPr>
          </a:p>
          <a:p>
            <a:pPr lvl="1" algn="just">
              <a:buFont typeface="Wingdings" panose="05000000000000000000" charset="0"/>
              <a:buChar char="Ø"/>
              <a:defRPr sz="2000"/>
            </a:pPr>
            <a:r>
              <a:rPr>
                <a:sym typeface="+mn-ea"/>
              </a:rPr>
              <a:t> Placements</a:t>
            </a:r>
            <a:endParaRPr>
              <a:sym typeface="+mn-ea"/>
            </a:endParaRPr>
          </a:p>
          <a:p>
            <a:pPr marL="0" indent="0">
              <a:buNone/>
              <a:defRPr sz="200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accent5"/>
                </a:solidFill>
              </a:rPr>
              <a:t>Key Features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0" indent="457200">
              <a:buNone/>
              <a:defRPr sz="2000"/>
            </a:pPr>
            <a:r>
              <a:t>✅ Search Student by Name</a:t>
            </a:r>
            <a:r>
              <a:rPr lang="en-US"/>
              <a:t> to d</a:t>
            </a:r>
            <a:r>
              <a:rPr lang="en-US" altLang="en-US"/>
              <a:t>isplay a unified student profile</a:t>
            </a:r>
            <a:endParaRPr lang="en-US" altLang="en-US"/>
          </a:p>
          <a:p>
            <a:pPr marL="0" indent="457200">
              <a:buNone/>
              <a:defRPr sz="2000"/>
            </a:pPr>
            <a:r>
              <a:t>✅ Dynamic placement filters</a:t>
            </a:r>
            <a:r>
              <a:rPr lang="en-US"/>
              <a:t> based on Skills</a:t>
            </a:r>
          </a:p>
          <a:p>
            <a:pPr marL="0" indent="457200">
              <a:buNone/>
              <a:defRPr sz="2000"/>
            </a:pPr>
            <a:r>
              <a:t>✅ Real-time SQL JOIN queries</a:t>
            </a:r>
            <a:r>
              <a:rPr lang="en-US"/>
              <a:t> </a:t>
            </a:r>
          </a:p>
          <a:p>
            <a:pPr marL="0" indent="457200">
              <a:buNone/>
              <a:defRPr sz="2000"/>
            </a:pPr>
            <a:r>
              <a:t>✅ Secure parameterized queries</a:t>
            </a:r>
          </a:p>
          <a:p>
            <a:pPr marL="0" indent="457200">
              <a:buNone/>
              <a:defRPr sz="2000"/>
            </a:pPr>
            <a:r>
              <a:rPr>
                <a:sym typeface="+mn-ea"/>
              </a:rPr>
              <a:t>✅</a:t>
            </a:r>
            <a:r>
              <a:rPr lang="en-US">
                <a:sym typeface="+mn-ea"/>
              </a:rPr>
              <a:t> </a:t>
            </a:r>
            <a:r>
              <a:rPr lang="en-US" altLang="en-US">
                <a:sym typeface="+mn-ea"/>
              </a:rPr>
              <a:t> Placement Insights to identify placement Ready students </a:t>
            </a:r>
            <a:endParaRPr lang="en-US" altLang="en-US">
              <a:sym typeface="+mn-ea"/>
            </a:endParaRPr>
          </a:p>
          <a:p>
            <a:pPr marL="0" indent="457200">
              <a:buNone/>
              <a:defRPr sz="2000"/>
            </a:pPr>
            <a:r>
              <a:rPr>
                <a:sym typeface="+mn-ea"/>
              </a:rPr>
              <a:t>✅</a:t>
            </a:r>
            <a:r>
              <a:rPr lang="en-US">
                <a:sym typeface="+mn-ea"/>
              </a:rPr>
              <a:t>  </a:t>
            </a:r>
            <a:r>
              <a:rPr lang="en-US" altLang="en-US">
                <a:sym typeface="+mn-ea"/>
              </a:rPr>
              <a:t>Interactive Dashboard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accent5"/>
                </a:solidFill>
              </a:rPr>
              <a:t>Project Workflow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0" indent="0">
              <a:buNone/>
              <a:defRPr sz="2000"/>
            </a:pPr>
            <a:r>
              <a:t>️⃣ Data Generation → Faker generates dummy data</a:t>
            </a:r>
          </a:p>
          <a:p>
            <a:pPr marL="0" indent="0">
              <a:buNone/>
              <a:defRPr sz="2000"/>
            </a:pPr>
            <a:r>
              <a:t>️⃣ Database Setup → SQLite stores relational data</a:t>
            </a:r>
          </a:p>
          <a:p>
            <a:pPr marL="0" indent="0">
              <a:buNone/>
              <a:defRPr sz="2000"/>
            </a:pPr>
            <a:r>
              <a:t>️⃣ Streamlit UI → Sidebar filters &amp; text input</a:t>
            </a:r>
          </a:p>
          <a:p>
            <a:pPr marL="0" indent="0">
              <a:buNone/>
              <a:defRPr sz="2000"/>
            </a:pPr>
            <a:r>
              <a:t>️⃣ SQL Queries → Fetch joined data dynamically</a:t>
            </a:r>
          </a:p>
          <a:p>
            <a:pPr marL="0" indent="0">
              <a:buNone/>
              <a:defRPr sz="2000"/>
            </a:pPr>
            <a:r>
              <a:t>️⃣ Visualization → Display as DataFrame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accent5"/>
                </a:solidFill>
              </a:rPr>
              <a:t>Ex: </a:t>
            </a:r>
            <a:r>
              <a:rPr i="1">
                <a:solidFill>
                  <a:schemeClr val="accent5"/>
                </a:solidFill>
              </a:rPr>
              <a:t>Student Search Query</a:t>
            </a:r>
            <a:endParaRPr i="1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30000"/>
              </a:lnSpc>
              <a:defRPr sz="2000"/>
            </a:pPr>
            <a:r>
              <a:t>Fetches details from all 4 tables using SQL JOIN</a:t>
            </a:r>
          </a:p>
          <a:p>
            <a:pPr>
              <a:lnSpc>
                <a:spcPct val="130000"/>
              </a:lnSpc>
              <a:defRPr sz="2000"/>
            </a:pPr>
            <a:r>
              <a:t>Returns academic, programming, soft skills &amp; placement data</a:t>
            </a:r>
          </a:p>
          <a:p>
            <a:pPr>
              <a:lnSpc>
                <a:spcPct val="130000"/>
              </a:lnSpc>
              <a:defRPr sz="2000"/>
            </a:pPr>
            <a:r>
              <a:t>Uses parameterized query to avoid SQL injection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accent5"/>
                </a:solidFill>
              </a:rPr>
              <a:t>Insights &amp; Learnings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Designed a normalized relational schema</a:t>
            </a:r>
          </a:p>
          <a:p>
            <a:pPr>
              <a:defRPr sz="2000"/>
            </a:pPr>
            <a:r>
              <a:t>Learned SQL joins for multi-table queries</a:t>
            </a:r>
          </a:p>
          <a:p>
            <a:pPr>
              <a:defRPr sz="2000"/>
            </a:pPr>
            <a:r>
              <a:t>Integrated SQLite with Streamlit</a:t>
            </a:r>
          </a:p>
          <a:p>
            <a:pPr>
              <a:defRPr sz="2000"/>
            </a:pPr>
            <a:r>
              <a:t>Implemented OOP-based data generation</a:t>
            </a:r>
          </a:p>
          <a:p>
            <a:pPr>
              <a:defRPr sz="2000"/>
            </a:pPr>
            <a:r>
              <a:t>Handled empty query results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UI</a:t>
            </a:r>
            <a:r>
              <a:rPr>
                <a:solidFill>
                  <a:schemeClr val="accent5"/>
                </a:solidFill>
              </a:rPr>
              <a:t> Screenshot</a:t>
            </a:r>
            <a: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860" y="1662430"/>
            <a:ext cx="7668000" cy="41541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1459</Words>
  <Application>WPS Presentation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Arial</vt:lpstr>
      <vt:lpstr>Wingdings</vt:lpstr>
      <vt:lpstr>Calibri</vt:lpstr>
      <vt:lpstr>Microsoft YaHei</vt:lpstr>
      <vt:lpstr>Arial Unicode MS</vt:lpstr>
      <vt:lpstr>Office Theme</vt:lpstr>
      <vt:lpstr>Placement Eligibility Streamlit Application</vt:lpstr>
      <vt:lpstr>Project Overview</vt:lpstr>
      <vt:lpstr>Tech Stack</vt:lpstr>
      <vt:lpstr>Database Schema</vt:lpstr>
      <vt:lpstr>Key Features</vt:lpstr>
      <vt:lpstr>Project Workflow</vt:lpstr>
      <vt:lpstr>Ex: Student Search Query</vt:lpstr>
      <vt:lpstr>Insights &amp; Learnings</vt:lpstr>
      <vt:lpstr>UI Screenshot </vt:lpstr>
      <vt:lpstr>UI Screenshot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Murali Duraisami</cp:lastModifiedBy>
  <cp:revision>4</cp:revision>
  <dcterms:created xsi:type="dcterms:W3CDTF">2013-01-27T09:14:00Z</dcterms:created>
  <dcterms:modified xsi:type="dcterms:W3CDTF">2025-07-20T18:27:50Z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615EE0E3BC964367B724B56357325F86_13</vt:lpwstr>
  </property>
  <property fmtid="{D5CDD505-2E9C-101B-9397-08002B2CF9AE}" pid="3" name="KSOProductBuildVer">
    <vt:lpwstr>1033-12.2.0.21931</vt:lpwstr>
  </property>
</Properties>
</file>