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453"/>
  </p:normalViewPr>
  <p:slideViewPr>
    <p:cSldViewPr snapToGrid="0" snapToObjects="1">
      <p:cViewPr>
        <p:scale>
          <a:sx n="78" d="100"/>
          <a:sy n="7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2ACA-10CB-B546-B946-58677C51F27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80B4-387B-5149-AAD5-84DDAB0E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180B4-387B-5149-AAD5-84DDAB0E5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180B4-387B-5149-AAD5-84DDAB0E5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180B4-387B-5149-AAD5-84DDAB0E5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180B4-387B-5149-AAD5-84DDAB0E5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636A-7146-7F43-8F26-66EE4ABE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4EFC-BD68-744F-8559-98E653295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9F21-F07F-9B48-8919-6B8C53D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F4B3-5ABB-7943-903C-9D8BC8A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6F43-C403-484C-96B3-30E71A33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8C9-ED77-0147-86A4-ED4769DC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808B-763A-2646-9460-CF7505F3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A71B-0403-1C41-B5FA-5345035C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A6DC-5EF2-DE45-B605-8A44ABA8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ED84-9E02-A44B-BA6A-F0A4277F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0A99A-DD01-9D44-B90C-DA84CEFBF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ED580-04C5-EA4F-AC9C-6A1EDB7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C133-4FA1-0B41-BE61-8ED8515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A50A-3413-8D46-A1DD-FF598D1B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B452-5A24-7740-93D1-6C5CA2B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8F6-3CB2-964A-977F-5310CCB5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708B-65AA-C142-9A45-01A00250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79E1-9A5B-8245-9176-69CAEA88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4230-6695-954B-914B-44CE083E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839F-8604-364E-A5CA-6697FEF8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1AC0-C1D9-4B41-B9F9-43DAA4B0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CAEC-03D0-8C4B-AA4B-58EE68CB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F232-CD70-5041-9570-799395C9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C0CC-2F9E-CB46-95F4-EDF2CA08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9F6E-D862-BD43-B7E2-8CD1F5B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F65-AF05-F34B-9AF2-C47CB7BB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CDE2-F56D-C44B-9B6E-972F5DE50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1AE46-4604-964D-AE99-C6A07DC2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FE4C-E25A-6A40-A84D-2F37062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27B6-7106-8147-A5C3-D09551B5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1DF1-EC2D-314D-BB89-49AA2DA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2FA0-2687-E444-9ADE-BFE2BC14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43D5-3B86-D747-B52A-259C9A61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4FDFF-CD72-2E45-AE6E-DB879A417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332EA-E3FD-044C-B3FE-3CFE6F805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00AD2-FFA6-104C-B2C8-71CFCE79C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414A0-03CE-F74C-91E8-F9F6EBB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03D1A-9C66-0B4F-AAF7-3393772B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01422-DA66-8C4D-B3C1-15762C82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39FE-90E3-1848-B47B-BDD10624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54330-9A80-F544-AEE1-BE9DEBB8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9A98D-80A8-2941-87A8-3D134C4E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21E5-1F10-9649-963F-3078E01B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15CC3-8721-4A45-84AE-641CA494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C470C-EE43-0A48-B399-0A55FF3C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03D3-3797-A74D-8A4C-BD07BD3F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8411-F79D-5149-9386-DB528235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36BC-CA14-E34A-8E28-93CBC2D3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5257-7584-0C47-94C1-D363C742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EC89-AA9F-8447-B908-A70BD6FB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06D9-6B7B-D64F-AF46-7CB5D5D9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B4C94-599A-4641-9BC5-F120A82A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7987-0DB0-A541-A856-7F286EF9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A4BD4-AB63-0846-B0BB-4119ACE5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D6909-B158-D143-89B4-277661E3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6ADE-E68E-554F-B5CC-21E45806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2BC1-EB49-C647-83E8-EC75C85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48638-2F0A-C54F-924E-94F7171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66D3-C574-414F-8FE8-B79516B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B1994-768A-7140-82FD-88863CD5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AAE0-9A00-EB4B-A946-39762A1FD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7830-9FC5-3845-8AFC-B831D3F0D8A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A7F5-1D75-AC4A-92A4-514612075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3A71-EF1C-5D4E-87E6-AF896FF3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8B51-6E1C-F849-B162-A55C33B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1312.6114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E1D9-9433-9744-9EB0-B4601D3B5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Variational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0D264-7E95-904D-841D-41473AD3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STAT540 </a:t>
            </a:r>
          </a:p>
          <a:p>
            <a:r>
              <a:rPr lang="en-US" dirty="0"/>
              <a:t>Dolzodmaa Davaasuren</a:t>
            </a:r>
          </a:p>
        </p:txBody>
      </p:sp>
    </p:spTree>
    <p:extLst>
      <p:ext uri="{BB962C8B-B14F-4D97-AF65-F5344CB8AC3E}">
        <p14:creationId xmlns:p14="http://schemas.microsoft.com/office/powerpoint/2010/main" val="412790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77D9-008E-CE48-81EB-282DDD5D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AF7A-80BC-8244-9385-2A5C6605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Goodfellow, Ian, et al. "Generative adversarial nets."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2014.</a:t>
            </a:r>
          </a:p>
          <a:p>
            <a:r>
              <a:rPr lang="en-US" dirty="0"/>
              <a:t>Caterini, Anthony L., Arnaud Doucet, and Dino </a:t>
            </a:r>
            <a:r>
              <a:rPr lang="en-US" dirty="0" err="1"/>
              <a:t>Sejdinovic</a:t>
            </a:r>
            <a:r>
              <a:rPr lang="en-US" dirty="0"/>
              <a:t>. "Hamiltonian variational auto-encoder."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r>
              <a:rPr lang="en-US" dirty="0"/>
              <a:t>Rezende, Danilo Jimenez, and Shakir Mohamed. "Variational inference with normalizing flows." </a:t>
            </a:r>
            <a:r>
              <a:rPr lang="en-US" i="1" dirty="0" err="1"/>
              <a:t>arXiv</a:t>
            </a:r>
            <a:r>
              <a:rPr lang="en-US" i="1" dirty="0"/>
              <a:t> preprint arXiv:1505.05770</a:t>
            </a:r>
            <a:r>
              <a:rPr lang="en-US" dirty="0"/>
              <a:t> (2015).</a:t>
            </a:r>
          </a:p>
          <a:p>
            <a:r>
              <a:rPr lang="en-US" dirty="0" err="1"/>
              <a:t>Kingma</a:t>
            </a:r>
            <a:r>
              <a:rPr lang="en-US" dirty="0"/>
              <a:t>, </a:t>
            </a:r>
            <a:r>
              <a:rPr lang="en-US" dirty="0" err="1"/>
              <a:t>Diederik</a:t>
            </a:r>
            <a:r>
              <a:rPr lang="en-US" dirty="0"/>
              <a:t> P., and Max Welling. "Auto-encoding variational </a:t>
            </a:r>
            <a:r>
              <a:rPr lang="en-US" dirty="0" err="1"/>
              <a:t>bayes</a:t>
            </a:r>
            <a:r>
              <a:rPr lang="en-US" dirty="0"/>
              <a:t>." </a:t>
            </a:r>
            <a:r>
              <a:rPr lang="en-US" i="1" dirty="0" err="1"/>
              <a:t>arXiv</a:t>
            </a:r>
            <a:r>
              <a:rPr lang="en-US" i="1" dirty="0"/>
              <a:t> preprint arXiv:1312.6114</a:t>
            </a:r>
            <a:r>
              <a:rPr lang="en-US" dirty="0"/>
              <a:t> (2013).</a:t>
            </a:r>
          </a:p>
        </p:txBody>
      </p:sp>
    </p:spTree>
    <p:extLst>
      <p:ext uri="{BB962C8B-B14F-4D97-AF65-F5344CB8AC3E}">
        <p14:creationId xmlns:p14="http://schemas.microsoft.com/office/powerpoint/2010/main" val="30025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5527-2C77-CE42-B488-3960441E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Auto-Encoder?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F0D18-A3B4-2647-A243-D9BE0F65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7909" y="1926215"/>
            <a:ext cx="7322127" cy="34284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C994A3-A1A6-B844-BA3C-269AE2071D72}"/>
              </a:ext>
            </a:extLst>
          </p:cNvPr>
          <p:cNvCxnSpPr/>
          <p:nvPr/>
        </p:nvCxnSpPr>
        <p:spPr>
          <a:xfrm>
            <a:off x="4003964" y="4003964"/>
            <a:ext cx="0" cy="1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26A65D-7453-BC4A-9513-394F367BA4F2}"/>
              </a:ext>
            </a:extLst>
          </p:cNvPr>
          <p:cNvSpPr/>
          <p:nvPr/>
        </p:nvSpPr>
        <p:spPr>
          <a:xfrm>
            <a:off x="3345873" y="5354669"/>
            <a:ext cx="1316182" cy="65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73C84-796E-3C49-96FB-F98E2482EBEE}"/>
                  </a:ext>
                </a:extLst>
              </p:cNvPr>
              <p:cNvSpPr txBox="1"/>
              <p:nvPr/>
            </p:nvSpPr>
            <p:spPr>
              <a:xfrm>
                <a:off x="8243454" y="3477924"/>
                <a:ext cx="2071255" cy="67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73C84-796E-3C49-96FB-F98E2482E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54" y="3477924"/>
                <a:ext cx="2071255" cy="671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EEB90FF-BD91-CF4E-AA80-EB45E1324B2E}"/>
              </a:ext>
            </a:extLst>
          </p:cNvPr>
          <p:cNvSpPr/>
          <p:nvPr/>
        </p:nvSpPr>
        <p:spPr>
          <a:xfrm>
            <a:off x="138546" y="1964315"/>
            <a:ext cx="1877291" cy="18491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 such that features can be used to reconstruct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28F62-E60B-974F-A741-B6C7A1D39BFF}"/>
              </a:ext>
            </a:extLst>
          </p:cNvPr>
          <p:cNvSpPr/>
          <p:nvPr/>
        </p:nvSpPr>
        <p:spPr>
          <a:xfrm>
            <a:off x="9279081" y="4430094"/>
            <a:ext cx="1877291" cy="18491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Can Auto-Encoder </a:t>
            </a:r>
            <a:r>
              <a:rPr lang="en-US" dirty="0">
                <a:solidFill>
                  <a:srgbClr val="0070C0"/>
                </a:solidFill>
              </a:rPr>
              <a:t>generate new data?</a:t>
            </a:r>
          </a:p>
        </p:txBody>
      </p:sp>
    </p:spTree>
    <p:extLst>
      <p:ext uri="{BB962C8B-B14F-4D97-AF65-F5344CB8AC3E}">
        <p14:creationId xmlns:p14="http://schemas.microsoft.com/office/powerpoint/2010/main" val="12289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4887-E702-8640-AF30-7EBF9D6E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/>
              <a:t>Variational Auto-Encoder (VAE), </a:t>
            </a:r>
            <a:r>
              <a:rPr lang="en-US" sz="2200" dirty="0"/>
              <a:t> (</a:t>
            </a:r>
            <a:r>
              <a:rPr lang="en-US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Kingma &amp; Welling, 2014</a:t>
            </a:r>
            <a:r>
              <a:rPr lang="en-US" sz="2200" dirty="0"/>
              <a:t>),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66BC6-94A5-5C49-AAA3-170F86FA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2215" y="1603715"/>
            <a:ext cx="7131957" cy="310708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35E622-8F8D-6747-B15A-088763E4E8E9}"/>
                  </a:ext>
                </a:extLst>
              </p:cNvPr>
              <p:cNvSpPr txBox="1"/>
              <p:nvPr/>
            </p:nvSpPr>
            <p:spPr>
              <a:xfrm>
                <a:off x="8163098" y="1828800"/>
                <a:ext cx="31907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35E622-8F8D-6747-B15A-088763E4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98" y="1828800"/>
                <a:ext cx="3190702" cy="1200329"/>
              </a:xfrm>
              <a:prstGeom prst="rect">
                <a:avLst/>
              </a:prstGeom>
              <a:blipFill>
                <a:blip r:embed="rId5"/>
                <a:stretch>
                  <a:fillRect l="-119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712131-64D8-5944-92C1-A318AB9659B7}"/>
                  </a:ext>
                </a:extLst>
              </p:cNvPr>
              <p:cNvSpPr txBox="1"/>
              <p:nvPr/>
            </p:nvSpPr>
            <p:spPr>
              <a:xfrm>
                <a:off x="8163098" y="3859876"/>
                <a:ext cx="3190702" cy="94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Approximate the posterior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Minimize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712131-64D8-5944-92C1-A318AB96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98" y="3859876"/>
                <a:ext cx="3190702" cy="948080"/>
              </a:xfrm>
              <a:prstGeom prst="rect">
                <a:avLst/>
              </a:prstGeom>
              <a:blipFill>
                <a:blip r:embed="rId6"/>
                <a:stretch>
                  <a:fillRect l="-1190"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06A7CE7-9CE4-5949-ABD8-EACE7445E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161" y="4807956"/>
            <a:ext cx="2298700" cy="38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E6285-C28D-EC43-BBFF-58BF0DA981DA}"/>
                  </a:ext>
                </a:extLst>
              </p:cNvPr>
              <p:cNvSpPr txBox="1"/>
              <p:nvPr/>
            </p:nvSpPr>
            <p:spPr>
              <a:xfrm>
                <a:off x="8429105" y="3040136"/>
                <a:ext cx="2129749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2E6285-C28D-EC43-BBFF-58BF0DA9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05" y="3040136"/>
                <a:ext cx="2129749" cy="584199"/>
              </a:xfrm>
              <a:prstGeom prst="rect">
                <a:avLst/>
              </a:prstGeom>
              <a:blipFill>
                <a:blip r:embed="rId8"/>
                <a:stretch>
                  <a:fillRect l="-1786" r="-357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6C62410-FFDD-AE4B-BD78-80392EAF17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15" y="5468381"/>
            <a:ext cx="8216900" cy="381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695C9A-02D5-1448-9170-C066DF189AAA}"/>
              </a:ext>
            </a:extLst>
          </p:cNvPr>
          <p:cNvCxnSpPr/>
          <p:nvPr/>
        </p:nvCxnSpPr>
        <p:spPr>
          <a:xfrm>
            <a:off x="7794172" y="5849381"/>
            <a:ext cx="0" cy="3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2BEB5F-28BA-2B4B-A088-CB5C454F4A61}"/>
              </a:ext>
            </a:extLst>
          </p:cNvPr>
          <p:cNvCxnSpPr/>
          <p:nvPr/>
        </p:nvCxnSpPr>
        <p:spPr>
          <a:xfrm>
            <a:off x="5519256" y="5842450"/>
            <a:ext cx="0" cy="3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FB74A7-EB2A-474D-91F3-21EE9EE0E369}"/>
              </a:ext>
            </a:extLst>
          </p:cNvPr>
          <p:cNvSpPr txBox="1"/>
          <p:nvPr/>
        </p:nvSpPr>
        <p:spPr>
          <a:xfrm>
            <a:off x="7215446" y="6201295"/>
            <a:ext cx="284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Reconstruction 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754B8-6750-9243-94DC-6036BFF412BE}"/>
              </a:ext>
            </a:extLst>
          </p:cNvPr>
          <p:cNvSpPr txBox="1"/>
          <p:nvPr/>
        </p:nvSpPr>
        <p:spPr>
          <a:xfrm>
            <a:off x="4897185" y="6194364"/>
            <a:ext cx="175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Regularizer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19F0ABF-24B0-E04D-876C-32DBF934957D}"/>
              </a:ext>
            </a:extLst>
          </p:cNvPr>
          <p:cNvSpPr/>
          <p:nvPr/>
        </p:nvSpPr>
        <p:spPr>
          <a:xfrm rot="5400000">
            <a:off x="6530212" y="3148564"/>
            <a:ext cx="307564" cy="43902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0ABDC-4E78-5B42-882F-EC1522AE25A2}"/>
              </a:ext>
            </a:extLst>
          </p:cNvPr>
          <p:cNvSpPr txBox="1"/>
          <p:nvPr/>
        </p:nvSpPr>
        <p:spPr>
          <a:xfrm>
            <a:off x="6307779" y="4793114"/>
            <a:ext cx="1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-ELBO(q)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0573A-6B22-C84B-9BE2-CA656A1AA8A1}"/>
              </a:ext>
            </a:extLst>
          </p:cNvPr>
          <p:cNvSpPr txBox="1"/>
          <p:nvPr/>
        </p:nvSpPr>
        <p:spPr>
          <a:xfrm>
            <a:off x="1321709" y="4741201"/>
            <a:ext cx="2515506" cy="375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Reparameterization Trick</a:t>
            </a:r>
          </a:p>
        </p:txBody>
      </p:sp>
    </p:spTree>
    <p:extLst>
      <p:ext uri="{BB962C8B-B14F-4D97-AF65-F5344CB8AC3E}">
        <p14:creationId xmlns:p14="http://schemas.microsoft.com/office/powerpoint/2010/main" val="26201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9133-6186-194E-84A7-9A6089E6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VAE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7B432-EF6B-C843-88CB-10F7BACF1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079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Independent latent dimensions encoded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Normalizing Flow, Planar Flow</a:t>
                </a:r>
              </a:p>
              <a:p>
                <a:pPr lvl="1"/>
                <a:r>
                  <a:rPr lang="en-US" b="0" dirty="0"/>
                  <a:t>Adversarial AE </a:t>
                </a:r>
              </a:p>
              <a:p>
                <a:r>
                  <a:rPr lang="en-US" dirty="0"/>
                  <a:t>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not explicitly included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Inaccurate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higher variance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Generates blurry images compared to state-of-the-art methods e.g. GAN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7B432-EF6B-C843-88CB-10F7BACF1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0797"/>
                <a:ext cx="10515600" cy="4351338"/>
              </a:xfrm>
              <a:blipFill>
                <a:blip r:embed="rId3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240A-953A-2F47-A054-797C306A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Variational Auto-Encoder (HVAE) </a:t>
            </a:r>
            <a:r>
              <a:rPr lang="en-US" sz="2200" dirty="0"/>
              <a:t>(Anthony L. Caterini 2018)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1A9DC-D6B0-8F46-9531-A55B4F40D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Hamiltonian Dynamics (time-inhomogeneous) as a flow to build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Flow depends on the target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reverse Markov kernels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use reparameterization trick to obtain unbiased estimator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𝐸𝐿𝐵𝑂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1A9DC-D6B0-8F46-9531-A55B4F40D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5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EC7-1B2A-7B48-83FF-51B3DDAB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HVAE vs VAE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B75C-9CDE-3348-A810-BF0F25443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214"/>
            <a:ext cx="10515600" cy="4625749"/>
          </a:xfrm>
        </p:spPr>
        <p:txBody>
          <a:bodyPr/>
          <a:lstStyle/>
          <a:p>
            <a:r>
              <a:rPr lang="en-US" dirty="0"/>
              <a:t>NLL comparison: VAE - 83.20    HAVE – 82.62</a:t>
            </a:r>
          </a:p>
          <a:p>
            <a:r>
              <a:rPr lang="en-US" dirty="0"/>
              <a:t>Qualitative comparison on CelebA Face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02E8B-DEEB-6C44-B678-5C769E65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14" y="3046359"/>
            <a:ext cx="3122387" cy="3130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F4F8D-E0F7-AF40-99A9-F86F41DF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06" y="3046359"/>
            <a:ext cx="3114084" cy="3130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7EF98-6D93-CA45-AA82-8955C57E3E9D}"/>
              </a:ext>
            </a:extLst>
          </p:cNvPr>
          <p:cNvSpPr txBox="1"/>
          <p:nvPr/>
        </p:nvSpPr>
        <p:spPr>
          <a:xfrm>
            <a:off x="6700157" y="620695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BEE4E-A38C-844A-A423-A1EF14D54987}"/>
              </a:ext>
            </a:extLst>
          </p:cNvPr>
          <p:cNvSpPr txBox="1"/>
          <p:nvPr/>
        </p:nvSpPr>
        <p:spPr>
          <a:xfrm>
            <a:off x="2471058" y="622741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HVAE</a:t>
            </a:r>
          </a:p>
        </p:txBody>
      </p:sp>
    </p:spTree>
    <p:extLst>
      <p:ext uri="{BB962C8B-B14F-4D97-AF65-F5344CB8AC3E}">
        <p14:creationId xmlns:p14="http://schemas.microsoft.com/office/powerpoint/2010/main" val="223114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541-0937-534E-AFAA-8016AB0D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Adversarial Network (GAN)</a:t>
            </a:r>
            <a:br>
              <a:rPr lang="en-US" dirty="0"/>
            </a:br>
            <a:r>
              <a:rPr lang="en-US" sz="2200" dirty="0"/>
              <a:t>Ian Goodfellow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06F3-1642-F64E-91F8-E471EF59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141"/>
            <a:ext cx="10515600" cy="4640489"/>
          </a:xfrm>
        </p:spPr>
        <p:txBody>
          <a:bodyPr/>
          <a:lstStyle/>
          <a:p>
            <a:r>
              <a:rPr lang="en-US" dirty="0"/>
              <a:t>What is General Adversarial Network?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E24E-8715-B447-94CE-544264CE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331"/>
            <a:ext cx="6388100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E20E2-F955-4941-8768-AB407986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1" y="3809550"/>
            <a:ext cx="7061200" cy="5588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C6B3A7B-0B4E-A045-8435-413063F6EBD1}"/>
              </a:ext>
            </a:extLst>
          </p:cNvPr>
          <p:cNvSpPr/>
          <p:nvPr/>
        </p:nvSpPr>
        <p:spPr>
          <a:xfrm rot="16200000">
            <a:off x="4668159" y="4028852"/>
            <a:ext cx="130628" cy="538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3F23320-7218-2945-9030-B59B7F78195D}"/>
              </a:ext>
            </a:extLst>
          </p:cNvPr>
          <p:cNvSpPr/>
          <p:nvPr/>
        </p:nvSpPr>
        <p:spPr>
          <a:xfrm rot="16200000">
            <a:off x="7438120" y="3886884"/>
            <a:ext cx="168728" cy="822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5CF2F-3838-3245-84AE-D158ECD21367}"/>
              </a:ext>
            </a:extLst>
          </p:cNvPr>
          <p:cNvSpPr txBox="1"/>
          <p:nvPr/>
        </p:nvSpPr>
        <p:spPr>
          <a:xfrm>
            <a:off x="3576866" y="4463831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 output for real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CDF5D-7803-B243-83D8-41243DACDF20}"/>
              </a:ext>
            </a:extLst>
          </p:cNvPr>
          <p:cNvSpPr txBox="1"/>
          <p:nvPr/>
        </p:nvSpPr>
        <p:spPr>
          <a:xfrm>
            <a:off x="6365877" y="4463831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Discriminator output for fake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473949-D534-AB49-97A2-A1BFE97F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244" y="1690688"/>
            <a:ext cx="3550480" cy="35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ADA1-60D5-9444-96C7-AF124E12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 with flow + GAN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16CDD-9E1A-3D44-ADD7-53B7213A408F}"/>
                  </a:ext>
                </a:extLst>
              </p:cNvPr>
              <p:cNvSpPr txBox="1"/>
              <p:nvPr/>
            </p:nvSpPr>
            <p:spPr>
              <a:xfrm>
                <a:off x="2726871" y="1543731"/>
                <a:ext cx="5878287" cy="782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Algorithm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Parameters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variational,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generator,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discriminator</a:t>
                </a:r>
              </a:p>
              <a:p>
                <a:r>
                  <a:rPr lang="en-US" sz="2000" b="1" dirty="0"/>
                  <a:t>Repeat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1" i="0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)</a:t>
                </a:r>
                <a:endParaRPr lang="en-US" sz="2000" b="0" dirty="0"/>
              </a:p>
              <a:p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X’~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b="0" dirty="0"/>
                  <a:t>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000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𝐷𝑖𝑠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b="0" dirty="0"/>
                  <a:t>))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1" dirty="0"/>
                  <a:t>Update Parameters</a:t>
                </a:r>
              </a:p>
              <a:p>
                <a:r>
                  <a:rPr lang="en-US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𝐺𝐴𝑁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𝐺𝐴𝑁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16CDD-9E1A-3D44-ADD7-53B7213A4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71" y="1543731"/>
                <a:ext cx="5878287" cy="7825027"/>
              </a:xfrm>
              <a:prstGeom prst="rect">
                <a:avLst/>
              </a:prstGeom>
              <a:blipFill>
                <a:blip r:embed="rId3"/>
                <a:stretch>
                  <a:fillRect l="-1078"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62CA01-8AF5-C841-B326-E21206C6FD03}"/>
                  </a:ext>
                </a:extLst>
              </p:cNvPr>
              <p:cNvSpPr/>
              <p:nvPr/>
            </p:nvSpPr>
            <p:spPr>
              <a:xfrm>
                <a:off x="2726871" y="2869294"/>
                <a:ext cx="3755572" cy="2923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𝑏𝑎𝑡𝑐h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62CA01-8AF5-C841-B326-E21206C6F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71" y="2869294"/>
                <a:ext cx="3755572" cy="292394"/>
              </a:xfrm>
              <a:prstGeom prst="rect">
                <a:avLst/>
              </a:prstGeom>
              <a:blipFill>
                <a:blip r:embed="rId4"/>
                <a:stretch>
                  <a:fillRect t="-44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32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BF8-0E60-1746-AE1B-7CD84609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4E132-B6CB-C644-BBCA-E3C60470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94" y="2103210"/>
            <a:ext cx="3422863" cy="34046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A1B59-B592-EA41-AC4E-C6F2B8793452}"/>
              </a:ext>
            </a:extLst>
          </p:cNvPr>
          <p:cNvSpPr/>
          <p:nvPr/>
        </p:nvSpPr>
        <p:spPr>
          <a:xfrm>
            <a:off x="5861957" y="3069771"/>
            <a:ext cx="2645229" cy="140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Results Coming Soon…</a:t>
            </a:r>
          </a:p>
        </p:txBody>
      </p:sp>
    </p:spTree>
    <p:extLst>
      <p:ext uri="{BB962C8B-B14F-4D97-AF65-F5344CB8AC3E}">
        <p14:creationId xmlns:p14="http://schemas.microsoft.com/office/powerpoint/2010/main" val="20790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11536</TotalTime>
  <Words>380</Words>
  <Application>Microsoft Macintosh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Advanced Variational Auto-Encoders</vt:lpstr>
      <vt:lpstr>What is Auto-Encoder?</vt:lpstr>
      <vt:lpstr>Variational Auto-Encoder (VAE),  (Kingma &amp; Welling, 2014),</vt:lpstr>
      <vt:lpstr>Issues with VAE</vt:lpstr>
      <vt:lpstr>Hamiltonian Variational Auto-Encoder (HVAE) (Anthony L. Caterini 2018)</vt:lpstr>
      <vt:lpstr>Comparison of HVAE vs VAE </vt:lpstr>
      <vt:lpstr>General Adversarial Network (GAN) Ian Goodfellow (2014)</vt:lpstr>
      <vt:lpstr>VAE with flow + GAN</vt:lpstr>
      <vt:lpstr>Preliminary Result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Hamiltonian Variational Auto-Encoder</dc:title>
  <dc:creator>Dolzodmaa Davaasuren</dc:creator>
  <cp:lastModifiedBy>Dolzodmaa Davaasuren</cp:lastModifiedBy>
  <cp:revision>48</cp:revision>
  <dcterms:created xsi:type="dcterms:W3CDTF">2019-11-24T21:21:29Z</dcterms:created>
  <dcterms:modified xsi:type="dcterms:W3CDTF">2019-12-03T04:44:15Z</dcterms:modified>
</cp:coreProperties>
</file>