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51"/>
  </p:handoutMasterIdLst>
  <p:sldIdLst>
    <p:sldId id="297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258" r:id="rId14"/>
    <p:sldId id="276" r:id="rId15"/>
    <p:sldId id="259" r:id="rId16"/>
    <p:sldId id="273" r:id="rId17"/>
    <p:sldId id="274" r:id="rId18"/>
    <p:sldId id="275" r:id="rId19"/>
    <p:sldId id="278" r:id="rId20"/>
    <p:sldId id="256" r:id="rId21"/>
    <p:sldId id="295" r:id="rId22"/>
    <p:sldId id="296" r:id="rId23"/>
    <p:sldId id="285" r:id="rId24"/>
    <p:sldId id="284" r:id="rId25"/>
    <p:sldId id="262" r:id="rId26"/>
    <p:sldId id="287" r:id="rId27"/>
    <p:sldId id="288" r:id="rId28"/>
    <p:sldId id="263" r:id="rId29"/>
    <p:sldId id="271" r:id="rId30"/>
    <p:sldId id="261" r:id="rId31"/>
    <p:sldId id="265" r:id="rId32"/>
    <p:sldId id="264" r:id="rId33"/>
    <p:sldId id="289" r:id="rId34"/>
    <p:sldId id="290" r:id="rId35"/>
    <p:sldId id="294" r:id="rId36"/>
    <p:sldId id="292" r:id="rId37"/>
    <p:sldId id="293" r:id="rId38"/>
    <p:sldId id="272" r:id="rId39"/>
    <p:sldId id="266" r:id="rId40"/>
    <p:sldId id="267" r:id="rId41"/>
    <p:sldId id="268" r:id="rId42"/>
    <p:sldId id="269" r:id="rId43"/>
    <p:sldId id="270" r:id="rId44"/>
    <p:sldId id="279" r:id="rId45"/>
    <p:sldId id="286" r:id="rId46"/>
    <p:sldId id="280" r:id="rId47"/>
    <p:sldId id="282" r:id="rId48"/>
    <p:sldId id="283" r:id="rId49"/>
    <p:sldId id="281" r:id="rId50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51"/>
  </p:normalViewPr>
  <p:slideViewPr>
    <p:cSldViewPr snapToGrid="0" snapToObjects="1">
      <p:cViewPr varScale="1">
        <p:scale>
          <a:sx n="101" d="100"/>
          <a:sy n="101" d="100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handoutMaster" Target="handoutMasters/handoutMaster1.xml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2EF2AA-5BA2-F747-B4FF-6BB8F02B0F07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399775-5EA2-F044-A166-F349BA498FB8}">
      <dgm:prSet phldrT="[Text]"/>
      <dgm:spPr/>
      <dgm:t>
        <a:bodyPr/>
        <a:lstStyle/>
        <a:p>
          <a:r>
            <a:rPr lang="en-US" dirty="0" smtClean="0"/>
            <a:t>table</a:t>
          </a:r>
          <a:endParaRPr lang="en-US" dirty="0"/>
        </a:p>
      </dgm:t>
    </dgm:pt>
    <dgm:pt modelId="{F0CE31F5-A8E5-6746-A8E9-3338C81D65CF}" type="parTrans" cxnId="{6DDF4830-E18E-1343-A938-1224EA2A7999}">
      <dgm:prSet/>
      <dgm:spPr/>
      <dgm:t>
        <a:bodyPr/>
        <a:lstStyle/>
        <a:p>
          <a:endParaRPr lang="en-US"/>
        </a:p>
      </dgm:t>
    </dgm:pt>
    <dgm:pt modelId="{429E6391-02E2-EC45-ACEC-AAFC562175E1}" type="sibTrans" cxnId="{6DDF4830-E18E-1343-A938-1224EA2A7999}">
      <dgm:prSet/>
      <dgm:spPr/>
      <dgm:t>
        <a:bodyPr/>
        <a:lstStyle/>
        <a:p>
          <a:endParaRPr lang="en-US"/>
        </a:p>
      </dgm:t>
    </dgm:pt>
    <dgm:pt modelId="{DE5A1F29-1B95-C64E-BEB9-F1AF12A5CDD6}" type="pres">
      <dgm:prSet presAssocID="{3D2EF2AA-5BA2-F747-B4FF-6BB8F02B0F0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27F8F34-38E2-7C45-BCB3-265A49876BC5}" type="pres">
      <dgm:prSet presAssocID="{7E399775-5EA2-F044-A166-F349BA498FB8}" presName="hierRoot1" presStyleCnt="0"/>
      <dgm:spPr/>
    </dgm:pt>
    <dgm:pt modelId="{B9698AE8-3FC1-9545-8E12-5D2742095D04}" type="pres">
      <dgm:prSet presAssocID="{7E399775-5EA2-F044-A166-F349BA498FB8}" presName="composite" presStyleCnt="0"/>
      <dgm:spPr/>
    </dgm:pt>
    <dgm:pt modelId="{88EBA771-8422-1945-83DF-978C7242B3EA}" type="pres">
      <dgm:prSet presAssocID="{7E399775-5EA2-F044-A166-F349BA498FB8}" presName="background" presStyleLbl="node0" presStyleIdx="0" presStyleCnt="1"/>
      <dgm:spPr/>
    </dgm:pt>
    <dgm:pt modelId="{DBD10369-BA84-0045-86F6-424F17220050}" type="pres">
      <dgm:prSet presAssocID="{7E399775-5EA2-F044-A166-F349BA498FB8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AC1619-36BC-A84E-BD4D-BDFB6CE47ABC}" type="pres">
      <dgm:prSet presAssocID="{7E399775-5EA2-F044-A166-F349BA498FB8}" presName="hierChild2" presStyleCnt="0"/>
      <dgm:spPr/>
    </dgm:pt>
  </dgm:ptLst>
  <dgm:cxnLst>
    <dgm:cxn modelId="{279F5596-EE15-904B-B8CD-3EFEE4D241BE}" type="presOf" srcId="{7E399775-5EA2-F044-A166-F349BA498FB8}" destId="{DBD10369-BA84-0045-86F6-424F17220050}" srcOrd="0" destOrd="0" presId="urn:microsoft.com/office/officeart/2005/8/layout/hierarchy1"/>
    <dgm:cxn modelId="{61AB4C85-EC3F-2C45-A2F8-D464C86C05E5}" type="presOf" srcId="{3D2EF2AA-5BA2-F747-B4FF-6BB8F02B0F07}" destId="{DE5A1F29-1B95-C64E-BEB9-F1AF12A5CDD6}" srcOrd="0" destOrd="0" presId="urn:microsoft.com/office/officeart/2005/8/layout/hierarchy1"/>
    <dgm:cxn modelId="{6DDF4830-E18E-1343-A938-1224EA2A7999}" srcId="{3D2EF2AA-5BA2-F747-B4FF-6BB8F02B0F07}" destId="{7E399775-5EA2-F044-A166-F349BA498FB8}" srcOrd="0" destOrd="0" parTransId="{F0CE31F5-A8E5-6746-A8E9-3338C81D65CF}" sibTransId="{429E6391-02E2-EC45-ACEC-AAFC562175E1}"/>
    <dgm:cxn modelId="{014AB5CD-962E-A841-8280-4473E1C9C8A9}" type="presParOf" srcId="{DE5A1F29-1B95-C64E-BEB9-F1AF12A5CDD6}" destId="{B27F8F34-38E2-7C45-BCB3-265A49876BC5}" srcOrd="0" destOrd="0" presId="urn:microsoft.com/office/officeart/2005/8/layout/hierarchy1"/>
    <dgm:cxn modelId="{5978208C-5226-E64F-864E-0A5EB2E8C559}" type="presParOf" srcId="{B27F8F34-38E2-7C45-BCB3-265A49876BC5}" destId="{B9698AE8-3FC1-9545-8E12-5D2742095D04}" srcOrd="0" destOrd="0" presId="urn:microsoft.com/office/officeart/2005/8/layout/hierarchy1"/>
    <dgm:cxn modelId="{589C1735-68AC-824E-AFE7-EBD71BE709CF}" type="presParOf" srcId="{B9698AE8-3FC1-9545-8E12-5D2742095D04}" destId="{88EBA771-8422-1945-83DF-978C7242B3EA}" srcOrd="0" destOrd="0" presId="urn:microsoft.com/office/officeart/2005/8/layout/hierarchy1"/>
    <dgm:cxn modelId="{7AE47E56-E16A-6347-A164-47ADBFB9DFFC}" type="presParOf" srcId="{B9698AE8-3FC1-9545-8E12-5D2742095D04}" destId="{DBD10369-BA84-0045-86F6-424F17220050}" srcOrd="1" destOrd="0" presId="urn:microsoft.com/office/officeart/2005/8/layout/hierarchy1"/>
    <dgm:cxn modelId="{C00F1D32-4328-6149-8BED-1D3E871B0DA2}" type="presParOf" srcId="{B27F8F34-38E2-7C45-BCB3-265A49876BC5}" destId="{DFAC1619-36BC-A84E-BD4D-BDFB6CE47AB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2EF2AA-5BA2-F747-B4FF-6BB8F02B0F07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399775-5EA2-F044-A166-F349BA498FB8}">
      <dgm:prSet phldrT="[Text]"/>
      <dgm:spPr/>
      <dgm:t>
        <a:bodyPr/>
        <a:lstStyle/>
        <a:p>
          <a:r>
            <a:rPr lang="en-US" dirty="0" smtClean="0"/>
            <a:t>table</a:t>
          </a:r>
          <a:endParaRPr lang="en-US" dirty="0"/>
        </a:p>
      </dgm:t>
    </dgm:pt>
    <dgm:pt modelId="{F0CE31F5-A8E5-6746-A8E9-3338C81D65CF}" type="parTrans" cxnId="{6DDF4830-E18E-1343-A938-1224EA2A7999}">
      <dgm:prSet/>
      <dgm:spPr/>
      <dgm:t>
        <a:bodyPr/>
        <a:lstStyle/>
        <a:p>
          <a:endParaRPr lang="en-US"/>
        </a:p>
      </dgm:t>
    </dgm:pt>
    <dgm:pt modelId="{429E6391-02E2-EC45-ACEC-AAFC562175E1}" type="sibTrans" cxnId="{6DDF4830-E18E-1343-A938-1224EA2A7999}">
      <dgm:prSet/>
      <dgm:spPr/>
      <dgm:t>
        <a:bodyPr/>
        <a:lstStyle/>
        <a:p>
          <a:endParaRPr lang="en-US"/>
        </a:p>
      </dgm:t>
    </dgm:pt>
    <dgm:pt modelId="{A32B19D4-A06E-2A43-96B6-75DFA000F5BE}">
      <dgm:prSet phldrT="[Text]"/>
      <dgm:spPr/>
      <dgm:t>
        <a:bodyPr/>
        <a:lstStyle/>
        <a:p>
          <a:r>
            <a:rPr lang="en-US" dirty="0" err="1" smtClean="0"/>
            <a:t>tr</a:t>
          </a:r>
          <a:endParaRPr lang="en-US" dirty="0"/>
        </a:p>
      </dgm:t>
    </dgm:pt>
    <dgm:pt modelId="{961F703C-9A2D-1343-8491-244C0921508D}" type="parTrans" cxnId="{951557BB-1E4B-F643-84A0-EC8F066895D8}">
      <dgm:prSet/>
      <dgm:spPr/>
      <dgm:t>
        <a:bodyPr/>
        <a:lstStyle/>
        <a:p>
          <a:endParaRPr lang="en-US"/>
        </a:p>
      </dgm:t>
    </dgm:pt>
    <dgm:pt modelId="{3F84CD37-9C77-8D45-BEDC-FDEF641E87FF}" type="sibTrans" cxnId="{951557BB-1E4B-F643-84A0-EC8F066895D8}">
      <dgm:prSet/>
      <dgm:spPr/>
      <dgm:t>
        <a:bodyPr/>
        <a:lstStyle/>
        <a:p>
          <a:endParaRPr lang="en-US"/>
        </a:p>
      </dgm:t>
    </dgm:pt>
    <dgm:pt modelId="{DE5A1F29-1B95-C64E-BEB9-F1AF12A5CDD6}" type="pres">
      <dgm:prSet presAssocID="{3D2EF2AA-5BA2-F747-B4FF-6BB8F02B0F0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27F8F34-38E2-7C45-BCB3-265A49876BC5}" type="pres">
      <dgm:prSet presAssocID="{7E399775-5EA2-F044-A166-F349BA498FB8}" presName="hierRoot1" presStyleCnt="0"/>
      <dgm:spPr/>
    </dgm:pt>
    <dgm:pt modelId="{B9698AE8-3FC1-9545-8E12-5D2742095D04}" type="pres">
      <dgm:prSet presAssocID="{7E399775-5EA2-F044-A166-F349BA498FB8}" presName="composite" presStyleCnt="0"/>
      <dgm:spPr/>
    </dgm:pt>
    <dgm:pt modelId="{88EBA771-8422-1945-83DF-978C7242B3EA}" type="pres">
      <dgm:prSet presAssocID="{7E399775-5EA2-F044-A166-F349BA498FB8}" presName="background" presStyleLbl="node0" presStyleIdx="0" presStyleCnt="1"/>
      <dgm:spPr/>
    </dgm:pt>
    <dgm:pt modelId="{DBD10369-BA84-0045-86F6-424F17220050}" type="pres">
      <dgm:prSet presAssocID="{7E399775-5EA2-F044-A166-F349BA498FB8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AC1619-36BC-A84E-BD4D-BDFB6CE47ABC}" type="pres">
      <dgm:prSet presAssocID="{7E399775-5EA2-F044-A166-F349BA498FB8}" presName="hierChild2" presStyleCnt="0"/>
      <dgm:spPr/>
    </dgm:pt>
    <dgm:pt modelId="{3FBB6B8D-9243-6844-9B61-EB1ABD0D7927}" type="pres">
      <dgm:prSet presAssocID="{961F703C-9A2D-1343-8491-244C0921508D}" presName="Name10" presStyleLbl="parChTrans1D2" presStyleIdx="0" presStyleCnt="1"/>
      <dgm:spPr/>
      <dgm:t>
        <a:bodyPr/>
        <a:lstStyle/>
        <a:p>
          <a:endParaRPr lang="en-US"/>
        </a:p>
      </dgm:t>
    </dgm:pt>
    <dgm:pt modelId="{9B755FE4-C8B5-2E4E-9B9F-51FA0619968E}" type="pres">
      <dgm:prSet presAssocID="{A32B19D4-A06E-2A43-96B6-75DFA000F5BE}" presName="hierRoot2" presStyleCnt="0"/>
      <dgm:spPr/>
    </dgm:pt>
    <dgm:pt modelId="{CD4F6A2E-9A4B-254E-9F96-D4C04BCF5003}" type="pres">
      <dgm:prSet presAssocID="{A32B19D4-A06E-2A43-96B6-75DFA000F5BE}" presName="composite2" presStyleCnt="0"/>
      <dgm:spPr/>
    </dgm:pt>
    <dgm:pt modelId="{E6CEE8D0-B460-A546-B42C-59F6FFD1D66C}" type="pres">
      <dgm:prSet presAssocID="{A32B19D4-A06E-2A43-96B6-75DFA000F5BE}" presName="background2" presStyleLbl="node2" presStyleIdx="0" presStyleCnt="1"/>
      <dgm:spPr/>
    </dgm:pt>
    <dgm:pt modelId="{8DD6987C-62F9-F343-941B-84B04CD90E8B}" type="pres">
      <dgm:prSet presAssocID="{A32B19D4-A06E-2A43-96B6-75DFA000F5BE}" presName="text2" presStyleLbl="fgAcc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0BA2D8-0939-594E-8C5D-784F0F93D797}" type="pres">
      <dgm:prSet presAssocID="{A32B19D4-A06E-2A43-96B6-75DFA000F5BE}" presName="hierChild3" presStyleCnt="0"/>
      <dgm:spPr/>
    </dgm:pt>
  </dgm:ptLst>
  <dgm:cxnLst>
    <dgm:cxn modelId="{979EA6DF-CF84-1E44-8FC5-6B9F81FBF4A1}" type="presOf" srcId="{3D2EF2AA-5BA2-F747-B4FF-6BB8F02B0F07}" destId="{DE5A1F29-1B95-C64E-BEB9-F1AF12A5CDD6}" srcOrd="0" destOrd="0" presId="urn:microsoft.com/office/officeart/2005/8/layout/hierarchy1"/>
    <dgm:cxn modelId="{6DDF4830-E18E-1343-A938-1224EA2A7999}" srcId="{3D2EF2AA-5BA2-F747-B4FF-6BB8F02B0F07}" destId="{7E399775-5EA2-F044-A166-F349BA498FB8}" srcOrd="0" destOrd="0" parTransId="{F0CE31F5-A8E5-6746-A8E9-3338C81D65CF}" sibTransId="{429E6391-02E2-EC45-ACEC-AAFC562175E1}"/>
    <dgm:cxn modelId="{951557BB-1E4B-F643-84A0-EC8F066895D8}" srcId="{7E399775-5EA2-F044-A166-F349BA498FB8}" destId="{A32B19D4-A06E-2A43-96B6-75DFA000F5BE}" srcOrd="0" destOrd="0" parTransId="{961F703C-9A2D-1343-8491-244C0921508D}" sibTransId="{3F84CD37-9C77-8D45-BEDC-FDEF641E87FF}"/>
    <dgm:cxn modelId="{262B58D4-1746-4640-813F-F208F44AA15B}" type="presOf" srcId="{A32B19D4-A06E-2A43-96B6-75DFA000F5BE}" destId="{8DD6987C-62F9-F343-941B-84B04CD90E8B}" srcOrd="0" destOrd="0" presId="urn:microsoft.com/office/officeart/2005/8/layout/hierarchy1"/>
    <dgm:cxn modelId="{22683DBD-CD93-434D-9D9B-F11233E8E66D}" type="presOf" srcId="{7E399775-5EA2-F044-A166-F349BA498FB8}" destId="{DBD10369-BA84-0045-86F6-424F17220050}" srcOrd="0" destOrd="0" presId="urn:microsoft.com/office/officeart/2005/8/layout/hierarchy1"/>
    <dgm:cxn modelId="{EAF6B9E0-B2F8-1A47-93A6-6B980411E41D}" type="presOf" srcId="{961F703C-9A2D-1343-8491-244C0921508D}" destId="{3FBB6B8D-9243-6844-9B61-EB1ABD0D7927}" srcOrd="0" destOrd="0" presId="urn:microsoft.com/office/officeart/2005/8/layout/hierarchy1"/>
    <dgm:cxn modelId="{2252D713-48C4-AD4B-9AA4-733CBB2EDD56}" type="presParOf" srcId="{DE5A1F29-1B95-C64E-BEB9-F1AF12A5CDD6}" destId="{B27F8F34-38E2-7C45-BCB3-265A49876BC5}" srcOrd="0" destOrd="0" presId="urn:microsoft.com/office/officeart/2005/8/layout/hierarchy1"/>
    <dgm:cxn modelId="{CDF39B17-9E2F-4248-904C-31893FFA0D12}" type="presParOf" srcId="{B27F8F34-38E2-7C45-BCB3-265A49876BC5}" destId="{B9698AE8-3FC1-9545-8E12-5D2742095D04}" srcOrd="0" destOrd="0" presId="urn:microsoft.com/office/officeart/2005/8/layout/hierarchy1"/>
    <dgm:cxn modelId="{3704AE09-B1A0-9345-A455-CB160E1F8572}" type="presParOf" srcId="{B9698AE8-3FC1-9545-8E12-5D2742095D04}" destId="{88EBA771-8422-1945-83DF-978C7242B3EA}" srcOrd="0" destOrd="0" presId="urn:microsoft.com/office/officeart/2005/8/layout/hierarchy1"/>
    <dgm:cxn modelId="{53663E11-F490-314C-AE91-533A1B530CF5}" type="presParOf" srcId="{B9698AE8-3FC1-9545-8E12-5D2742095D04}" destId="{DBD10369-BA84-0045-86F6-424F17220050}" srcOrd="1" destOrd="0" presId="urn:microsoft.com/office/officeart/2005/8/layout/hierarchy1"/>
    <dgm:cxn modelId="{7589F9A7-DFC5-2849-BDF2-71E02944CD88}" type="presParOf" srcId="{B27F8F34-38E2-7C45-BCB3-265A49876BC5}" destId="{DFAC1619-36BC-A84E-BD4D-BDFB6CE47ABC}" srcOrd="1" destOrd="0" presId="urn:microsoft.com/office/officeart/2005/8/layout/hierarchy1"/>
    <dgm:cxn modelId="{AF731437-F769-804E-8E3D-1792B42C13E3}" type="presParOf" srcId="{DFAC1619-36BC-A84E-BD4D-BDFB6CE47ABC}" destId="{3FBB6B8D-9243-6844-9B61-EB1ABD0D7927}" srcOrd="0" destOrd="0" presId="urn:microsoft.com/office/officeart/2005/8/layout/hierarchy1"/>
    <dgm:cxn modelId="{74B75941-4EC4-FB47-8205-744E3A6A7DFE}" type="presParOf" srcId="{DFAC1619-36BC-A84E-BD4D-BDFB6CE47ABC}" destId="{9B755FE4-C8B5-2E4E-9B9F-51FA0619968E}" srcOrd="1" destOrd="0" presId="urn:microsoft.com/office/officeart/2005/8/layout/hierarchy1"/>
    <dgm:cxn modelId="{CC410E94-3661-4D4A-826C-E5AEC9A53FF6}" type="presParOf" srcId="{9B755FE4-C8B5-2E4E-9B9F-51FA0619968E}" destId="{CD4F6A2E-9A4B-254E-9F96-D4C04BCF5003}" srcOrd="0" destOrd="0" presId="urn:microsoft.com/office/officeart/2005/8/layout/hierarchy1"/>
    <dgm:cxn modelId="{39EBA74D-11FD-9A4F-ABA7-7ACBCCB7590D}" type="presParOf" srcId="{CD4F6A2E-9A4B-254E-9F96-D4C04BCF5003}" destId="{E6CEE8D0-B460-A546-B42C-59F6FFD1D66C}" srcOrd="0" destOrd="0" presId="urn:microsoft.com/office/officeart/2005/8/layout/hierarchy1"/>
    <dgm:cxn modelId="{0533540C-9F07-374F-B0BF-B3C32F0FDB46}" type="presParOf" srcId="{CD4F6A2E-9A4B-254E-9F96-D4C04BCF5003}" destId="{8DD6987C-62F9-F343-941B-84B04CD90E8B}" srcOrd="1" destOrd="0" presId="urn:microsoft.com/office/officeart/2005/8/layout/hierarchy1"/>
    <dgm:cxn modelId="{54FC63B3-ECDF-3D4A-B787-7A023B98300E}" type="presParOf" srcId="{9B755FE4-C8B5-2E4E-9B9F-51FA0619968E}" destId="{9B0BA2D8-0939-594E-8C5D-784F0F93D79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2EF2AA-5BA2-F747-B4FF-6BB8F02B0F07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399775-5EA2-F044-A166-F349BA498FB8}">
      <dgm:prSet phldrT="[Text]"/>
      <dgm:spPr/>
      <dgm:t>
        <a:bodyPr/>
        <a:lstStyle/>
        <a:p>
          <a:r>
            <a:rPr lang="en-US" dirty="0" smtClean="0"/>
            <a:t>table</a:t>
          </a:r>
          <a:endParaRPr lang="en-US" dirty="0"/>
        </a:p>
      </dgm:t>
    </dgm:pt>
    <dgm:pt modelId="{F0CE31F5-A8E5-6746-A8E9-3338C81D65CF}" type="parTrans" cxnId="{6DDF4830-E18E-1343-A938-1224EA2A7999}">
      <dgm:prSet/>
      <dgm:spPr/>
      <dgm:t>
        <a:bodyPr/>
        <a:lstStyle/>
        <a:p>
          <a:endParaRPr lang="en-US"/>
        </a:p>
      </dgm:t>
    </dgm:pt>
    <dgm:pt modelId="{429E6391-02E2-EC45-ACEC-AAFC562175E1}" type="sibTrans" cxnId="{6DDF4830-E18E-1343-A938-1224EA2A7999}">
      <dgm:prSet/>
      <dgm:spPr/>
      <dgm:t>
        <a:bodyPr/>
        <a:lstStyle/>
        <a:p>
          <a:endParaRPr lang="en-US"/>
        </a:p>
      </dgm:t>
    </dgm:pt>
    <dgm:pt modelId="{A32B19D4-A06E-2A43-96B6-75DFA000F5BE}">
      <dgm:prSet phldrT="[Text]"/>
      <dgm:spPr/>
      <dgm:t>
        <a:bodyPr/>
        <a:lstStyle/>
        <a:p>
          <a:r>
            <a:rPr lang="en-US" dirty="0" err="1" smtClean="0"/>
            <a:t>tr</a:t>
          </a:r>
          <a:endParaRPr lang="en-US" dirty="0"/>
        </a:p>
      </dgm:t>
    </dgm:pt>
    <dgm:pt modelId="{961F703C-9A2D-1343-8491-244C0921508D}" type="parTrans" cxnId="{951557BB-1E4B-F643-84A0-EC8F066895D8}">
      <dgm:prSet/>
      <dgm:spPr/>
      <dgm:t>
        <a:bodyPr/>
        <a:lstStyle/>
        <a:p>
          <a:endParaRPr lang="en-US"/>
        </a:p>
      </dgm:t>
    </dgm:pt>
    <dgm:pt modelId="{3F84CD37-9C77-8D45-BEDC-FDEF641E87FF}" type="sibTrans" cxnId="{951557BB-1E4B-F643-84A0-EC8F066895D8}">
      <dgm:prSet/>
      <dgm:spPr/>
      <dgm:t>
        <a:bodyPr/>
        <a:lstStyle/>
        <a:p>
          <a:endParaRPr lang="en-US"/>
        </a:p>
      </dgm:t>
    </dgm:pt>
    <dgm:pt modelId="{9EFE0EFA-FD77-2E49-A741-F4AAF8F16ED1}">
      <dgm:prSet phldrT="[Text]"/>
      <dgm:spPr/>
      <dgm:t>
        <a:bodyPr/>
        <a:lstStyle/>
        <a:p>
          <a:r>
            <a:rPr lang="en-US" dirty="0" err="1" smtClean="0"/>
            <a:t>th</a:t>
          </a:r>
          <a:endParaRPr lang="en-US" dirty="0"/>
        </a:p>
      </dgm:t>
    </dgm:pt>
    <dgm:pt modelId="{2FC9A0C1-FE84-DB46-B216-924DD88F00AC}" type="parTrans" cxnId="{1356E39E-CADF-8D4B-8FAF-184E1415B60B}">
      <dgm:prSet/>
      <dgm:spPr/>
      <dgm:t>
        <a:bodyPr/>
        <a:lstStyle/>
        <a:p>
          <a:endParaRPr lang="en-US"/>
        </a:p>
      </dgm:t>
    </dgm:pt>
    <dgm:pt modelId="{1BF434B0-6473-DD4C-A622-6350F8861629}" type="sibTrans" cxnId="{1356E39E-CADF-8D4B-8FAF-184E1415B60B}">
      <dgm:prSet/>
      <dgm:spPr/>
      <dgm:t>
        <a:bodyPr/>
        <a:lstStyle/>
        <a:p>
          <a:endParaRPr lang="en-US"/>
        </a:p>
      </dgm:t>
    </dgm:pt>
    <dgm:pt modelId="{B4C13D5C-F9EB-E743-9D90-EA74A7D43D86}">
      <dgm:prSet phldrT="[Text]"/>
      <dgm:spPr/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D150F140-624C-A840-BA00-F5B62ED40254}" type="parTrans" cxnId="{789E7F8D-638A-394B-A030-4DA6E1340084}">
      <dgm:prSet/>
      <dgm:spPr/>
      <dgm:t>
        <a:bodyPr/>
        <a:lstStyle/>
        <a:p>
          <a:endParaRPr lang="en-US"/>
        </a:p>
      </dgm:t>
    </dgm:pt>
    <dgm:pt modelId="{54E6D568-478E-9E4E-BF11-17DCE10CC2A1}" type="sibTrans" cxnId="{789E7F8D-638A-394B-A030-4DA6E1340084}">
      <dgm:prSet/>
      <dgm:spPr/>
      <dgm:t>
        <a:bodyPr/>
        <a:lstStyle/>
        <a:p>
          <a:endParaRPr lang="en-US"/>
        </a:p>
      </dgm:t>
    </dgm:pt>
    <dgm:pt modelId="{3AAF7709-C611-EE49-8076-20FCA385B90C}">
      <dgm:prSet phldrT="[Text]"/>
      <dgm:spPr/>
      <dgm:t>
        <a:bodyPr/>
        <a:lstStyle/>
        <a:p>
          <a:r>
            <a:rPr lang="en-US" dirty="0" err="1" smtClean="0"/>
            <a:t>th</a:t>
          </a:r>
          <a:endParaRPr lang="en-US" dirty="0"/>
        </a:p>
      </dgm:t>
    </dgm:pt>
    <dgm:pt modelId="{22E5ADD8-122F-6747-93ED-1EFC764F0192}" type="parTrans" cxnId="{672737CA-A437-BD47-9341-0032FCFB606D}">
      <dgm:prSet/>
      <dgm:spPr/>
      <dgm:t>
        <a:bodyPr/>
        <a:lstStyle/>
        <a:p>
          <a:endParaRPr lang="en-US"/>
        </a:p>
      </dgm:t>
    </dgm:pt>
    <dgm:pt modelId="{973FCAEE-B952-CB40-9D35-3CABBB21D673}" type="sibTrans" cxnId="{672737CA-A437-BD47-9341-0032FCFB606D}">
      <dgm:prSet/>
      <dgm:spPr/>
      <dgm:t>
        <a:bodyPr/>
        <a:lstStyle/>
        <a:p>
          <a:endParaRPr lang="en-US"/>
        </a:p>
      </dgm:t>
    </dgm:pt>
    <dgm:pt modelId="{95926CF8-95FD-734A-992C-5C0DD92F50A7}">
      <dgm:prSet phldrT="[Text]"/>
      <dgm:spPr/>
      <dgm:t>
        <a:bodyPr/>
        <a:lstStyle/>
        <a:p>
          <a:r>
            <a:rPr lang="en-US" dirty="0" smtClean="0"/>
            <a:t>B</a:t>
          </a:r>
          <a:endParaRPr lang="en-US" dirty="0"/>
        </a:p>
      </dgm:t>
    </dgm:pt>
    <dgm:pt modelId="{8FA29CA3-3F9C-8440-9ECF-30EADADCA20D}" type="parTrans" cxnId="{BF762680-6BBC-6F46-889D-537F0DE9ECFC}">
      <dgm:prSet/>
      <dgm:spPr/>
      <dgm:t>
        <a:bodyPr/>
        <a:lstStyle/>
        <a:p>
          <a:endParaRPr lang="en-US"/>
        </a:p>
      </dgm:t>
    </dgm:pt>
    <dgm:pt modelId="{EB7ECBF1-A8AF-5343-8C44-59218D138F4F}" type="sibTrans" cxnId="{BF762680-6BBC-6F46-889D-537F0DE9ECFC}">
      <dgm:prSet/>
      <dgm:spPr/>
      <dgm:t>
        <a:bodyPr/>
        <a:lstStyle/>
        <a:p>
          <a:endParaRPr lang="en-US"/>
        </a:p>
      </dgm:t>
    </dgm:pt>
    <dgm:pt modelId="{DE5A1F29-1B95-C64E-BEB9-F1AF12A5CDD6}" type="pres">
      <dgm:prSet presAssocID="{3D2EF2AA-5BA2-F747-B4FF-6BB8F02B0F0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27F8F34-38E2-7C45-BCB3-265A49876BC5}" type="pres">
      <dgm:prSet presAssocID="{7E399775-5EA2-F044-A166-F349BA498FB8}" presName="hierRoot1" presStyleCnt="0"/>
      <dgm:spPr/>
    </dgm:pt>
    <dgm:pt modelId="{B9698AE8-3FC1-9545-8E12-5D2742095D04}" type="pres">
      <dgm:prSet presAssocID="{7E399775-5EA2-F044-A166-F349BA498FB8}" presName="composite" presStyleCnt="0"/>
      <dgm:spPr/>
    </dgm:pt>
    <dgm:pt modelId="{88EBA771-8422-1945-83DF-978C7242B3EA}" type="pres">
      <dgm:prSet presAssocID="{7E399775-5EA2-F044-A166-F349BA498FB8}" presName="background" presStyleLbl="node0" presStyleIdx="0" presStyleCnt="1"/>
      <dgm:spPr/>
    </dgm:pt>
    <dgm:pt modelId="{DBD10369-BA84-0045-86F6-424F17220050}" type="pres">
      <dgm:prSet presAssocID="{7E399775-5EA2-F044-A166-F349BA498FB8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AC1619-36BC-A84E-BD4D-BDFB6CE47ABC}" type="pres">
      <dgm:prSet presAssocID="{7E399775-5EA2-F044-A166-F349BA498FB8}" presName="hierChild2" presStyleCnt="0"/>
      <dgm:spPr/>
    </dgm:pt>
    <dgm:pt modelId="{3FBB6B8D-9243-6844-9B61-EB1ABD0D7927}" type="pres">
      <dgm:prSet presAssocID="{961F703C-9A2D-1343-8491-244C0921508D}" presName="Name10" presStyleLbl="parChTrans1D2" presStyleIdx="0" presStyleCnt="1"/>
      <dgm:spPr/>
      <dgm:t>
        <a:bodyPr/>
        <a:lstStyle/>
        <a:p>
          <a:endParaRPr lang="en-US"/>
        </a:p>
      </dgm:t>
    </dgm:pt>
    <dgm:pt modelId="{9B755FE4-C8B5-2E4E-9B9F-51FA0619968E}" type="pres">
      <dgm:prSet presAssocID="{A32B19D4-A06E-2A43-96B6-75DFA000F5BE}" presName="hierRoot2" presStyleCnt="0"/>
      <dgm:spPr/>
    </dgm:pt>
    <dgm:pt modelId="{CD4F6A2E-9A4B-254E-9F96-D4C04BCF5003}" type="pres">
      <dgm:prSet presAssocID="{A32B19D4-A06E-2A43-96B6-75DFA000F5BE}" presName="composite2" presStyleCnt="0"/>
      <dgm:spPr/>
    </dgm:pt>
    <dgm:pt modelId="{E6CEE8D0-B460-A546-B42C-59F6FFD1D66C}" type="pres">
      <dgm:prSet presAssocID="{A32B19D4-A06E-2A43-96B6-75DFA000F5BE}" presName="background2" presStyleLbl="node2" presStyleIdx="0" presStyleCnt="1"/>
      <dgm:spPr/>
    </dgm:pt>
    <dgm:pt modelId="{8DD6987C-62F9-F343-941B-84B04CD90E8B}" type="pres">
      <dgm:prSet presAssocID="{A32B19D4-A06E-2A43-96B6-75DFA000F5BE}" presName="text2" presStyleLbl="fgAcc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0BA2D8-0939-594E-8C5D-784F0F93D797}" type="pres">
      <dgm:prSet presAssocID="{A32B19D4-A06E-2A43-96B6-75DFA000F5BE}" presName="hierChild3" presStyleCnt="0"/>
      <dgm:spPr/>
    </dgm:pt>
    <dgm:pt modelId="{63B9C9DE-7639-0243-846C-6697EEB500C9}" type="pres">
      <dgm:prSet presAssocID="{2FC9A0C1-FE84-DB46-B216-924DD88F00AC}" presName="Name17" presStyleLbl="parChTrans1D3" presStyleIdx="0" presStyleCnt="2"/>
      <dgm:spPr/>
      <dgm:t>
        <a:bodyPr/>
        <a:lstStyle/>
        <a:p>
          <a:endParaRPr lang="en-US"/>
        </a:p>
      </dgm:t>
    </dgm:pt>
    <dgm:pt modelId="{8644BE7D-EEE7-DF41-A88F-4C8778D95AC5}" type="pres">
      <dgm:prSet presAssocID="{9EFE0EFA-FD77-2E49-A741-F4AAF8F16ED1}" presName="hierRoot3" presStyleCnt="0"/>
      <dgm:spPr/>
    </dgm:pt>
    <dgm:pt modelId="{38A4DDD2-5A14-4341-9052-66CA7B3935A8}" type="pres">
      <dgm:prSet presAssocID="{9EFE0EFA-FD77-2E49-A741-F4AAF8F16ED1}" presName="composite3" presStyleCnt="0"/>
      <dgm:spPr/>
    </dgm:pt>
    <dgm:pt modelId="{72E2A424-5EA5-2C49-996F-5F21AA57EEA4}" type="pres">
      <dgm:prSet presAssocID="{9EFE0EFA-FD77-2E49-A741-F4AAF8F16ED1}" presName="background3" presStyleLbl="node3" presStyleIdx="0" presStyleCnt="2"/>
      <dgm:spPr/>
    </dgm:pt>
    <dgm:pt modelId="{DE141414-1FBE-0A42-99E9-2FF05F778987}" type="pres">
      <dgm:prSet presAssocID="{9EFE0EFA-FD77-2E49-A741-F4AAF8F16ED1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959708-9689-4D4C-815C-1863B3ABA511}" type="pres">
      <dgm:prSet presAssocID="{9EFE0EFA-FD77-2E49-A741-F4AAF8F16ED1}" presName="hierChild4" presStyleCnt="0"/>
      <dgm:spPr/>
    </dgm:pt>
    <dgm:pt modelId="{BB151A34-853E-BE49-83FD-55572B3D8E3E}" type="pres">
      <dgm:prSet presAssocID="{D150F140-624C-A840-BA00-F5B62ED40254}" presName="Name23" presStyleLbl="parChTrans1D4" presStyleIdx="0" presStyleCnt="2"/>
      <dgm:spPr/>
      <dgm:t>
        <a:bodyPr/>
        <a:lstStyle/>
        <a:p>
          <a:endParaRPr lang="en-US"/>
        </a:p>
      </dgm:t>
    </dgm:pt>
    <dgm:pt modelId="{A78438B5-F4C0-3847-950E-A89F5631A6F2}" type="pres">
      <dgm:prSet presAssocID="{B4C13D5C-F9EB-E743-9D90-EA74A7D43D86}" presName="hierRoot4" presStyleCnt="0"/>
      <dgm:spPr/>
    </dgm:pt>
    <dgm:pt modelId="{9AFD56BF-6448-694F-BFAB-B3197289BD5A}" type="pres">
      <dgm:prSet presAssocID="{B4C13D5C-F9EB-E743-9D90-EA74A7D43D86}" presName="composite4" presStyleCnt="0"/>
      <dgm:spPr/>
    </dgm:pt>
    <dgm:pt modelId="{36EFB722-A409-E146-A991-20A3285B00A6}" type="pres">
      <dgm:prSet presAssocID="{B4C13D5C-F9EB-E743-9D90-EA74A7D43D86}" presName="background4" presStyleLbl="node4" presStyleIdx="0" presStyleCnt="2"/>
      <dgm:spPr/>
    </dgm:pt>
    <dgm:pt modelId="{1871F879-A954-DC44-BC4A-E3D48A7B4489}" type="pres">
      <dgm:prSet presAssocID="{B4C13D5C-F9EB-E743-9D90-EA74A7D43D86}" presName="text4" presStyleLbl="fgAcc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95271B-316D-7746-8061-9B2716D6D0E9}" type="pres">
      <dgm:prSet presAssocID="{B4C13D5C-F9EB-E743-9D90-EA74A7D43D86}" presName="hierChild5" presStyleCnt="0"/>
      <dgm:spPr/>
    </dgm:pt>
    <dgm:pt modelId="{1971620C-D9BB-BA45-971A-72A737586241}" type="pres">
      <dgm:prSet presAssocID="{22E5ADD8-122F-6747-93ED-1EFC764F0192}" presName="Name17" presStyleLbl="parChTrans1D3" presStyleIdx="1" presStyleCnt="2"/>
      <dgm:spPr/>
      <dgm:t>
        <a:bodyPr/>
        <a:lstStyle/>
        <a:p>
          <a:endParaRPr lang="en-US"/>
        </a:p>
      </dgm:t>
    </dgm:pt>
    <dgm:pt modelId="{A5E3456F-E094-BA4C-8EE6-D293E4793BAB}" type="pres">
      <dgm:prSet presAssocID="{3AAF7709-C611-EE49-8076-20FCA385B90C}" presName="hierRoot3" presStyleCnt="0"/>
      <dgm:spPr/>
    </dgm:pt>
    <dgm:pt modelId="{A1F2FF59-5DCE-5945-A4DC-9D0C7D0E4733}" type="pres">
      <dgm:prSet presAssocID="{3AAF7709-C611-EE49-8076-20FCA385B90C}" presName="composite3" presStyleCnt="0"/>
      <dgm:spPr/>
    </dgm:pt>
    <dgm:pt modelId="{2BFFF8B3-2B04-5447-B159-7F0BC1A04C34}" type="pres">
      <dgm:prSet presAssocID="{3AAF7709-C611-EE49-8076-20FCA385B90C}" presName="background3" presStyleLbl="node3" presStyleIdx="1" presStyleCnt="2"/>
      <dgm:spPr/>
    </dgm:pt>
    <dgm:pt modelId="{EB11CED2-F886-0144-92FB-10FAE9EF44BF}" type="pres">
      <dgm:prSet presAssocID="{3AAF7709-C611-EE49-8076-20FCA385B90C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5D23B9-4DBB-274E-85D4-799C811A5EF1}" type="pres">
      <dgm:prSet presAssocID="{3AAF7709-C611-EE49-8076-20FCA385B90C}" presName="hierChild4" presStyleCnt="0"/>
      <dgm:spPr/>
    </dgm:pt>
    <dgm:pt modelId="{BC2BC227-E9C5-7B4A-8892-96EAC0A5ED87}" type="pres">
      <dgm:prSet presAssocID="{8FA29CA3-3F9C-8440-9ECF-30EADADCA20D}" presName="Name23" presStyleLbl="parChTrans1D4" presStyleIdx="1" presStyleCnt="2"/>
      <dgm:spPr/>
      <dgm:t>
        <a:bodyPr/>
        <a:lstStyle/>
        <a:p>
          <a:endParaRPr lang="en-US"/>
        </a:p>
      </dgm:t>
    </dgm:pt>
    <dgm:pt modelId="{A83A355A-FDDA-6E44-89B0-F174E4485F84}" type="pres">
      <dgm:prSet presAssocID="{95926CF8-95FD-734A-992C-5C0DD92F50A7}" presName="hierRoot4" presStyleCnt="0"/>
      <dgm:spPr/>
    </dgm:pt>
    <dgm:pt modelId="{94477A02-9053-8E46-901E-54B7BCEB2FF0}" type="pres">
      <dgm:prSet presAssocID="{95926CF8-95FD-734A-992C-5C0DD92F50A7}" presName="composite4" presStyleCnt="0"/>
      <dgm:spPr/>
    </dgm:pt>
    <dgm:pt modelId="{3F92A563-ADCE-474D-BBBA-83491B8C6F8F}" type="pres">
      <dgm:prSet presAssocID="{95926CF8-95FD-734A-992C-5C0DD92F50A7}" presName="background4" presStyleLbl="node4" presStyleIdx="1" presStyleCnt="2"/>
      <dgm:spPr/>
    </dgm:pt>
    <dgm:pt modelId="{A699671A-C0E6-9E4E-AF63-3914066D1DD4}" type="pres">
      <dgm:prSet presAssocID="{95926CF8-95FD-734A-992C-5C0DD92F50A7}" presName="text4" presStyleLbl="fgAcc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010D0F-8C68-B546-962A-65274EDF6550}" type="pres">
      <dgm:prSet presAssocID="{95926CF8-95FD-734A-992C-5C0DD92F50A7}" presName="hierChild5" presStyleCnt="0"/>
      <dgm:spPr/>
    </dgm:pt>
  </dgm:ptLst>
  <dgm:cxnLst>
    <dgm:cxn modelId="{B1848874-8D19-3A44-90AD-9343720898C6}" type="presOf" srcId="{2FC9A0C1-FE84-DB46-B216-924DD88F00AC}" destId="{63B9C9DE-7639-0243-846C-6697EEB500C9}" srcOrd="0" destOrd="0" presId="urn:microsoft.com/office/officeart/2005/8/layout/hierarchy1"/>
    <dgm:cxn modelId="{5AF421A8-F50C-2646-AA51-2524A269D7B5}" type="presOf" srcId="{3AAF7709-C611-EE49-8076-20FCA385B90C}" destId="{EB11CED2-F886-0144-92FB-10FAE9EF44BF}" srcOrd="0" destOrd="0" presId="urn:microsoft.com/office/officeart/2005/8/layout/hierarchy1"/>
    <dgm:cxn modelId="{9BAFABC0-0302-3045-B267-4BCF161A6DC9}" type="presOf" srcId="{B4C13D5C-F9EB-E743-9D90-EA74A7D43D86}" destId="{1871F879-A954-DC44-BC4A-E3D48A7B4489}" srcOrd="0" destOrd="0" presId="urn:microsoft.com/office/officeart/2005/8/layout/hierarchy1"/>
    <dgm:cxn modelId="{4B0DC6C0-FECD-3B40-8E93-CC28FC3AB58D}" type="presOf" srcId="{D150F140-624C-A840-BA00-F5B62ED40254}" destId="{BB151A34-853E-BE49-83FD-55572B3D8E3E}" srcOrd="0" destOrd="0" presId="urn:microsoft.com/office/officeart/2005/8/layout/hierarchy1"/>
    <dgm:cxn modelId="{13C52A16-8873-F943-AD04-8B60675299AD}" type="presOf" srcId="{95926CF8-95FD-734A-992C-5C0DD92F50A7}" destId="{A699671A-C0E6-9E4E-AF63-3914066D1DD4}" srcOrd="0" destOrd="0" presId="urn:microsoft.com/office/officeart/2005/8/layout/hierarchy1"/>
    <dgm:cxn modelId="{789E7F8D-638A-394B-A030-4DA6E1340084}" srcId="{9EFE0EFA-FD77-2E49-A741-F4AAF8F16ED1}" destId="{B4C13D5C-F9EB-E743-9D90-EA74A7D43D86}" srcOrd="0" destOrd="0" parTransId="{D150F140-624C-A840-BA00-F5B62ED40254}" sibTransId="{54E6D568-478E-9E4E-BF11-17DCE10CC2A1}"/>
    <dgm:cxn modelId="{63EB185C-8CB3-7D4C-BE49-B9FB3D06CCEA}" type="presOf" srcId="{7E399775-5EA2-F044-A166-F349BA498FB8}" destId="{DBD10369-BA84-0045-86F6-424F17220050}" srcOrd="0" destOrd="0" presId="urn:microsoft.com/office/officeart/2005/8/layout/hierarchy1"/>
    <dgm:cxn modelId="{BBBC0CC2-9C03-4044-90FF-B5EA9F816B5D}" type="presOf" srcId="{9EFE0EFA-FD77-2E49-A741-F4AAF8F16ED1}" destId="{DE141414-1FBE-0A42-99E9-2FF05F778987}" srcOrd="0" destOrd="0" presId="urn:microsoft.com/office/officeart/2005/8/layout/hierarchy1"/>
    <dgm:cxn modelId="{E865CDC6-1A75-EA4A-AA7F-F2A470B5B2DA}" type="presOf" srcId="{961F703C-9A2D-1343-8491-244C0921508D}" destId="{3FBB6B8D-9243-6844-9B61-EB1ABD0D7927}" srcOrd="0" destOrd="0" presId="urn:microsoft.com/office/officeart/2005/8/layout/hierarchy1"/>
    <dgm:cxn modelId="{6DDF4830-E18E-1343-A938-1224EA2A7999}" srcId="{3D2EF2AA-5BA2-F747-B4FF-6BB8F02B0F07}" destId="{7E399775-5EA2-F044-A166-F349BA498FB8}" srcOrd="0" destOrd="0" parTransId="{F0CE31F5-A8E5-6746-A8E9-3338C81D65CF}" sibTransId="{429E6391-02E2-EC45-ACEC-AAFC562175E1}"/>
    <dgm:cxn modelId="{15A5528E-6807-2249-929F-AB6637C7FA4D}" type="presOf" srcId="{3D2EF2AA-5BA2-F747-B4FF-6BB8F02B0F07}" destId="{DE5A1F29-1B95-C64E-BEB9-F1AF12A5CDD6}" srcOrd="0" destOrd="0" presId="urn:microsoft.com/office/officeart/2005/8/layout/hierarchy1"/>
    <dgm:cxn modelId="{13841DE0-D44D-DF44-B058-D0D566307D23}" type="presOf" srcId="{A32B19D4-A06E-2A43-96B6-75DFA000F5BE}" destId="{8DD6987C-62F9-F343-941B-84B04CD90E8B}" srcOrd="0" destOrd="0" presId="urn:microsoft.com/office/officeart/2005/8/layout/hierarchy1"/>
    <dgm:cxn modelId="{D1E49864-1731-B241-925A-85E484379142}" type="presOf" srcId="{8FA29CA3-3F9C-8440-9ECF-30EADADCA20D}" destId="{BC2BC227-E9C5-7B4A-8892-96EAC0A5ED87}" srcOrd="0" destOrd="0" presId="urn:microsoft.com/office/officeart/2005/8/layout/hierarchy1"/>
    <dgm:cxn modelId="{BF762680-6BBC-6F46-889D-537F0DE9ECFC}" srcId="{3AAF7709-C611-EE49-8076-20FCA385B90C}" destId="{95926CF8-95FD-734A-992C-5C0DD92F50A7}" srcOrd="0" destOrd="0" parTransId="{8FA29CA3-3F9C-8440-9ECF-30EADADCA20D}" sibTransId="{EB7ECBF1-A8AF-5343-8C44-59218D138F4F}"/>
    <dgm:cxn modelId="{1356E39E-CADF-8D4B-8FAF-184E1415B60B}" srcId="{A32B19D4-A06E-2A43-96B6-75DFA000F5BE}" destId="{9EFE0EFA-FD77-2E49-A741-F4AAF8F16ED1}" srcOrd="0" destOrd="0" parTransId="{2FC9A0C1-FE84-DB46-B216-924DD88F00AC}" sibTransId="{1BF434B0-6473-DD4C-A622-6350F8861629}"/>
    <dgm:cxn modelId="{951557BB-1E4B-F643-84A0-EC8F066895D8}" srcId="{7E399775-5EA2-F044-A166-F349BA498FB8}" destId="{A32B19D4-A06E-2A43-96B6-75DFA000F5BE}" srcOrd="0" destOrd="0" parTransId="{961F703C-9A2D-1343-8491-244C0921508D}" sibTransId="{3F84CD37-9C77-8D45-BEDC-FDEF641E87FF}"/>
    <dgm:cxn modelId="{672737CA-A437-BD47-9341-0032FCFB606D}" srcId="{A32B19D4-A06E-2A43-96B6-75DFA000F5BE}" destId="{3AAF7709-C611-EE49-8076-20FCA385B90C}" srcOrd="1" destOrd="0" parTransId="{22E5ADD8-122F-6747-93ED-1EFC764F0192}" sibTransId="{973FCAEE-B952-CB40-9D35-3CABBB21D673}"/>
    <dgm:cxn modelId="{14B49538-1A66-A54D-8F04-F583764E8BD4}" type="presOf" srcId="{22E5ADD8-122F-6747-93ED-1EFC764F0192}" destId="{1971620C-D9BB-BA45-971A-72A737586241}" srcOrd="0" destOrd="0" presId="urn:microsoft.com/office/officeart/2005/8/layout/hierarchy1"/>
    <dgm:cxn modelId="{21CA51A9-60EC-D248-ABB2-21956D1F35D0}" type="presParOf" srcId="{DE5A1F29-1B95-C64E-BEB9-F1AF12A5CDD6}" destId="{B27F8F34-38E2-7C45-BCB3-265A49876BC5}" srcOrd="0" destOrd="0" presId="urn:microsoft.com/office/officeart/2005/8/layout/hierarchy1"/>
    <dgm:cxn modelId="{668056C5-0CAF-3448-A563-9E66833AEE26}" type="presParOf" srcId="{B27F8F34-38E2-7C45-BCB3-265A49876BC5}" destId="{B9698AE8-3FC1-9545-8E12-5D2742095D04}" srcOrd="0" destOrd="0" presId="urn:microsoft.com/office/officeart/2005/8/layout/hierarchy1"/>
    <dgm:cxn modelId="{FC43CEAC-264E-D842-BB3C-6827C805C014}" type="presParOf" srcId="{B9698AE8-3FC1-9545-8E12-5D2742095D04}" destId="{88EBA771-8422-1945-83DF-978C7242B3EA}" srcOrd="0" destOrd="0" presId="urn:microsoft.com/office/officeart/2005/8/layout/hierarchy1"/>
    <dgm:cxn modelId="{F43E0A2D-0D64-8E4C-BDEB-7C67DFC4CB3B}" type="presParOf" srcId="{B9698AE8-3FC1-9545-8E12-5D2742095D04}" destId="{DBD10369-BA84-0045-86F6-424F17220050}" srcOrd="1" destOrd="0" presId="urn:microsoft.com/office/officeart/2005/8/layout/hierarchy1"/>
    <dgm:cxn modelId="{2E0ECED3-0A93-5E40-9125-1A49CA9A8180}" type="presParOf" srcId="{B27F8F34-38E2-7C45-BCB3-265A49876BC5}" destId="{DFAC1619-36BC-A84E-BD4D-BDFB6CE47ABC}" srcOrd="1" destOrd="0" presId="urn:microsoft.com/office/officeart/2005/8/layout/hierarchy1"/>
    <dgm:cxn modelId="{76F46994-D242-3A4C-9F1A-B2FF60C1404B}" type="presParOf" srcId="{DFAC1619-36BC-A84E-BD4D-BDFB6CE47ABC}" destId="{3FBB6B8D-9243-6844-9B61-EB1ABD0D7927}" srcOrd="0" destOrd="0" presId="urn:microsoft.com/office/officeart/2005/8/layout/hierarchy1"/>
    <dgm:cxn modelId="{681B1DEF-A563-FC48-BFD9-6EB27C22CB1C}" type="presParOf" srcId="{DFAC1619-36BC-A84E-BD4D-BDFB6CE47ABC}" destId="{9B755FE4-C8B5-2E4E-9B9F-51FA0619968E}" srcOrd="1" destOrd="0" presId="urn:microsoft.com/office/officeart/2005/8/layout/hierarchy1"/>
    <dgm:cxn modelId="{54D17D07-454D-E74E-947C-D2F3C61105A6}" type="presParOf" srcId="{9B755FE4-C8B5-2E4E-9B9F-51FA0619968E}" destId="{CD4F6A2E-9A4B-254E-9F96-D4C04BCF5003}" srcOrd="0" destOrd="0" presId="urn:microsoft.com/office/officeart/2005/8/layout/hierarchy1"/>
    <dgm:cxn modelId="{E27823C4-0EE2-7C41-8848-631829C42662}" type="presParOf" srcId="{CD4F6A2E-9A4B-254E-9F96-D4C04BCF5003}" destId="{E6CEE8D0-B460-A546-B42C-59F6FFD1D66C}" srcOrd="0" destOrd="0" presId="urn:microsoft.com/office/officeart/2005/8/layout/hierarchy1"/>
    <dgm:cxn modelId="{27995A52-CB5A-6941-92FB-29B309046745}" type="presParOf" srcId="{CD4F6A2E-9A4B-254E-9F96-D4C04BCF5003}" destId="{8DD6987C-62F9-F343-941B-84B04CD90E8B}" srcOrd="1" destOrd="0" presId="urn:microsoft.com/office/officeart/2005/8/layout/hierarchy1"/>
    <dgm:cxn modelId="{B2FB3BA5-A900-204E-B50A-034C3FB7AC09}" type="presParOf" srcId="{9B755FE4-C8B5-2E4E-9B9F-51FA0619968E}" destId="{9B0BA2D8-0939-594E-8C5D-784F0F93D797}" srcOrd="1" destOrd="0" presId="urn:microsoft.com/office/officeart/2005/8/layout/hierarchy1"/>
    <dgm:cxn modelId="{FF29CAFD-D686-E348-BA20-91D00B32CB59}" type="presParOf" srcId="{9B0BA2D8-0939-594E-8C5D-784F0F93D797}" destId="{63B9C9DE-7639-0243-846C-6697EEB500C9}" srcOrd="0" destOrd="0" presId="urn:microsoft.com/office/officeart/2005/8/layout/hierarchy1"/>
    <dgm:cxn modelId="{74296EDC-D25E-3746-B3F5-0504118FC28A}" type="presParOf" srcId="{9B0BA2D8-0939-594E-8C5D-784F0F93D797}" destId="{8644BE7D-EEE7-DF41-A88F-4C8778D95AC5}" srcOrd="1" destOrd="0" presId="urn:microsoft.com/office/officeart/2005/8/layout/hierarchy1"/>
    <dgm:cxn modelId="{BAEA98A0-554D-5D41-BED7-507D9162B150}" type="presParOf" srcId="{8644BE7D-EEE7-DF41-A88F-4C8778D95AC5}" destId="{38A4DDD2-5A14-4341-9052-66CA7B3935A8}" srcOrd="0" destOrd="0" presId="urn:microsoft.com/office/officeart/2005/8/layout/hierarchy1"/>
    <dgm:cxn modelId="{796E9621-3DBC-A04F-9043-1D31D4CE243C}" type="presParOf" srcId="{38A4DDD2-5A14-4341-9052-66CA7B3935A8}" destId="{72E2A424-5EA5-2C49-996F-5F21AA57EEA4}" srcOrd="0" destOrd="0" presId="urn:microsoft.com/office/officeart/2005/8/layout/hierarchy1"/>
    <dgm:cxn modelId="{3DD0EF38-4FB6-7F43-87A1-43CE3853D1FC}" type="presParOf" srcId="{38A4DDD2-5A14-4341-9052-66CA7B3935A8}" destId="{DE141414-1FBE-0A42-99E9-2FF05F778987}" srcOrd="1" destOrd="0" presId="urn:microsoft.com/office/officeart/2005/8/layout/hierarchy1"/>
    <dgm:cxn modelId="{6F0AA22A-5971-754F-9536-CA28A2653F16}" type="presParOf" srcId="{8644BE7D-EEE7-DF41-A88F-4C8778D95AC5}" destId="{EC959708-9689-4D4C-815C-1863B3ABA511}" srcOrd="1" destOrd="0" presId="urn:microsoft.com/office/officeart/2005/8/layout/hierarchy1"/>
    <dgm:cxn modelId="{AB28ED7A-2484-154B-AE92-EA0044B37F65}" type="presParOf" srcId="{EC959708-9689-4D4C-815C-1863B3ABA511}" destId="{BB151A34-853E-BE49-83FD-55572B3D8E3E}" srcOrd="0" destOrd="0" presId="urn:microsoft.com/office/officeart/2005/8/layout/hierarchy1"/>
    <dgm:cxn modelId="{5DAB3300-001D-1A4B-A607-62DEA11F91A3}" type="presParOf" srcId="{EC959708-9689-4D4C-815C-1863B3ABA511}" destId="{A78438B5-F4C0-3847-950E-A89F5631A6F2}" srcOrd="1" destOrd="0" presId="urn:microsoft.com/office/officeart/2005/8/layout/hierarchy1"/>
    <dgm:cxn modelId="{2D6673AC-18CB-0B4E-885C-7C2FCD13AAAA}" type="presParOf" srcId="{A78438B5-F4C0-3847-950E-A89F5631A6F2}" destId="{9AFD56BF-6448-694F-BFAB-B3197289BD5A}" srcOrd="0" destOrd="0" presId="urn:microsoft.com/office/officeart/2005/8/layout/hierarchy1"/>
    <dgm:cxn modelId="{8621C02A-3A60-7C4C-832B-45CEF41A1128}" type="presParOf" srcId="{9AFD56BF-6448-694F-BFAB-B3197289BD5A}" destId="{36EFB722-A409-E146-A991-20A3285B00A6}" srcOrd="0" destOrd="0" presId="urn:microsoft.com/office/officeart/2005/8/layout/hierarchy1"/>
    <dgm:cxn modelId="{A6A9C42C-E311-4442-B2F3-238D8EC4E205}" type="presParOf" srcId="{9AFD56BF-6448-694F-BFAB-B3197289BD5A}" destId="{1871F879-A954-DC44-BC4A-E3D48A7B4489}" srcOrd="1" destOrd="0" presId="urn:microsoft.com/office/officeart/2005/8/layout/hierarchy1"/>
    <dgm:cxn modelId="{293C378F-5038-F74B-B0E2-F51644A4A523}" type="presParOf" srcId="{A78438B5-F4C0-3847-950E-A89F5631A6F2}" destId="{E395271B-316D-7746-8061-9B2716D6D0E9}" srcOrd="1" destOrd="0" presId="urn:microsoft.com/office/officeart/2005/8/layout/hierarchy1"/>
    <dgm:cxn modelId="{757D3A1F-E6AC-3146-A3EA-AC434FED1989}" type="presParOf" srcId="{9B0BA2D8-0939-594E-8C5D-784F0F93D797}" destId="{1971620C-D9BB-BA45-971A-72A737586241}" srcOrd="2" destOrd="0" presId="urn:microsoft.com/office/officeart/2005/8/layout/hierarchy1"/>
    <dgm:cxn modelId="{EFA3B292-D39C-0246-AD35-A272314CF6F6}" type="presParOf" srcId="{9B0BA2D8-0939-594E-8C5D-784F0F93D797}" destId="{A5E3456F-E094-BA4C-8EE6-D293E4793BAB}" srcOrd="3" destOrd="0" presId="urn:microsoft.com/office/officeart/2005/8/layout/hierarchy1"/>
    <dgm:cxn modelId="{3D47A35A-5EFD-434A-9AC3-DF98F9A778EB}" type="presParOf" srcId="{A5E3456F-E094-BA4C-8EE6-D293E4793BAB}" destId="{A1F2FF59-5DCE-5945-A4DC-9D0C7D0E4733}" srcOrd="0" destOrd="0" presId="urn:microsoft.com/office/officeart/2005/8/layout/hierarchy1"/>
    <dgm:cxn modelId="{08709CE8-1781-3644-992A-EFA29EF2BEAD}" type="presParOf" srcId="{A1F2FF59-5DCE-5945-A4DC-9D0C7D0E4733}" destId="{2BFFF8B3-2B04-5447-B159-7F0BC1A04C34}" srcOrd="0" destOrd="0" presId="urn:microsoft.com/office/officeart/2005/8/layout/hierarchy1"/>
    <dgm:cxn modelId="{370A12DB-438C-6945-B0FE-DA99969B2B9A}" type="presParOf" srcId="{A1F2FF59-5DCE-5945-A4DC-9D0C7D0E4733}" destId="{EB11CED2-F886-0144-92FB-10FAE9EF44BF}" srcOrd="1" destOrd="0" presId="urn:microsoft.com/office/officeart/2005/8/layout/hierarchy1"/>
    <dgm:cxn modelId="{B8A18A2C-86B1-014A-9E36-1D99C6098A71}" type="presParOf" srcId="{A5E3456F-E094-BA4C-8EE6-D293E4793BAB}" destId="{4E5D23B9-4DBB-274E-85D4-799C811A5EF1}" srcOrd="1" destOrd="0" presId="urn:microsoft.com/office/officeart/2005/8/layout/hierarchy1"/>
    <dgm:cxn modelId="{5685CB1D-9730-5B49-BE0C-1AE2581934B7}" type="presParOf" srcId="{4E5D23B9-4DBB-274E-85D4-799C811A5EF1}" destId="{BC2BC227-E9C5-7B4A-8892-96EAC0A5ED87}" srcOrd="0" destOrd="0" presId="urn:microsoft.com/office/officeart/2005/8/layout/hierarchy1"/>
    <dgm:cxn modelId="{DCA6A3DD-5AFB-534E-8EF1-2D76805FC63D}" type="presParOf" srcId="{4E5D23B9-4DBB-274E-85D4-799C811A5EF1}" destId="{A83A355A-FDDA-6E44-89B0-F174E4485F84}" srcOrd="1" destOrd="0" presId="urn:microsoft.com/office/officeart/2005/8/layout/hierarchy1"/>
    <dgm:cxn modelId="{11048414-0885-6643-A8CF-12B03D21D688}" type="presParOf" srcId="{A83A355A-FDDA-6E44-89B0-F174E4485F84}" destId="{94477A02-9053-8E46-901E-54B7BCEB2FF0}" srcOrd="0" destOrd="0" presId="urn:microsoft.com/office/officeart/2005/8/layout/hierarchy1"/>
    <dgm:cxn modelId="{DCCF9616-1A16-DE4B-96F5-BD3B0EB30BE8}" type="presParOf" srcId="{94477A02-9053-8E46-901E-54B7BCEB2FF0}" destId="{3F92A563-ADCE-474D-BBBA-83491B8C6F8F}" srcOrd="0" destOrd="0" presId="urn:microsoft.com/office/officeart/2005/8/layout/hierarchy1"/>
    <dgm:cxn modelId="{A9F6F394-9D2C-BA4C-8C48-9F146C5BDF01}" type="presParOf" srcId="{94477A02-9053-8E46-901E-54B7BCEB2FF0}" destId="{A699671A-C0E6-9E4E-AF63-3914066D1DD4}" srcOrd="1" destOrd="0" presId="urn:microsoft.com/office/officeart/2005/8/layout/hierarchy1"/>
    <dgm:cxn modelId="{ADF7490F-17EA-EE43-9E1B-2B627AC0CE9E}" type="presParOf" srcId="{A83A355A-FDDA-6E44-89B0-F174E4485F84}" destId="{FF010D0F-8C68-B546-962A-65274EDF655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D2EF2AA-5BA2-F747-B4FF-6BB8F02B0F07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399775-5EA2-F044-A166-F349BA498FB8}">
      <dgm:prSet phldrT="[Text]"/>
      <dgm:spPr/>
      <dgm:t>
        <a:bodyPr/>
        <a:lstStyle/>
        <a:p>
          <a:r>
            <a:rPr lang="en-US" dirty="0" smtClean="0"/>
            <a:t>table</a:t>
          </a:r>
          <a:endParaRPr lang="en-US" dirty="0"/>
        </a:p>
      </dgm:t>
    </dgm:pt>
    <dgm:pt modelId="{F0CE31F5-A8E5-6746-A8E9-3338C81D65CF}" type="parTrans" cxnId="{6DDF4830-E18E-1343-A938-1224EA2A7999}">
      <dgm:prSet/>
      <dgm:spPr/>
      <dgm:t>
        <a:bodyPr/>
        <a:lstStyle/>
        <a:p>
          <a:endParaRPr lang="en-US"/>
        </a:p>
      </dgm:t>
    </dgm:pt>
    <dgm:pt modelId="{429E6391-02E2-EC45-ACEC-AAFC562175E1}" type="sibTrans" cxnId="{6DDF4830-E18E-1343-A938-1224EA2A7999}">
      <dgm:prSet/>
      <dgm:spPr/>
      <dgm:t>
        <a:bodyPr/>
        <a:lstStyle/>
        <a:p>
          <a:endParaRPr lang="en-US"/>
        </a:p>
      </dgm:t>
    </dgm:pt>
    <dgm:pt modelId="{A32B19D4-A06E-2A43-96B6-75DFA000F5BE}">
      <dgm:prSet phldrT="[Text]"/>
      <dgm:spPr/>
      <dgm:t>
        <a:bodyPr/>
        <a:lstStyle/>
        <a:p>
          <a:r>
            <a:rPr lang="en-US" dirty="0" err="1" smtClean="0"/>
            <a:t>tr</a:t>
          </a:r>
          <a:endParaRPr lang="en-US" dirty="0"/>
        </a:p>
      </dgm:t>
    </dgm:pt>
    <dgm:pt modelId="{961F703C-9A2D-1343-8491-244C0921508D}" type="parTrans" cxnId="{951557BB-1E4B-F643-84A0-EC8F066895D8}">
      <dgm:prSet/>
      <dgm:spPr/>
      <dgm:t>
        <a:bodyPr/>
        <a:lstStyle/>
        <a:p>
          <a:endParaRPr lang="en-US"/>
        </a:p>
      </dgm:t>
    </dgm:pt>
    <dgm:pt modelId="{3F84CD37-9C77-8D45-BEDC-FDEF641E87FF}" type="sibTrans" cxnId="{951557BB-1E4B-F643-84A0-EC8F066895D8}">
      <dgm:prSet/>
      <dgm:spPr/>
      <dgm:t>
        <a:bodyPr/>
        <a:lstStyle/>
        <a:p>
          <a:endParaRPr lang="en-US"/>
        </a:p>
      </dgm:t>
    </dgm:pt>
    <dgm:pt modelId="{49757E9C-5440-3F45-B7F0-9ABFB1A81421}">
      <dgm:prSet phldrT="[Text]"/>
      <dgm:spPr/>
      <dgm:t>
        <a:bodyPr/>
        <a:lstStyle/>
        <a:p>
          <a:r>
            <a:rPr lang="en-US" dirty="0" err="1" smtClean="0"/>
            <a:t>tr</a:t>
          </a:r>
          <a:endParaRPr lang="en-US" dirty="0"/>
        </a:p>
      </dgm:t>
    </dgm:pt>
    <dgm:pt modelId="{839A58D8-0318-DC4B-BB55-ED62E58B64BD}" type="parTrans" cxnId="{D17B1788-65A4-3C4A-A5FE-7B156242EED3}">
      <dgm:prSet/>
      <dgm:spPr/>
      <dgm:t>
        <a:bodyPr/>
        <a:lstStyle/>
        <a:p>
          <a:endParaRPr lang="en-US"/>
        </a:p>
      </dgm:t>
    </dgm:pt>
    <dgm:pt modelId="{7F83846D-B3CA-344D-B113-A2E0B9489FD3}" type="sibTrans" cxnId="{D17B1788-65A4-3C4A-A5FE-7B156242EED3}">
      <dgm:prSet/>
      <dgm:spPr/>
      <dgm:t>
        <a:bodyPr/>
        <a:lstStyle/>
        <a:p>
          <a:endParaRPr lang="en-US"/>
        </a:p>
      </dgm:t>
    </dgm:pt>
    <dgm:pt modelId="{88B8B60A-5C64-F446-B630-0C41A6E06359}">
      <dgm:prSet phldrT="[Text]"/>
      <dgm:spPr/>
      <dgm:t>
        <a:bodyPr/>
        <a:lstStyle/>
        <a:p>
          <a:r>
            <a:rPr lang="en-US" dirty="0" smtClean="0"/>
            <a:t>td</a:t>
          </a:r>
          <a:endParaRPr lang="en-US" dirty="0"/>
        </a:p>
      </dgm:t>
    </dgm:pt>
    <dgm:pt modelId="{A3BCD7F9-71D4-ED45-82C9-1D59BB25ED98}" type="parTrans" cxnId="{C0260353-2292-B54D-8973-0EFA264F5AAB}">
      <dgm:prSet/>
      <dgm:spPr/>
      <dgm:t>
        <a:bodyPr/>
        <a:lstStyle/>
        <a:p>
          <a:endParaRPr lang="en-US"/>
        </a:p>
      </dgm:t>
    </dgm:pt>
    <dgm:pt modelId="{363C2399-F101-0E41-83E3-7C021D3A3523}" type="sibTrans" cxnId="{C0260353-2292-B54D-8973-0EFA264F5AAB}">
      <dgm:prSet/>
      <dgm:spPr/>
      <dgm:t>
        <a:bodyPr/>
        <a:lstStyle/>
        <a:p>
          <a:endParaRPr lang="en-US"/>
        </a:p>
      </dgm:t>
    </dgm:pt>
    <dgm:pt modelId="{40E2907C-943F-8344-834F-FA01E491D092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AC898E42-A3BE-4745-A5F0-852867909068}" type="parTrans" cxnId="{CD66A571-4805-0F48-9156-2D114FD46345}">
      <dgm:prSet/>
      <dgm:spPr/>
      <dgm:t>
        <a:bodyPr/>
        <a:lstStyle/>
        <a:p>
          <a:endParaRPr lang="en-US"/>
        </a:p>
      </dgm:t>
    </dgm:pt>
    <dgm:pt modelId="{6A045EB5-B0FD-D243-8448-03D4638FCA6F}" type="sibTrans" cxnId="{CD66A571-4805-0F48-9156-2D114FD46345}">
      <dgm:prSet/>
      <dgm:spPr/>
      <dgm:t>
        <a:bodyPr/>
        <a:lstStyle/>
        <a:p>
          <a:endParaRPr lang="en-US"/>
        </a:p>
      </dgm:t>
    </dgm:pt>
    <dgm:pt modelId="{9E460370-608D-D64F-9264-DCA3B95B80B5}">
      <dgm:prSet phldrT="[Text]"/>
      <dgm:spPr/>
      <dgm:t>
        <a:bodyPr/>
        <a:lstStyle/>
        <a:p>
          <a:r>
            <a:rPr lang="en-US" dirty="0" smtClean="0"/>
            <a:t>td</a:t>
          </a:r>
          <a:endParaRPr lang="en-US" dirty="0"/>
        </a:p>
      </dgm:t>
    </dgm:pt>
    <dgm:pt modelId="{75CCA797-70BD-CD44-9E19-54C5F97C0938}" type="parTrans" cxnId="{8F776D3E-4FCD-CE4D-9465-C52AF3E13DD8}">
      <dgm:prSet/>
      <dgm:spPr/>
      <dgm:t>
        <a:bodyPr/>
        <a:lstStyle/>
        <a:p>
          <a:endParaRPr lang="en-US"/>
        </a:p>
      </dgm:t>
    </dgm:pt>
    <dgm:pt modelId="{CF08E0B7-7AC5-4346-9B2E-7F147AA8259D}" type="sibTrans" cxnId="{8F776D3E-4FCD-CE4D-9465-C52AF3E13DD8}">
      <dgm:prSet/>
      <dgm:spPr/>
      <dgm:t>
        <a:bodyPr/>
        <a:lstStyle/>
        <a:p>
          <a:endParaRPr lang="en-US"/>
        </a:p>
      </dgm:t>
    </dgm:pt>
    <dgm:pt modelId="{DFFE0402-094E-F743-895D-F5C68A48A728}">
      <dgm:prSet phldrT="[Text]"/>
      <dgm:spPr/>
      <dgm:t>
        <a:bodyPr/>
        <a:lstStyle/>
        <a:p>
          <a:r>
            <a:rPr lang="en-US" dirty="0" smtClean="0"/>
            <a:t>25,000</a:t>
          </a:r>
          <a:endParaRPr lang="en-US" dirty="0"/>
        </a:p>
      </dgm:t>
    </dgm:pt>
    <dgm:pt modelId="{5368C96A-A67A-D646-94BF-AFD8E06CA0BE}" type="parTrans" cxnId="{132EDCD5-0852-464D-A9A4-5505DA42CB6A}">
      <dgm:prSet/>
      <dgm:spPr/>
      <dgm:t>
        <a:bodyPr/>
        <a:lstStyle/>
        <a:p>
          <a:endParaRPr lang="en-US"/>
        </a:p>
      </dgm:t>
    </dgm:pt>
    <dgm:pt modelId="{D604BC92-29C8-6043-8802-6A6EE4A9C12B}" type="sibTrans" cxnId="{132EDCD5-0852-464D-A9A4-5505DA42CB6A}">
      <dgm:prSet/>
      <dgm:spPr/>
      <dgm:t>
        <a:bodyPr/>
        <a:lstStyle/>
        <a:p>
          <a:endParaRPr lang="en-US"/>
        </a:p>
      </dgm:t>
    </dgm:pt>
    <dgm:pt modelId="{9EFE0EFA-FD77-2E49-A741-F4AAF8F16ED1}">
      <dgm:prSet phldrT="[Text]"/>
      <dgm:spPr/>
      <dgm:t>
        <a:bodyPr/>
        <a:lstStyle/>
        <a:p>
          <a:r>
            <a:rPr lang="en-US" dirty="0" err="1" smtClean="0"/>
            <a:t>th</a:t>
          </a:r>
          <a:endParaRPr lang="en-US" dirty="0"/>
        </a:p>
      </dgm:t>
    </dgm:pt>
    <dgm:pt modelId="{2FC9A0C1-FE84-DB46-B216-924DD88F00AC}" type="parTrans" cxnId="{1356E39E-CADF-8D4B-8FAF-184E1415B60B}">
      <dgm:prSet/>
      <dgm:spPr/>
      <dgm:t>
        <a:bodyPr/>
        <a:lstStyle/>
        <a:p>
          <a:endParaRPr lang="en-US"/>
        </a:p>
      </dgm:t>
    </dgm:pt>
    <dgm:pt modelId="{1BF434B0-6473-DD4C-A622-6350F8861629}" type="sibTrans" cxnId="{1356E39E-CADF-8D4B-8FAF-184E1415B60B}">
      <dgm:prSet/>
      <dgm:spPr/>
      <dgm:t>
        <a:bodyPr/>
        <a:lstStyle/>
        <a:p>
          <a:endParaRPr lang="en-US"/>
        </a:p>
      </dgm:t>
    </dgm:pt>
    <dgm:pt modelId="{B4C13D5C-F9EB-E743-9D90-EA74A7D43D86}">
      <dgm:prSet phldrT="[Text]"/>
      <dgm:spPr/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D150F140-624C-A840-BA00-F5B62ED40254}" type="parTrans" cxnId="{789E7F8D-638A-394B-A030-4DA6E1340084}">
      <dgm:prSet/>
      <dgm:spPr/>
      <dgm:t>
        <a:bodyPr/>
        <a:lstStyle/>
        <a:p>
          <a:endParaRPr lang="en-US"/>
        </a:p>
      </dgm:t>
    </dgm:pt>
    <dgm:pt modelId="{54E6D568-478E-9E4E-BF11-17DCE10CC2A1}" type="sibTrans" cxnId="{789E7F8D-638A-394B-A030-4DA6E1340084}">
      <dgm:prSet/>
      <dgm:spPr/>
      <dgm:t>
        <a:bodyPr/>
        <a:lstStyle/>
        <a:p>
          <a:endParaRPr lang="en-US"/>
        </a:p>
      </dgm:t>
    </dgm:pt>
    <dgm:pt modelId="{3AAF7709-C611-EE49-8076-20FCA385B90C}">
      <dgm:prSet phldrT="[Text]"/>
      <dgm:spPr/>
      <dgm:t>
        <a:bodyPr/>
        <a:lstStyle/>
        <a:p>
          <a:r>
            <a:rPr lang="en-US" dirty="0" err="1" smtClean="0"/>
            <a:t>th</a:t>
          </a:r>
          <a:endParaRPr lang="en-US" dirty="0"/>
        </a:p>
      </dgm:t>
    </dgm:pt>
    <dgm:pt modelId="{22E5ADD8-122F-6747-93ED-1EFC764F0192}" type="parTrans" cxnId="{672737CA-A437-BD47-9341-0032FCFB606D}">
      <dgm:prSet/>
      <dgm:spPr/>
      <dgm:t>
        <a:bodyPr/>
        <a:lstStyle/>
        <a:p>
          <a:endParaRPr lang="en-US"/>
        </a:p>
      </dgm:t>
    </dgm:pt>
    <dgm:pt modelId="{973FCAEE-B952-CB40-9D35-3CABBB21D673}" type="sibTrans" cxnId="{672737CA-A437-BD47-9341-0032FCFB606D}">
      <dgm:prSet/>
      <dgm:spPr/>
      <dgm:t>
        <a:bodyPr/>
        <a:lstStyle/>
        <a:p>
          <a:endParaRPr lang="en-US"/>
        </a:p>
      </dgm:t>
    </dgm:pt>
    <dgm:pt modelId="{95926CF8-95FD-734A-992C-5C0DD92F50A7}">
      <dgm:prSet phldrT="[Text]"/>
      <dgm:spPr/>
      <dgm:t>
        <a:bodyPr/>
        <a:lstStyle/>
        <a:p>
          <a:r>
            <a:rPr lang="en-US" dirty="0" smtClean="0"/>
            <a:t>B</a:t>
          </a:r>
          <a:endParaRPr lang="en-US" dirty="0"/>
        </a:p>
      </dgm:t>
    </dgm:pt>
    <dgm:pt modelId="{8FA29CA3-3F9C-8440-9ECF-30EADADCA20D}" type="parTrans" cxnId="{BF762680-6BBC-6F46-889D-537F0DE9ECFC}">
      <dgm:prSet/>
      <dgm:spPr/>
      <dgm:t>
        <a:bodyPr/>
        <a:lstStyle/>
        <a:p>
          <a:endParaRPr lang="en-US"/>
        </a:p>
      </dgm:t>
    </dgm:pt>
    <dgm:pt modelId="{EB7ECBF1-A8AF-5343-8C44-59218D138F4F}" type="sibTrans" cxnId="{BF762680-6BBC-6F46-889D-537F0DE9ECFC}">
      <dgm:prSet/>
      <dgm:spPr/>
      <dgm:t>
        <a:bodyPr/>
        <a:lstStyle/>
        <a:p>
          <a:endParaRPr lang="en-US"/>
        </a:p>
      </dgm:t>
    </dgm:pt>
    <dgm:pt modelId="{DE5A1F29-1B95-C64E-BEB9-F1AF12A5CDD6}" type="pres">
      <dgm:prSet presAssocID="{3D2EF2AA-5BA2-F747-B4FF-6BB8F02B0F0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27F8F34-38E2-7C45-BCB3-265A49876BC5}" type="pres">
      <dgm:prSet presAssocID="{7E399775-5EA2-F044-A166-F349BA498FB8}" presName="hierRoot1" presStyleCnt="0"/>
      <dgm:spPr/>
    </dgm:pt>
    <dgm:pt modelId="{B9698AE8-3FC1-9545-8E12-5D2742095D04}" type="pres">
      <dgm:prSet presAssocID="{7E399775-5EA2-F044-A166-F349BA498FB8}" presName="composite" presStyleCnt="0"/>
      <dgm:spPr/>
    </dgm:pt>
    <dgm:pt modelId="{88EBA771-8422-1945-83DF-978C7242B3EA}" type="pres">
      <dgm:prSet presAssocID="{7E399775-5EA2-F044-A166-F349BA498FB8}" presName="background" presStyleLbl="node0" presStyleIdx="0" presStyleCnt="1"/>
      <dgm:spPr/>
    </dgm:pt>
    <dgm:pt modelId="{DBD10369-BA84-0045-86F6-424F17220050}" type="pres">
      <dgm:prSet presAssocID="{7E399775-5EA2-F044-A166-F349BA498FB8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AC1619-36BC-A84E-BD4D-BDFB6CE47ABC}" type="pres">
      <dgm:prSet presAssocID="{7E399775-5EA2-F044-A166-F349BA498FB8}" presName="hierChild2" presStyleCnt="0"/>
      <dgm:spPr/>
    </dgm:pt>
    <dgm:pt modelId="{3FBB6B8D-9243-6844-9B61-EB1ABD0D7927}" type="pres">
      <dgm:prSet presAssocID="{961F703C-9A2D-1343-8491-244C0921508D}" presName="Name10" presStyleLbl="parChTrans1D2" presStyleIdx="0" presStyleCnt="2"/>
      <dgm:spPr/>
      <dgm:t>
        <a:bodyPr/>
        <a:lstStyle/>
        <a:p>
          <a:endParaRPr lang="en-US"/>
        </a:p>
      </dgm:t>
    </dgm:pt>
    <dgm:pt modelId="{9B755FE4-C8B5-2E4E-9B9F-51FA0619968E}" type="pres">
      <dgm:prSet presAssocID="{A32B19D4-A06E-2A43-96B6-75DFA000F5BE}" presName="hierRoot2" presStyleCnt="0"/>
      <dgm:spPr/>
    </dgm:pt>
    <dgm:pt modelId="{CD4F6A2E-9A4B-254E-9F96-D4C04BCF5003}" type="pres">
      <dgm:prSet presAssocID="{A32B19D4-A06E-2A43-96B6-75DFA000F5BE}" presName="composite2" presStyleCnt="0"/>
      <dgm:spPr/>
    </dgm:pt>
    <dgm:pt modelId="{E6CEE8D0-B460-A546-B42C-59F6FFD1D66C}" type="pres">
      <dgm:prSet presAssocID="{A32B19D4-A06E-2A43-96B6-75DFA000F5BE}" presName="background2" presStyleLbl="node2" presStyleIdx="0" presStyleCnt="2"/>
      <dgm:spPr/>
    </dgm:pt>
    <dgm:pt modelId="{8DD6987C-62F9-F343-941B-84B04CD90E8B}" type="pres">
      <dgm:prSet presAssocID="{A32B19D4-A06E-2A43-96B6-75DFA000F5BE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0BA2D8-0939-594E-8C5D-784F0F93D797}" type="pres">
      <dgm:prSet presAssocID="{A32B19D4-A06E-2A43-96B6-75DFA000F5BE}" presName="hierChild3" presStyleCnt="0"/>
      <dgm:spPr/>
    </dgm:pt>
    <dgm:pt modelId="{63B9C9DE-7639-0243-846C-6697EEB500C9}" type="pres">
      <dgm:prSet presAssocID="{2FC9A0C1-FE84-DB46-B216-924DD88F00AC}" presName="Name17" presStyleLbl="parChTrans1D3" presStyleIdx="0" presStyleCnt="4"/>
      <dgm:spPr/>
      <dgm:t>
        <a:bodyPr/>
        <a:lstStyle/>
        <a:p>
          <a:endParaRPr lang="en-US"/>
        </a:p>
      </dgm:t>
    </dgm:pt>
    <dgm:pt modelId="{8644BE7D-EEE7-DF41-A88F-4C8778D95AC5}" type="pres">
      <dgm:prSet presAssocID="{9EFE0EFA-FD77-2E49-A741-F4AAF8F16ED1}" presName="hierRoot3" presStyleCnt="0"/>
      <dgm:spPr/>
    </dgm:pt>
    <dgm:pt modelId="{38A4DDD2-5A14-4341-9052-66CA7B3935A8}" type="pres">
      <dgm:prSet presAssocID="{9EFE0EFA-FD77-2E49-A741-F4AAF8F16ED1}" presName="composite3" presStyleCnt="0"/>
      <dgm:spPr/>
    </dgm:pt>
    <dgm:pt modelId="{72E2A424-5EA5-2C49-996F-5F21AA57EEA4}" type="pres">
      <dgm:prSet presAssocID="{9EFE0EFA-FD77-2E49-A741-F4AAF8F16ED1}" presName="background3" presStyleLbl="node3" presStyleIdx="0" presStyleCnt="4"/>
      <dgm:spPr/>
    </dgm:pt>
    <dgm:pt modelId="{DE141414-1FBE-0A42-99E9-2FF05F778987}" type="pres">
      <dgm:prSet presAssocID="{9EFE0EFA-FD77-2E49-A741-F4AAF8F16ED1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959708-9689-4D4C-815C-1863B3ABA511}" type="pres">
      <dgm:prSet presAssocID="{9EFE0EFA-FD77-2E49-A741-F4AAF8F16ED1}" presName="hierChild4" presStyleCnt="0"/>
      <dgm:spPr/>
    </dgm:pt>
    <dgm:pt modelId="{BB151A34-853E-BE49-83FD-55572B3D8E3E}" type="pres">
      <dgm:prSet presAssocID="{D150F140-624C-A840-BA00-F5B62ED40254}" presName="Name23" presStyleLbl="parChTrans1D4" presStyleIdx="0" presStyleCnt="4"/>
      <dgm:spPr/>
      <dgm:t>
        <a:bodyPr/>
        <a:lstStyle/>
        <a:p>
          <a:endParaRPr lang="en-US"/>
        </a:p>
      </dgm:t>
    </dgm:pt>
    <dgm:pt modelId="{A78438B5-F4C0-3847-950E-A89F5631A6F2}" type="pres">
      <dgm:prSet presAssocID="{B4C13D5C-F9EB-E743-9D90-EA74A7D43D86}" presName="hierRoot4" presStyleCnt="0"/>
      <dgm:spPr/>
    </dgm:pt>
    <dgm:pt modelId="{9AFD56BF-6448-694F-BFAB-B3197289BD5A}" type="pres">
      <dgm:prSet presAssocID="{B4C13D5C-F9EB-E743-9D90-EA74A7D43D86}" presName="composite4" presStyleCnt="0"/>
      <dgm:spPr/>
    </dgm:pt>
    <dgm:pt modelId="{36EFB722-A409-E146-A991-20A3285B00A6}" type="pres">
      <dgm:prSet presAssocID="{B4C13D5C-F9EB-E743-9D90-EA74A7D43D86}" presName="background4" presStyleLbl="node4" presStyleIdx="0" presStyleCnt="4"/>
      <dgm:spPr/>
    </dgm:pt>
    <dgm:pt modelId="{1871F879-A954-DC44-BC4A-E3D48A7B4489}" type="pres">
      <dgm:prSet presAssocID="{B4C13D5C-F9EB-E743-9D90-EA74A7D43D86}" presName="text4" presStyleLbl="fgAcc4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95271B-316D-7746-8061-9B2716D6D0E9}" type="pres">
      <dgm:prSet presAssocID="{B4C13D5C-F9EB-E743-9D90-EA74A7D43D86}" presName="hierChild5" presStyleCnt="0"/>
      <dgm:spPr/>
    </dgm:pt>
    <dgm:pt modelId="{1971620C-D9BB-BA45-971A-72A737586241}" type="pres">
      <dgm:prSet presAssocID="{22E5ADD8-122F-6747-93ED-1EFC764F0192}" presName="Name17" presStyleLbl="parChTrans1D3" presStyleIdx="1" presStyleCnt="4"/>
      <dgm:spPr/>
      <dgm:t>
        <a:bodyPr/>
        <a:lstStyle/>
        <a:p>
          <a:endParaRPr lang="en-US"/>
        </a:p>
      </dgm:t>
    </dgm:pt>
    <dgm:pt modelId="{A5E3456F-E094-BA4C-8EE6-D293E4793BAB}" type="pres">
      <dgm:prSet presAssocID="{3AAF7709-C611-EE49-8076-20FCA385B90C}" presName="hierRoot3" presStyleCnt="0"/>
      <dgm:spPr/>
    </dgm:pt>
    <dgm:pt modelId="{A1F2FF59-5DCE-5945-A4DC-9D0C7D0E4733}" type="pres">
      <dgm:prSet presAssocID="{3AAF7709-C611-EE49-8076-20FCA385B90C}" presName="composite3" presStyleCnt="0"/>
      <dgm:spPr/>
    </dgm:pt>
    <dgm:pt modelId="{2BFFF8B3-2B04-5447-B159-7F0BC1A04C34}" type="pres">
      <dgm:prSet presAssocID="{3AAF7709-C611-EE49-8076-20FCA385B90C}" presName="background3" presStyleLbl="node3" presStyleIdx="1" presStyleCnt="4"/>
      <dgm:spPr/>
    </dgm:pt>
    <dgm:pt modelId="{EB11CED2-F886-0144-92FB-10FAE9EF44BF}" type="pres">
      <dgm:prSet presAssocID="{3AAF7709-C611-EE49-8076-20FCA385B90C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5D23B9-4DBB-274E-85D4-799C811A5EF1}" type="pres">
      <dgm:prSet presAssocID="{3AAF7709-C611-EE49-8076-20FCA385B90C}" presName="hierChild4" presStyleCnt="0"/>
      <dgm:spPr/>
    </dgm:pt>
    <dgm:pt modelId="{BC2BC227-E9C5-7B4A-8892-96EAC0A5ED87}" type="pres">
      <dgm:prSet presAssocID="{8FA29CA3-3F9C-8440-9ECF-30EADADCA20D}" presName="Name23" presStyleLbl="parChTrans1D4" presStyleIdx="1" presStyleCnt="4"/>
      <dgm:spPr/>
      <dgm:t>
        <a:bodyPr/>
        <a:lstStyle/>
        <a:p>
          <a:endParaRPr lang="en-US"/>
        </a:p>
      </dgm:t>
    </dgm:pt>
    <dgm:pt modelId="{A83A355A-FDDA-6E44-89B0-F174E4485F84}" type="pres">
      <dgm:prSet presAssocID="{95926CF8-95FD-734A-992C-5C0DD92F50A7}" presName="hierRoot4" presStyleCnt="0"/>
      <dgm:spPr/>
    </dgm:pt>
    <dgm:pt modelId="{94477A02-9053-8E46-901E-54B7BCEB2FF0}" type="pres">
      <dgm:prSet presAssocID="{95926CF8-95FD-734A-992C-5C0DD92F50A7}" presName="composite4" presStyleCnt="0"/>
      <dgm:spPr/>
    </dgm:pt>
    <dgm:pt modelId="{3F92A563-ADCE-474D-BBBA-83491B8C6F8F}" type="pres">
      <dgm:prSet presAssocID="{95926CF8-95FD-734A-992C-5C0DD92F50A7}" presName="background4" presStyleLbl="node4" presStyleIdx="1" presStyleCnt="4"/>
      <dgm:spPr/>
    </dgm:pt>
    <dgm:pt modelId="{A699671A-C0E6-9E4E-AF63-3914066D1DD4}" type="pres">
      <dgm:prSet presAssocID="{95926CF8-95FD-734A-992C-5C0DD92F50A7}" presName="text4" presStyleLbl="fgAcc4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010D0F-8C68-B546-962A-65274EDF6550}" type="pres">
      <dgm:prSet presAssocID="{95926CF8-95FD-734A-992C-5C0DD92F50A7}" presName="hierChild5" presStyleCnt="0"/>
      <dgm:spPr/>
    </dgm:pt>
    <dgm:pt modelId="{BB18919A-A8E1-AD48-BD8C-AD5316A07225}" type="pres">
      <dgm:prSet presAssocID="{839A58D8-0318-DC4B-BB55-ED62E58B64BD}" presName="Name10" presStyleLbl="parChTrans1D2" presStyleIdx="1" presStyleCnt="2"/>
      <dgm:spPr/>
      <dgm:t>
        <a:bodyPr/>
        <a:lstStyle/>
        <a:p>
          <a:endParaRPr lang="en-US"/>
        </a:p>
      </dgm:t>
    </dgm:pt>
    <dgm:pt modelId="{24BB8BB2-6529-7D4C-A71B-5061E53685C6}" type="pres">
      <dgm:prSet presAssocID="{49757E9C-5440-3F45-B7F0-9ABFB1A81421}" presName="hierRoot2" presStyleCnt="0"/>
      <dgm:spPr/>
    </dgm:pt>
    <dgm:pt modelId="{ADBF7B35-9039-E745-88E4-0B5C7B702681}" type="pres">
      <dgm:prSet presAssocID="{49757E9C-5440-3F45-B7F0-9ABFB1A81421}" presName="composite2" presStyleCnt="0"/>
      <dgm:spPr/>
    </dgm:pt>
    <dgm:pt modelId="{D424B3B0-D497-714E-94CB-274BC7BD4080}" type="pres">
      <dgm:prSet presAssocID="{49757E9C-5440-3F45-B7F0-9ABFB1A81421}" presName="background2" presStyleLbl="node2" presStyleIdx="1" presStyleCnt="2"/>
      <dgm:spPr/>
    </dgm:pt>
    <dgm:pt modelId="{C86E978C-B52F-914E-BFF7-B8DD76E16A06}" type="pres">
      <dgm:prSet presAssocID="{49757E9C-5440-3F45-B7F0-9ABFB1A81421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44BB43C-683E-7445-B334-824E822B85E1}" type="pres">
      <dgm:prSet presAssocID="{49757E9C-5440-3F45-B7F0-9ABFB1A81421}" presName="hierChild3" presStyleCnt="0"/>
      <dgm:spPr/>
    </dgm:pt>
    <dgm:pt modelId="{A676C848-FF56-ED49-BD7C-935F3B30CB95}" type="pres">
      <dgm:prSet presAssocID="{A3BCD7F9-71D4-ED45-82C9-1D59BB25ED98}" presName="Name17" presStyleLbl="parChTrans1D3" presStyleIdx="2" presStyleCnt="4"/>
      <dgm:spPr/>
      <dgm:t>
        <a:bodyPr/>
        <a:lstStyle/>
        <a:p>
          <a:endParaRPr lang="en-US"/>
        </a:p>
      </dgm:t>
    </dgm:pt>
    <dgm:pt modelId="{F117FFA4-BEEE-0F4B-92C0-7D5F3BB9FE74}" type="pres">
      <dgm:prSet presAssocID="{88B8B60A-5C64-F446-B630-0C41A6E06359}" presName="hierRoot3" presStyleCnt="0"/>
      <dgm:spPr/>
    </dgm:pt>
    <dgm:pt modelId="{6664D142-C5C2-D84E-BB42-26199E333BE6}" type="pres">
      <dgm:prSet presAssocID="{88B8B60A-5C64-F446-B630-0C41A6E06359}" presName="composite3" presStyleCnt="0"/>
      <dgm:spPr/>
    </dgm:pt>
    <dgm:pt modelId="{06B0D8D5-CEE8-A545-B06F-C32B5F02F7E7}" type="pres">
      <dgm:prSet presAssocID="{88B8B60A-5C64-F446-B630-0C41A6E06359}" presName="background3" presStyleLbl="node3" presStyleIdx="2" presStyleCnt="4"/>
      <dgm:spPr/>
    </dgm:pt>
    <dgm:pt modelId="{BB335143-8E8E-3647-A973-6953353C057B}" type="pres">
      <dgm:prSet presAssocID="{88B8B60A-5C64-F446-B630-0C41A6E06359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B7CC29-732A-7444-B9BB-ABC8768E92E1}" type="pres">
      <dgm:prSet presAssocID="{88B8B60A-5C64-F446-B630-0C41A6E06359}" presName="hierChild4" presStyleCnt="0"/>
      <dgm:spPr/>
    </dgm:pt>
    <dgm:pt modelId="{4973F2E0-513B-6B49-9968-96EDCD8C2B3D}" type="pres">
      <dgm:prSet presAssocID="{AC898E42-A3BE-4745-A5F0-852867909068}" presName="Name23" presStyleLbl="parChTrans1D4" presStyleIdx="2" presStyleCnt="4"/>
      <dgm:spPr/>
      <dgm:t>
        <a:bodyPr/>
        <a:lstStyle/>
        <a:p>
          <a:endParaRPr lang="en-US"/>
        </a:p>
      </dgm:t>
    </dgm:pt>
    <dgm:pt modelId="{8815F60B-5CC8-604A-8D9E-06CFF3A4502F}" type="pres">
      <dgm:prSet presAssocID="{40E2907C-943F-8344-834F-FA01E491D092}" presName="hierRoot4" presStyleCnt="0"/>
      <dgm:spPr/>
    </dgm:pt>
    <dgm:pt modelId="{97B4AAFC-4B79-1A4A-9DC0-43F5798665AD}" type="pres">
      <dgm:prSet presAssocID="{40E2907C-943F-8344-834F-FA01E491D092}" presName="composite4" presStyleCnt="0"/>
      <dgm:spPr/>
    </dgm:pt>
    <dgm:pt modelId="{A68A0E00-821A-0F42-B2AE-906CBDD2F81C}" type="pres">
      <dgm:prSet presAssocID="{40E2907C-943F-8344-834F-FA01E491D092}" presName="background4" presStyleLbl="node4" presStyleIdx="2" presStyleCnt="4"/>
      <dgm:spPr/>
    </dgm:pt>
    <dgm:pt modelId="{E3437FB0-7EC4-554B-9BE6-21A5C4F33077}" type="pres">
      <dgm:prSet presAssocID="{40E2907C-943F-8344-834F-FA01E491D092}" presName="text4" presStyleLbl="fgAcc4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CBA2763-027A-B94F-889E-825BE3D0715D}" type="pres">
      <dgm:prSet presAssocID="{40E2907C-943F-8344-834F-FA01E491D092}" presName="hierChild5" presStyleCnt="0"/>
      <dgm:spPr/>
    </dgm:pt>
    <dgm:pt modelId="{E641C144-AB23-4044-AE49-8BEC8F537AFE}" type="pres">
      <dgm:prSet presAssocID="{75CCA797-70BD-CD44-9E19-54C5F97C0938}" presName="Name17" presStyleLbl="parChTrans1D3" presStyleIdx="3" presStyleCnt="4"/>
      <dgm:spPr/>
      <dgm:t>
        <a:bodyPr/>
        <a:lstStyle/>
        <a:p>
          <a:endParaRPr lang="en-US"/>
        </a:p>
      </dgm:t>
    </dgm:pt>
    <dgm:pt modelId="{BA517B32-236F-324D-BA83-A0B9DA33415B}" type="pres">
      <dgm:prSet presAssocID="{9E460370-608D-D64F-9264-DCA3B95B80B5}" presName="hierRoot3" presStyleCnt="0"/>
      <dgm:spPr/>
    </dgm:pt>
    <dgm:pt modelId="{628E8367-9E07-3A42-9EF4-5227EA7CBC5B}" type="pres">
      <dgm:prSet presAssocID="{9E460370-608D-D64F-9264-DCA3B95B80B5}" presName="composite3" presStyleCnt="0"/>
      <dgm:spPr/>
    </dgm:pt>
    <dgm:pt modelId="{18CFCE98-F68F-7F40-B0CB-CA177DACB74E}" type="pres">
      <dgm:prSet presAssocID="{9E460370-608D-D64F-9264-DCA3B95B80B5}" presName="background3" presStyleLbl="node3" presStyleIdx="3" presStyleCnt="4"/>
      <dgm:spPr/>
    </dgm:pt>
    <dgm:pt modelId="{51B54C39-B1A8-BA4C-8ADB-44893C01C53F}" type="pres">
      <dgm:prSet presAssocID="{9E460370-608D-D64F-9264-DCA3B95B80B5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5321652-1B83-044E-AD2D-93044085687F}" type="pres">
      <dgm:prSet presAssocID="{9E460370-608D-D64F-9264-DCA3B95B80B5}" presName="hierChild4" presStyleCnt="0"/>
      <dgm:spPr/>
    </dgm:pt>
    <dgm:pt modelId="{6C25D277-CB85-5E43-9B14-3A071A161664}" type="pres">
      <dgm:prSet presAssocID="{5368C96A-A67A-D646-94BF-AFD8E06CA0BE}" presName="Name23" presStyleLbl="parChTrans1D4" presStyleIdx="3" presStyleCnt="4"/>
      <dgm:spPr/>
      <dgm:t>
        <a:bodyPr/>
        <a:lstStyle/>
        <a:p>
          <a:endParaRPr lang="en-US"/>
        </a:p>
      </dgm:t>
    </dgm:pt>
    <dgm:pt modelId="{8B54A44E-2E10-8041-A4E9-4E7CCEFD8775}" type="pres">
      <dgm:prSet presAssocID="{DFFE0402-094E-F743-895D-F5C68A48A728}" presName="hierRoot4" presStyleCnt="0"/>
      <dgm:spPr/>
    </dgm:pt>
    <dgm:pt modelId="{15E28130-78BC-4B4F-8803-4997775A18A9}" type="pres">
      <dgm:prSet presAssocID="{DFFE0402-094E-F743-895D-F5C68A48A728}" presName="composite4" presStyleCnt="0"/>
      <dgm:spPr/>
    </dgm:pt>
    <dgm:pt modelId="{CD93AE65-D998-F04B-8700-CD1489CCD651}" type="pres">
      <dgm:prSet presAssocID="{DFFE0402-094E-F743-895D-F5C68A48A728}" presName="background4" presStyleLbl="node4" presStyleIdx="3" presStyleCnt="4"/>
      <dgm:spPr/>
    </dgm:pt>
    <dgm:pt modelId="{BF16C55B-9992-9B42-BA55-8A9D0B66E416}" type="pres">
      <dgm:prSet presAssocID="{DFFE0402-094E-F743-895D-F5C68A48A728}" presName="text4" presStyleLbl="fgAcc4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F14E26-4FBA-6B42-9607-6052D0D6857E}" type="pres">
      <dgm:prSet presAssocID="{DFFE0402-094E-F743-895D-F5C68A48A728}" presName="hierChild5" presStyleCnt="0"/>
      <dgm:spPr/>
    </dgm:pt>
  </dgm:ptLst>
  <dgm:cxnLst>
    <dgm:cxn modelId="{BF762680-6BBC-6F46-889D-537F0DE9ECFC}" srcId="{3AAF7709-C611-EE49-8076-20FCA385B90C}" destId="{95926CF8-95FD-734A-992C-5C0DD92F50A7}" srcOrd="0" destOrd="0" parTransId="{8FA29CA3-3F9C-8440-9ECF-30EADADCA20D}" sibTransId="{EB7ECBF1-A8AF-5343-8C44-59218D138F4F}"/>
    <dgm:cxn modelId="{8F776D3E-4FCD-CE4D-9465-C52AF3E13DD8}" srcId="{49757E9C-5440-3F45-B7F0-9ABFB1A81421}" destId="{9E460370-608D-D64F-9264-DCA3B95B80B5}" srcOrd="1" destOrd="0" parTransId="{75CCA797-70BD-CD44-9E19-54C5F97C0938}" sibTransId="{CF08E0B7-7AC5-4346-9B2E-7F147AA8259D}"/>
    <dgm:cxn modelId="{D17B1788-65A4-3C4A-A5FE-7B156242EED3}" srcId="{7E399775-5EA2-F044-A166-F349BA498FB8}" destId="{49757E9C-5440-3F45-B7F0-9ABFB1A81421}" srcOrd="1" destOrd="0" parTransId="{839A58D8-0318-DC4B-BB55-ED62E58B64BD}" sibTransId="{7F83846D-B3CA-344D-B113-A2E0B9489FD3}"/>
    <dgm:cxn modelId="{534E3C31-A524-A044-AAD2-11B54947C370}" type="presOf" srcId="{7E399775-5EA2-F044-A166-F349BA498FB8}" destId="{DBD10369-BA84-0045-86F6-424F17220050}" srcOrd="0" destOrd="0" presId="urn:microsoft.com/office/officeart/2005/8/layout/hierarchy1"/>
    <dgm:cxn modelId="{D6308D2B-4BDE-AB40-A6CE-21F3BD6D312A}" type="presOf" srcId="{22E5ADD8-122F-6747-93ED-1EFC764F0192}" destId="{1971620C-D9BB-BA45-971A-72A737586241}" srcOrd="0" destOrd="0" presId="urn:microsoft.com/office/officeart/2005/8/layout/hierarchy1"/>
    <dgm:cxn modelId="{BF9A08A7-9DBB-6F47-B57D-7D9213C976C6}" type="presOf" srcId="{839A58D8-0318-DC4B-BB55-ED62E58B64BD}" destId="{BB18919A-A8E1-AD48-BD8C-AD5316A07225}" srcOrd="0" destOrd="0" presId="urn:microsoft.com/office/officeart/2005/8/layout/hierarchy1"/>
    <dgm:cxn modelId="{ACD83B1C-58C5-E846-A2C3-4EFE07BE7A19}" type="presOf" srcId="{B4C13D5C-F9EB-E743-9D90-EA74A7D43D86}" destId="{1871F879-A954-DC44-BC4A-E3D48A7B4489}" srcOrd="0" destOrd="0" presId="urn:microsoft.com/office/officeart/2005/8/layout/hierarchy1"/>
    <dgm:cxn modelId="{1356E39E-CADF-8D4B-8FAF-184E1415B60B}" srcId="{A32B19D4-A06E-2A43-96B6-75DFA000F5BE}" destId="{9EFE0EFA-FD77-2E49-A741-F4AAF8F16ED1}" srcOrd="0" destOrd="0" parTransId="{2FC9A0C1-FE84-DB46-B216-924DD88F00AC}" sibTransId="{1BF434B0-6473-DD4C-A622-6350F8861629}"/>
    <dgm:cxn modelId="{1786AACA-EBAE-754C-A9C5-7C484B8D70A4}" type="presOf" srcId="{3D2EF2AA-5BA2-F747-B4FF-6BB8F02B0F07}" destId="{DE5A1F29-1B95-C64E-BEB9-F1AF12A5CDD6}" srcOrd="0" destOrd="0" presId="urn:microsoft.com/office/officeart/2005/8/layout/hierarchy1"/>
    <dgm:cxn modelId="{41816BC0-BA4B-C34A-83A1-994168895D41}" type="presOf" srcId="{961F703C-9A2D-1343-8491-244C0921508D}" destId="{3FBB6B8D-9243-6844-9B61-EB1ABD0D7927}" srcOrd="0" destOrd="0" presId="urn:microsoft.com/office/officeart/2005/8/layout/hierarchy1"/>
    <dgm:cxn modelId="{E19BF3D6-B248-0B46-90FB-00A39D56ABE5}" type="presOf" srcId="{9E460370-608D-D64F-9264-DCA3B95B80B5}" destId="{51B54C39-B1A8-BA4C-8ADB-44893C01C53F}" srcOrd="0" destOrd="0" presId="urn:microsoft.com/office/officeart/2005/8/layout/hierarchy1"/>
    <dgm:cxn modelId="{918C789F-7042-7E4F-851A-EF58C5B49E9C}" type="presOf" srcId="{75CCA797-70BD-CD44-9E19-54C5F97C0938}" destId="{E641C144-AB23-4044-AE49-8BEC8F537AFE}" srcOrd="0" destOrd="0" presId="urn:microsoft.com/office/officeart/2005/8/layout/hierarchy1"/>
    <dgm:cxn modelId="{789E7F8D-638A-394B-A030-4DA6E1340084}" srcId="{9EFE0EFA-FD77-2E49-A741-F4AAF8F16ED1}" destId="{B4C13D5C-F9EB-E743-9D90-EA74A7D43D86}" srcOrd="0" destOrd="0" parTransId="{D150F140-624C-A840-BA00-F5B62ED40254}" sibTransId="{54E6D568-478E-9E4E-BF11-17DCE10CC2A1}"/>
    <dgm:cxn modelId="{3C94F7C0-16F4-4D4E-BBEA-BB3CB37BA9A4}" type="presOf" srcId="{49757E9C-5440-3F45-B7F0-9ABFB1A81421}" destId="{C86E978C-B52F-914E-BFF7-B8DD76E16A06}" srcOrd="0" destOrd="0" presId="urn:microsoft.com/office/officeart/2005/8/layout/hierarchy1"/>
    <dgm:cxn modelId="{CE6B98D4-E1B4-9748-B1B3-47A164668B6E}" type="presOf" srcId="{2FC9A0C1-FE84-DB46-B216-924DD88F00AC}" destId="{63B9C9DE-7639-0243-846C-6697EEB500C9}" srcOrd="0" destOrd="0" presId="urn:microsoft.com/office/officeart/2005/8/layout/hierarchy1"/>
    <dgm:cxn modelId="{62BEB761-AD31-4449-A2E1-170BE0DD8CA7}" type="presOf" srcId="{3AAF7709-C611-EE49-8076-20FCA385B90C}" destId="{EB11CED2-F886-0144-92FB-10FAE9EF44BF}" srcOrd="0" destOrd="0" presId="urn:microsoft.com/office/officeart/2005/8/layout/hierarchy1"/>
    <dgm:cxn modelId="{951557BB-1E4B-F643-84A0-EC8F066895D8}" srcId="{7E399775-5EA2-F044-A166-F349BA498FB8}" destId="{A32B19D4-A06E-2A43-96B6-75DFA000F5BE}" srcOrd="0" destOrd="0" parTransId="{961F703C-9A2D-1343-8491-244C0921508D}" sibTransId="{3F84CD37-9C77-8D45-BEDC-FDEF641E87FF}"/>
    <dgm:cxn modelId="{C0260353-2292-B54D-8973-0EFA264F5AAB}" srcId="{49757E9C-5440-3F45-B7F0-9ABFB1A81421}" destId="{88B8B60A-5C64-F446-B630-0C41A6E06359}" srcOrd="0" destOrd="0" parTransId="{A3BCD7F9-71D4-ED45-82C9-1D59BB25ED98}" sibTransId="{363C2399-F101-0E41-83E3-7C021D3A3523}"/>
    <dgm:cxn modelId="{EAAB1B9F-73AB-D749-9174-7FF9DCD26B58}" type="presOf" srcId="{9EFE0EFA-FD77-2E49-A741-F4AAF8F16ED1}" destId="{DE141414-1FBE-0A42-99E9-2FF05F778987}" srcOrd="0" destOrd="0" presId="urn:microsoft.com/office/officeart/2005/8/layout/hierarchy1"/>
    <dgm:cxn modelId="{132EDCD5-0852-464D-A9A4-5505DA42CB6A}" srcId="{9E460370-608D-D64F-9264-DCA3B95B80B5}" destId="{DFFE0402-094E-F743-895D-F5C68A48A728}" srcOrd="0" destOrd="0" parTransId="{5368C96A-A67A-D646-94BF-AFD8E06CA0BE}" sibTransId="{D604BC92-29C8-6043-8802-6A6EE4A9C12B}"/>
    <dgm:cxn modelId="{CB3BB880-7905-6740-AFB6-C89B52E41A5F}" type="presOf" srcId="{AC898E42-A3BE-4745-A5F0-852867909068}" destId="{4973F2E0-513B-6B49-9968-96EDCD8C2B3D}" srcOrd="0" destOrd="0" presId="urn:microsoft.com/office/officeart/2005/8/layout/hierarchy1"/>
    <dgm:cxn modelId="{CCDCF61F-D295-4943-802C-2AA67BF5E472}" type="presOf" srcId="{95926CF8-95FD-734A-992C-5C0DD92F50A7}" destId="{A699671A-C0E6-9E4E-AF63-3914066D1DD4}" srcOrd="0" destOrd="0" presId="urn:microsoft.com/office/officeart/2005/8/layout/hierarchy1"/>
    <dgm:cxn modelId="{6A46CF57-31B2-9F4A-9787-8310489EE333}" type="presOf" srcId="{A32B19D4-A06E-2A43-96B6-75DFA000F5BE}" destId="{8DD6987C-62F9-F343-941B-84B04CD90E8B}" srcOrd="0" destOrd="0" presId="urn:microsoft.com/office/officeart/2005/8/layout/hierarchy1"/>
    <dgm:cxn modelId="{FE386740-5F5F-C04F-AE42-FDFE96FA9EDA}" type="presOf" srcId="{D150F140-624C-A840-BA00-F5B62ED40254}" destId="{BB151A34-853E-BE49-83FD-55572B3D8E3E}" srcOrd="0" destOrd="0" presId="urn:microsoft.com/office/officeart/2005/8/layout/hierarchy1"/>
    <dgm:cxn modelId="{CD66A571-4805-0F48-9156-2D114FD46345}" srcId="{88B8B60A-5C64-F446-B630-0C41A6E06359}" destId="{40E2907C-943F-8344-834F-FA01E491D092}" srcOrd="0" destOrd="0" parTransId="{AC898E42-A3BE-4745-A5F0-852867909068}" sibTransId="{6A045EB5-B0FD-D243-8448-03D4638FCA6F}"/>
    <dgm:cxn modelId="{56612EE6-C503-514E-80E9-7C5EA83C6372}" type="presOf" srcId="{88B8B60A-5C64-F446-B630-0C41A6E06359}" destId="{BB335143-8E8E-3647-A973-6953353C057B}" srcOrd="0" destOrd="0" presId="urn:microsoft.com/office/officeart/2005/8/layout/hierarchy1"/>
    <dgm:cxn modelId="{B07D474F-4563-204D-8BD9-6EFC0A47BE16}" type="presOf" srcId="{5368C96A-A67A-D646-94BF-AFD8E06CA0BE}" destId="{6C25D277-CB85-5E43-9B14-3A071A161664}" srcOrd="0" destOrd="0" presId="urn:microsoft.com/office/officeart/2005/8/layout/hierarchy1"/>
    <dgm:cxn modelId="{CC17CD81-FB40-5246-9836-A45F897CAD0D}" type="presOf" srcId="{40E2907C-943F-8344-834F-FA01E491D092}" destId="{E3437FB0-7EC4-554B-9BE6-21A5C4F33077}" srcOrd="0" destOrd="0" presId="urn:microsoft.com/office/officeart/2005/8/layout/hierarchy1"/>
    <dgm:cxn modelId="{864A5F95-36D5-924D-A6FD-52F98FD5E6B3}" type="presOf" srcId="{DFFE0402-094E-F743-895D-F5C68A48A728}" destId="{BF16C55B-9992-9B42-BA55-8A9D0B66E416}" srcOrd="0" destOrd="0" presId="urn:microsoft.com/office/officeart/2005/8/layout/hierarchy1"/>
    <dgm:cxn modelId="{672737CA-A437-BD47-9341-0032FCFB606D}" srcId="{A32B19D4-A06E-2A43-96B6-75DFA000F5BE}" destId="{3AAF7709-C611-EE49-8076-20FCA385B90C}" srcOrd="1" destOrd="0" parTransId="{22E5ADD8-122F-6747-93ED-1EFC764F0192}" sibTransId="{973FCAEE-B952-CB40-9D35-3CABBB21D673}"/>
    <dgm:cxn modelId="{D9E0D57F-D765-C84A-88D0-C1F19D24E079}" type="presOf" srcId="{8FA29CA3-3F9C-8440-9ECF-30EADADCA20D}" destId="{BC2BC227-E9C5-7B4A-8892-96EAC0A5ED87}" srcOrd="0" destOrd="0" presId="urn:microsoft.com/office/officeart/2005/8/layout/hierarchy1"/>
    <dgm:cxn modelId="{6DDF4830-E18E-1343-A938-1224EA2A7999}" srcId="{3D2EF2AA-5BA2-F747-B4FF-6BB8F02B0F07}" destId="{7E399775-5EA2-F044-A166-F349BA498FB8}" srcOrd="0" destOrd="0" parTransId="{F0CE31F5-A8E5-6746-A8E9-3338C81D65CF}" sibTransId="{429E6391-02E2-EC45-ACEC-AAFC562175E1}"/>
    <dgm:cxn modelId="{2B051A41-02D2-C147-9323-4A63A24AF03F}" type="presOf" srcId="{A3BCD7F9-71D4-ED45-82C9-1D59BB25ED98}" destId="{A676C848-FF56-ED49-BD7C-935F3B30CB95}" srcOrd="0" destOrd="0" presId="urn:microsoft.com/office/officeart/2005/8/layout/hierarchy1"/>
    <dgm:cxn modelId="{C87B50E9-1930-544D-A941-8782070E0DA9}" type="presParOf" srcId="{DE5A1F29-1B95-C64E-BEB9-F1AF12A5CDD6}" destId="{B27F8F34-38E2-7C45-BCB3-265A49876BC5}" srcOrd="0" destOrd="0" presId="urn:microsoft.com/office/officeart/2005/8/layout/hierarchy1"/>
    <dgm:cxn modelId="{32B699B3-CC85-A245-B609-12B8ECB531E7}" type="presParOf" srcId="{B27F8F34-38E2-7C45-BCB3-265A49876BC5}" destId="{B9698AE8-3FC1-9545-8E12-5D2742095D04}" srcOrd="0" destOrd="0" presId="urn:microsoft.com/office/officeart/2005/8/layout/hierarchy1"/>
    <dgm:cxn modelId="{B6E9F4EC-34DA-E04A-B416-60952EB968A3}" type="presParOf" srcId="{B9698AE8-3FC1-9545-8E12-5D2742095D04}" destId="{88EBA771-8422-1945-83DF-978C7242B3EA}" srcOrd="0" destOrd="0" presId="urn:microsoft.com/office/officeart/2005/8/layout/hierarchy1"/>
    <dgm:cxn modelId="{C6874895-93E1-BD42-9AB1-CC354061C306}" type="presParOf" srcId="{B9698AE8-3FC1-9545-8E12-5D2742095D04}" destId="{DBD10369-BA84-0045-86F6-424F17220050}" srcOrd="1" destOrd="0" presId="urn:microsoft.com/office/officeart/2005/8/layout/hierarchy1"/>
    <dgm:cxn modelId="{7F194071-7101-3A49-A7D9-C16B9A4AA842}" type="presParOf" srcId="{B27F8F34-38E2-7C45-BCB3-265A49876BC5}" destId="{DFAC1619-36BC-A84E-BD4D-BDFB6CE47ABC}" srcOrd="1" destOrd="0" presId="urn:microsoft.com/office/officeart/2005/8/layout/hierarchy1"/>
    <dgm:cxn modelId="{25ED4FD2-F20B-BD45-A75A-0CAB682558B5}" type="presParOf" srcId="{DFAC1619-36BC-A84E-BD4D-BDFB6CE47ABC}" destId="{3FBB6B8D-9243-6844-9B61-EB1ABD0D7927}" srcOrd="0" destOrd="0" presId="urn:microsoft.com/office/officeart/2005/8/layout/hierarchy1"/>
    <dgm:cxn modelId="{C17F88FE-D777-BD46-90A3-9D3E6F3C4CAC}" type="presParOf" srcId="{DFAC1619-36BC-A84E-BD4D-BDFB6CE47ABC}" destId="{9B755FE4-C8B5-2E4E-9B9F-51FA0619968E}" srcOrd="1" destOrd="0" presId="urn:microsoft.com/office/officeart/2005/8/layout/hierarchy1"/>
    <dgm:cxn modelId="{6B64CA27-59EC-8C40-BF06-86C1323C3BFB}" type="presParOf" srcId="{9B755FE4-C8B5-2E4E-9B9F-51FA0619968E}" destId="{CD4F6A2E-9A4B-254E-9F96-D4C04BCF5003}" srcOrd="0" destOrd="0" presId="urn:microsoft.com/office/officeart/2005/8/layout/hierarchy1"/>
    <dgm:cxn modelId="{5A8CF17F-86C4-6B4A-B046-513B21997731}" type="presParOf" srcId="{CD4F6A2E-9A4B-254E-9F96-D4C04BCF5003}" destId="{E6CEE8D0-B460-A546-B42C-59F6FFD1D66C}" srcOrd="0" destOrd="0" presId="urn:microsoft.com/office/officeart/2005/8/layout/hierarchy1"/>
    <dgm:cxn modelId="{2FC4426B-C276-4948-A180-9880A5A0B570}" type="presParOf" srcId="{CD4F6A2E-9A4B-254E-9F96-D4C04BCF5003}" destId="{8DD6987C-62F9-F343-941B-84B04CD90E8B}" srcOrd="1" destOrd="0" presId="urn:microsoft.com/office/officeart/2005/8/layout/hierarchy1"/>
    <dgm:cxn modelId="{BCBBFBB7-5B7D-7844-8077-3C7038E12F15}" type="presParOf" srcId="{9B755FE4-C8B5-2E4E-9B9F-51FA0619968E}" destId="{9B0BA2D8-0939-594E-8C5D-784F0F93D797}" srcOrd="1" destOrd="0" presId="urn:microsoft.com/office/officeart/2005/8/layout/hierarchy1"/>
    <dgm:cxn modelId="{D082819B-BBA6-834A-9D00-B35E9BB5AEA4}" type="presParOf" srcId="{9B0BA2D8-0939-594E-8C5D-784F0F93D797}" destId="{63B9C9DE-7639-0243-846C-6697EEB500C9}" srcOrd="0" destOrd="0" presId="urn:microsoft.com/office/officeart/2005/8/layout/hierarchy1"/>
    <dgm:cxn modelId="{5AA5DBAE-73B2-554C-ADB2-EDACB11E2812}" type="presParOf" srcId="{9B0BA2D8-0939-594E-8C5D-784F0F93D797}" destId="{8644BE7D-EEE7-DF41-A88F-4C8778D95AC5}" srcOrd="1" destOrd="0" presId="urn:microsoft.com/office/officeart/2005/8/layout/hierarchy1"/>
    <dgm:cxn modelId="{1B606074-455F-054E-A8A4-CF49A2BE195F}" type="presParOf" srcId="{8644BE7D-EEE7-DF41-A88F-4C8778D95AC5}" destId="{38A4DDD2-5A14-4341-9052-66CA7B3935A8}" srcOrd="0" destOrd="0" presId="urn:microsoft.com/office/officeart/2005/8/layout/hierarchy1"/>
    <dgm:cxn modelId="{29B6B1D3-E0EF-8F48-A621-EE12FEF72697}" type="presParOf" srcId="{38A4DDD2-5A14-4341-9052-66CA7B3935A8}" destId="{72E2A424-5EA5-2C49-996F-5F21AA57EEA4}" srcOrd="0" destOrd="0" presId="urn:microsoft.com/office/officeart/2005/8/layout/hierarchy1"/>
    <dgm:cxn modelId="{70545F9B-959B-8649-B86C-BC399A19F1B5}" type="presParOf" srcId="{38A4DDD2-5A14-4341-9052-66CA7B3935A8}" destId="{DE141414-1FBE-0A42-99E9-2FF05F778987}" srcOrd="1" destOrd="0" presId="urn:microsoft.com/office/officeart/2005/8/layout/hierarchy1"/>
    <dgm:cxn modelId="{65653701-FF6B-9448-88A3-88114A9E76FD}" type="presParOf" srcId="{8644BE7D-EEE7-DF41-A88F-4C8778D95AC5}" destId="{EC959708-9689-4D4C-815C-1863B3ABA511}" srcOrd="1" destOrd="0" presId="urn:microsoft.com/office/officeart/2005/8/layout/hierarchy1"/>
    <dgm:cxn modelId="{84845BCE-EBFE-684C-BC45-161C70EC82AC}" type="presParOf" srcId="{EC959708-9689-4D4C-815C-1863B3ABA511}" destId="{BB151A34-853E-BE49-83FD-55572B3D8E3E}" srcOrd="0" destOrd="0" presId="urn:microsoft.com/office/officeart/2005/8/layout/hierarchy1"/>
    <dgm:cxn modelId="{0E3E3AE9-A3CC-734B-A428-2D57C2459C9A}" type="presParOf" srcId="{EC959708-9689-4D4C-815C-1863B3ABA511}" destId="{A78438B5-F4C0-3847-950E-A89F5631A6F2}" srcOrd="1" destOrd="0" presId="urn:microsoft.com/office/officeart/2005/8/layout/hierarchy1"/>
    <dgm:cxn modelId="{577F4C9D-42EA-A34F-98F1-8F93FE955A38}" type="presParOf" srcId="{A78438B5-F4C0-3847-950E-A89F5631A6F2}" destId="{9AFD56BF-6448-694F-BFAB-B3197289BD5A}" srcOrd="0" destOrd="0" presId="urn:microsoft.com/office/officeart/2005/8/layout/hierarchy1"/>
    <dgm:cxn modelId="{0E7388F3-316A-2144-8DA9-34629E682D1D}" type="presParOf" srcId="{9AFD56BF-6448-694F-BFAB-B3197289BD5A}" destId="{36EFB722-A409-E146-A991-20A3285B00A6}" srcOrd="0" destOrd="0" presId="urn:microsoft.com/office/officeart/2005/8/layout/hierarchy1"/>
    <dgm:cxn modelId="{AE9E8380-52B1-0441-97E2-134286A4C4F0}" type="presParOf" srcId="{9AFD56BF-6448-694F-BFAB-B3197289BD5A}" destId="{1871F879-A954-DC44-BC4A-E3D48A7B4489}" srcOrd="1" destOrd="0" presId="urn:microsoft.com/office/officeart/2005/8/layout/hierarchy1"/>
    <dgm:cxn modelId="{7F905DBA-9119-CB40-BAE5-B3C60BFF4D3C}" type="presParOf" srcId="{A78438B5-F4C0-3847-950E-A89F5631A6F2}" destId="{E395271B-316D-7746-8061-9B2716D6D0E9}" srcOrd="1" destOrd="0" presId="urn:microsoft.com/office/officeart/2005/8/layout/hierarchy1"/>
    <dgm:cxn modelId="{35CA8922-D58D-8A49-915D-059FB8AC23EF}" type="presParOf" srcId="{9B0BA2D8-0939-594E-8C5D-784F0F93D797}" destId="{1971620C-D9BB-BA45-971A-72A737586241}" srcOrd="2" destOrd="0" presId="urn:microsoft.com/office/officeart/2005/8/layout/hierarchy1"/>
    <dgm:cxn modelId="{D45A2FFA-E97C-6242-B3AF-3AA2E9ED333A}" type="presParOf" srcId="{9B0BA2D8-0939-594E-8C5D-784F0F93D797}" destId="{A5E3456F-E094-BA4C-8EE6-D293E4793BAB}" srcOrd="3" destOrd="0" presId="urn:microsoft.com/office/officeart/2005/8/layout/hierarchy1"/>
    <dgm:cxn modelId="{2473E72C-0868-E44B-A2C6-3847A84E0790}" type="presParOf" srcId="{A5E3456F-E094-BA4C-8EE6-D293E4793BAB}" destId="{A1F2FF59-5DCE-5945-A4DC-9D0C7D0E4733}" srcOrd="0" destOrd="0" presId="urn:microsoft.com/office/officeart/2005/8/layout/hierarchy1"/>
    <dgm:cxn modelId="{BC4ED8A4-79CB-5041-852D-CF171B5EC26A}" type="presParOf" srcId="{A1F2FF59-5DCE-5945-A4DC-9D0C7D0E4733}" destId="{2BFFF8B3-2B04-5447-B159-7F0BC1A04C34}" srcOrd="0" destOrd="0" presId="urn:microsoft.com/office/officeart/2005/8/layout/hierarchy1"/>
    <dgm:cxn modelId="{5FD0F2EB-E637-2A42-9F47-5464359D036E}" type="presParOf" srcId="{A1F2FF59-5DCE-5945-A4DC-9D0C7D0E4733}" destId="{EB11CED2-F886-0144-92FB-10FAE9EF44BF}" srcOrd="1" destOrd="0" presId="urn:microsoft.com/office/officeart/2005/8/layout/hierarchy1"/>
    <dgm:cxn modelId="{FF3AC180-3903-A545-B7F3-2D3BA1AC74AE}" type="presParOf" srcId="{A5E3456F-E094-BA4C-8EE6-D293E4793BAB}" destId="{4E5D23B9-4DBB-274E-85D4-799C811A5EF1}" srcOrd="1" destOrd="0" presId="urn:microsoft.com/office/officeart/2005/8/layout/hierarchy1"/>
    <dgm:cxn modelId="{53F9BD3F-17E7-F547-AF5F-EE295A5CDA89}" type="presParOf" srcId="{4E5D23B9-4DBB-274E-85D4-799C811A5EF1}" destId="{BC2BC227-E9C5-7B4A-8892-96EAC0A5ED87}" srcOrd="0" destOrd="0" presId="urn:microsoft.com/office/officeart/2005/8/layout/hierarchy1"/>
    <dgm:cxn modelId="{31BA9DCA-4A2C-304A-9D26-C23878C0252B}" type="presParOf" srcId="{4E5D23B9-4DBB-274E-85D4-799C811A5EF1}" destId="{A83A355A-FDDA-6E44-89B0-F174E4485F84}" srcOrd="1" destOrd="0" presId="urn:microsoft.com/office/officeart/2005/8/layout/hierarchy1"/>
    <dgm:cxn modelId="{E7B285E8-8E23-C842-B874-7692ABAF3708}" type="presParOf" srcId="{A83A355A-FDDA-6E44-89B0-F174E4485F84}" destId="{94477A02-9053-8E46-901E-54B7BCEB2FF0}" srcOrd="0" destOrd="0" presId="urn:microsoft.com/office/officeart/2005/8/layout/hierarchy1"/>
    <dgm:cxn modelId="{7D88C25A-3B05-6E46-B5C2-095E40B8996C}" type="presParOf" srcId="{94477A02-9053-8E46-901E-54B7BCEB2FF0}" destId="{3F92A563-ADCE-474D-BBBA-83491B8C6F8F}" srcOrd="0" destOrd="0" presId="urn:microsoft.com/office/officeart/2005/8/layout/hierarchy1"/>
    <dgm:cxn modelId="{601B59D5-0672-3646-B90E-BFA105667618}" type="presParOf" srcId="{94477A02-9053-8E46-901E-54B7BCEB2FF0}" destId="{A699671A-C0E6-9E4E-AF63-3914066D1DD4}" srcOrd="1" destOrd="0" presId="urn:microsoft.com/office/officeart/2005/8/layout/hierarchy1"/>
    <dgm:cxn modelId="{4E608730-FFC3-8746-A099-6DBC89D85DDA}" type="presParOf" srcId="{A83A355A-FDDA-6E44-89B0-F174E4485F84}" destId="{FF010D0F-8C68-B546-962A-65274EDF6550}" srcOrd="1" destOrd="0" presId="urn:microsoft.com/office/officeart/2005/8/layout/hierarchy1"/>
    <dgm:cxn modelId="{7B3F5766-CDF1-2245-8220-C99743991A71}" type="presParOf" srcId="{DFAC1619-36BC-A84E-BD4D-BDFB6CE47ABC}" destId="{BB18919A-A8E1-AD48-BD8C-AD5316A07225}" srcOrd="2" destOrd="0" presId="urn:microsoft.com/office/officeart/2005/8/layout/hierarchy1"/>
    <dgm:cxn modelId="{9516DCAE-B7AC-D341-8173-2EC11AF56158}" type="presParOf" srcId="{DFAC1619-36BC-A84E-BD4D-BDFB6CE47ABC}" destId="{24BB8BB2-6529-7D4C-A71B-5061E53685C6}" srcOrd="3" destOrd="0" presId="urn:microsoft.com/office/officeart/2005/8/layout/hierarchy1"/>
    <dgm:cxn modelId="{CB872FC9-2B53-7441-AE90-299355A6E1DC}" type="presParOf" srcId="{24BB8BB2-6529-7D4C-A71B-5061E53685C6}" destId="{ADBF7B35-9039-E745-88E4-0B5C7B702681}" srcOrd="0" destOrd="0" presId="urn:microsoft.com/office/officeart/2005/8/layout/hierarchy1"/>
    <dgm:cxn modelId="{89958187-883B-444D-BBE3-E7ABB5277701}" type="presParOf" srcId="{ADBF7B35-9039-E745-88E4-0B5C7B702681}" destId="{D424B3B0-D497-714E-94CB-274BC7BD4080}" srcOrd="0" destOrd="0" presId="urn:microsoft.com/office/officeart/2005/8/layout/hierarchy1"/>
    <dgm:cxn modelId="{7F0178BC-8B4E-4E49-A9F8-30859C871095}" type="presParOf" srcId="{ADBF7B35-9039-E745-88E4-0B5C7B702681}" destId="{C86E978C-B52F-914E-BFF7-B8DD76E16A06}" srcOrd="1" destOrd="0" presId="urn:microsoft.com/office/officeart/2005/8/layout/hierarchy1"/>
    <dgm:cxn modelId="{27DF8888-AB89-F342-A0E5-60FF18EF626A}" type="presParOf" srcId="{24BB8BB2-6529-7D4C-A71B-5061E53685C6}" destId="{D44BB43C-683E-7445-B334-824E822B85E1}" srcOrd="1" destOrd="0" presId="urn:microsoft.com/office/officeart/2005/8/layout/hierarchy1"/>
    <dgm:cxn modelId="{97C5EA80-64B6-8046-8003-4BD6F8B946B3}" type="presParOf" srcId="{D44BB43C-683E-7445-B334-824E822B85E1}" destId="{A676C848-FF56-ED49-BD7C-935F3B30CB95}" srcOrd="0" destOrd="0" presId="urn:microsoft.com/office/officeart/2005/8/layout/hierarchy1"/>
    <dgm:cxn modelId="{A6933A65-8651-9F41-9A97-C1363A2F785F}" type="presParOf" srcId="{D44BB43C-683E-7445-B334-824E822B85E1}" destId="{F117FFA4-BEEE-0F4B-92C0-7D5F3BB9FE74}" srcOrd="1" destOrd="0" presId="urn:microsoft.com/office/officeart/2005/8/layout/hierarchy1"/>
    <dgm:cxn modelId="{287AA6E0-564B-3C4F-A25F-F63BCFA582D4}" type="presParOf" srcId="{F117FFA4-BEEE-0F4B-92C0-7D5F3BB9FE74}" destId="{6664D142-C5C2-D84E-BB42-26199E333BE6}" srcOrd="0" destOrd="0" presId="urn:microsoft.com/office/officeart/2005/8/layout/hierarchy1"/>
    <dgm:cxn modelId="{2175FD18-B93F-7D43-AC36-2A29C894F061}" type="presParOf" srcId="{6664D142-C5C2-D84E-BB42-26199E333BE6}" destId="{06B0D8D5-CEE8-A545-B06F-C32B5F02F7E7}" srcOrd="0" destOrd="0" presId="urn:microsoft.com/office/officeart/2005/8/layout/hierarchy1"/>
    <dgm:cxn modelId="{F25A1DCC-177E-644D-B086-17B981D11A53}" type="presParOf" srcId="{6664D142-C5C2-D84E-BB42-26199E333BE6}" destId="{BB335143-8E8E-3647-A973-6953353C057B}" srcOrd="1" destOrd="0" presId="urn:microsoft.com/office/officeart/2005/8/layout/hierarchy1"/>
    <dgm:cxn modelId="{64EAEC5E-9C49-C44B-B089-601701B9AED8}" type="presParOf" srcId="{F117FFA4-BEEE-0F4B-92C0-7D5F3BB9FE74}" destId="{B0B7CC29-732A-7444-B9BB-ABC8768E92E1}" srcOrd="1" destOrd="0" presId="urn:microsoft.com/office/officeart/2005/8/layout/hierarchy1"/>
    <dgm:cxn modelId="{B6528804-6B9B-024B-BFE7-FE2B52A3C9D8}" type="presParOf" srcId="{B0B7CC29-732A-7444-B9BB-ABC8768E92E1}" destId="{4973F2E0-513B-6B49-9968-96EDCD8C2B3D}" srcOrd="0" destOrd="0" presId="urn:microsoft.com/office/officeart/2005/8/layout/hierarchy1"/>
    <dgm:cxn modelId="{10160F35-FFD6-BE49-A358-55223D9F418E}" type="presParOf" srcId="{B0B7CC29-732A-7444-B9BB-ABC8768E92E1}" destId="{8815F60B-5CC8-604A-8D9E-06CFF3A4502F}" srcOrd="1" destOrd="0" presId="urn:microsoft.com/office/officeart/2005/8/layout/hierarchy1"/>
    <dgm:cxn modelId="{7E6417BE-7599-E34C-B8BA-C82D8089FA06}" type="presParOf" srcId="{8815F60B-5CC8-604A-8D9E-06CFF3A4502F}" destId="{97B4AAFC-4B79-1A4A-9DC0-43F5798665AD}" srcOrd="0" destOrd="0" presId="urn:microsoft.com/office/officeart/2005/8/layout/hierarchy1"/>
    <dgm:cxn modelId="{F316B34B-71AF-4242-AB0E-DBE8CBCFDFEC}" type="presParOf" srcId="{97B4AAFC-4B79-1A4A-9DC0-43F5798665AD}" destId="{A68A0E00-821A-0F42-B2AE-906CBDD2F81C}" srcOrd="0" destOrd="0" presId="urn:microsoft.com/office/officeart/2005/8/layout/hierarchy1"/>
    <dgm:cxn modelId="{5E4A1D3C-59BA-884D-845C-A8F4E410D445}" type="presParOf" srcId="{97B4AAFC-4B79-1A4A-9DC0-43F5798665AD}" destId="{E3437FB0-7EC4-554B-9BE6-21A5C4F33077}" srcOrd="1" destOrd="0" presId="urn:microsoft.com/office/officeart/2005/8/layout/hierarchy1"/>
    <dgm:cxn modelId="{2E45F01D-720E-114A-8487-0B575FD1CA7D}" type="presParOf" srcId="{8815F60B-5CC8-604A-8D9E-06CFF3A4502F}" destId="{6CBA2763-027A-B94F-889E-825BE3D0715D}" srcOrd="1" destOrd="0" presId="urn:microsoft.com/office/officeart/2005/8/layout/hierarchy1"/>
    <dgm:cxn modelId="{60DCFAE0-E981-6544-A116-9B135D06DED2}" type="presParOf" srcId="{D44BB43C-683E-7445-B334-824E822B85E1}" destId="{E641C144-AB23-4044-AE49-8BEC8F537AFE}" srcOrd="2" destOrd="0" presId="urn:microsoft.com/office/officeart/2005/8/layout/hierarchy1"/>
    <dgm:cxn modelId="{DDDA29BF-79C1-AC40-BB17-E1C3C9486584}" type="presParOf" srcId="{D44BB43C-683E-7445-B334-824E822B85E1}" destId="{BA517B32-236F-324D-BA83-A0B9DA33415B}" srcOrd="3" destOrd="0" presId="urn:microsoft.com/office/officeart/2005/8/layout/hierarchy1"/>
    <dgm:cxn modelId="{116654FF-000E-2642-9A31-E951BCE4D4C2}" type="presParOf" srcId="{BA517B32-236F-324D-BA83-A0B9DA33415B}" destId="{628E8367-9E07-3A42-9EF4-5227EA7CBC5B}" srcOrd="0" destOrd="0" presId="urn:microsoft.com/office/officeart/2005/8/layout/hierarchy1"/>
    <dgm:cxn modelId="{6EC2A9B4-40B2-1B4D-8ABC-C97D1639FB9E}" type="presParOf" srcId="{628E8367-9E07-3A42-9EF4-5227EA7CBC5B}" destId="{18CFCE98-F68F-7F40-B0CB-CA177DACB74E}" srcOrd="0" destOrd="0" presId="urn:microsoft.com/office/officeart/2005/8/layout/hierarchy1"/>
    <dgm:cxn modelId="{E63E8B02-C1EB-DE42-93B4-322A37D0D79F}" type="presParOf" srcId="{628E8367-9E07-3A42-9EF4-5227EA7CBC5B}" destId="{51B54C39-B1A8-BA4C-8ADB-44893C01C53F}" srcOrd="1" destOrd="0" presId="urn:microsoft.com/office/officeart/2005/8/layout/hierarchy1"/>
    <dgm:cxn modelId="{39673635-2C58-D941-955D-B084306A1166}" type="presParOf" srcId="{BA517B32-236F-324D-BA83-A0B9DA33415B}" destId="{95321652-1B83-044E-AD2D-93044085687F}" srcOrd="1" destOrd="0" presId="urn:microsoft.com/office/officeart/2005/8/layout/hierarchy1"/>
    <dgm:cxn modelId="{C799CACA-6001-9342-BD06-3E93747A4F2A}" type="presParOf" srcId="{95321652-1B83-044E-AD2D-93044085687F}" destId="{6C25D277-CB85-5E43-9B14-3A071A161664}" srcOrd="0" destOrd="0" presId="urn:microsoft.com/office/officeart/2005/8/layout/hierarchy1"/>
    <dgm:cxn modelId="{993F50FE-719F-C146-9E9C-87E926D75C46}" type="presParOf" srcId="{95321652-1B83-044E-AD2D-93044085687F}" destId="{8B54A44E-2E10-8041-A4E9-4E7CCEFD8775}" srcOrd="1" destOrd="0" presId="urn:microsoft.com/office/officeart/2005/8/layout/hierarchy1"/>
    <dgm:cxn modelId="{E23AA0B7-FEC7-3A4B-85BA-EE23DCD05120}" type="presParOf" srcId="{8B54A44E-2E10-8041-A4E9-4E7CCEFD8775}" destId="{15E28130-78BC-4B4F-8803-4997775A18A9}" srcOrd="0" destOrd="0" presId="urn:microsoft.com/office/officeart/2005/8/layout/hierarchy1"/>
    <dgm:cxn modelId="{9C172F9F-A64B-9145-B012-B6197249EB5B}" type="presParOf" srcId="{15E28130-78BC-4B4F-8803-4997775A18A9}" destId="{CD93AE65-D998-F04B-8700-CD1489CCD651}" srcOrd="0" destOrd="0" presId="urn:microsoft.com/office/officeart/2005/8/layout/hierarchy1"/>
    <dgm:cxn modelId="{DA11F024-46CE-0B40-BE9D-F004D3348703}" type="presParOf" srcId="{15E28130-78BC-4B4F-8803-4997775A18A9}" destId="{BF16C55B-9992-9B42-BA55-8A9D0B66E416}" srcOrd="1" destOrd="0" presId="urn:microsoft.com/office/officeart/2005/8/layout/hierarchy1"/>
    <dgm:cxn modelId="{37D1008A-6889-D74D-811E-A57D8D974419}" type="presParOf" srcId="{8B54A44E-2E10-8041-A4E9-4E7CCEFD8775}" destId="{36F14E26-4FBA-6B42-9607-6052D0D6857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D2EF2AA-5BA2-F747-B4FF-6BB8F02B0F07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399775-5EA2-F044-A166-F349BA498FB8}">
      <dgm:prSet phldrT="[Text]"/>
      <dgm:spPr/>
      <dgm:t>
        <a:bodyPr/>
        <a:lstStyle/>
        <a:p>
          <a:r>
            <a:rPr lang="en-US" dirty="0" smtClean="0"/>
            <a:t>table</a:t>
          </a:r>
          <a:endParaRPr lang="en-US" dirty="0"/>
        </a:p>
      </dgm:t>
    </dgm:pt>
    <dgm:pt modelId="{F0CE31F5-A8E5-6746-A8E9-3338C81D65CF}" type="parTrans" cxnId="{6DDF4830-E18E-1343-A938-1224EA2A7999}">
      <dgm:prSet/>
      <dgm:spPr/>
      <dgm:t>
        <a:bodyPr/>
        <a:lstStyle/>
        <a:p>
          <a:endParaRPr lang="en-US"/>
        </a:p>
      </dgm:t>
    </dgm:pt>
    <dgm:pt modelId="{429E6391-02E2-EC45-ACEC-AAFC562175E1}" type="sibTrans" cxnId="{6DDF4830-E18E-1343-A938-1224EA2A7999}">
      <dgm:prSet/>
      <dgm:spPr/>
      <dgm:t>
        <a:bodyPr/>
        <a:lstStyle/>
        <a:p>
          <a:endParaRPr lang="en-US"/>
        </a:p>
      </dgm:t>
    </dgm:pt>
    <dgm:pt modelId="{A32B19D4-A06E-2A43-96B6-75DFA000F5BE}">
      <dgm:prSet phldrT="[Text]"/>
      <dgm:spPr/>
      <dgm:t>
        <a:bodyPr/>
        <a:lstStyle/>
        <a:p>
          <a:r>
            <a:rPr lang="en-US" dirty="0" err="1" smtClean="0"/>
            <a:t>tr</a:t>
          </a:r>
          <a:endParaRPr lang="en-US" dirty="0"/>
        </a:p>
      </dgm:t>
    </dgm:pt>
    <dgm:pt modelId="{961F703C-9A2D-1343-8491-244C0921508D}" type="parTrans" cxnId="{951557BB-1E4B-F643-84A0-EC8F066895D8}">
      <dgm:prSet/>
      <dgm:spPr/>
      <dgm:t>
        <a:bodyPr/>
        <a:lstStyle/>
        <a:p>
          <a:endParaRPr lang="en-US"/>
        </a:p>
      </dgm:t>
    </dgm:pt>
    <dgm:pt modelId="{3F84CD37-9C77-8D45-BEDC-FDEF641E87FF}" type="sibTrans" cxnId="{951557BB-1E4B-F643-84A0-EC8F066895D8}">
      <dgm:prSet/>
      <dgm:spPr/>
      <dgm:t>
        <a:bodyPr/>
        <a:lstStyle/>
        <a:p>
          <a:endParaRPr lang="en-US"/>
        </a:p>
      </dgm:t>
    </dgm:pt>
    <dgm:pt modelId="{40ED276F-2624-6349-9421-5AE20C8BDF2F}">
      <dgm:prSet phldrT="[Text]"/>
      <dgm:spPr/>
      <dgm:t>
        <a:bodyPr/>
        <a:lstStyle/>
        <a:p>
          <a:r>
            <a:rPr lang="en-US" dirty="0" err="1" smtClean="0"/>
            <a:t>tr</a:t>
          </a:r>
          <a:endParaRPr lang="en-US" dirty="0"/>
        </a:p>
      </dgm:t>
    </dgm:pt>
    <dgm:pt modelId="{884DB93E-801B-3D46-8458-5AF974B06865}" type="parTrans" cxnId="{9FF511E7-E226-764B-93E6-255E4C89CA5F}">
      <dgm:prSet/>
      <dgm:spPr/>
      <dgm:t>
        <a:bodyPr/>
        <a:lstStyle/>
        <a:p>
          <a:endParaRPr lang="en-US"/>
        </a:p>
      </dgm:t>
    </dgm:pt>
    <dgm:pt modelId="{3DED5A56-7993-3E4E-8CA0-E18392D3B2C4}" type="sibTrans" cxnId="{9FF511E7-E226-764B-93E6-255E4C89CA5F}">
      <dgm:prSet/>
      <dgm:spPr/>
      <dgm:t>
        <a:bodyPr/>
        <a:lstStyle/>
        <a:p>
          <a:endParaRPr lang="en-US"/>
        </a:p>
      </dgm:t>
    </dgm:pt>
    <dgm:pt modelId="{49757E9C-5440-3F45-B7F0-9ABFB1A81421}">
      <dgm:prSet phldrT="[Text]"/>
      <dgm:spPr/>
      <dgm:t>
        <a:bodyPr/>
        <a:lstStyle/>
        <a:p>
          <a:r>
            <a:rPr lang="en-US" dirty="0" err="1" smtClean="0"/>
            <a:t>tr</a:t>
          </a:r>
          <a:endParaRPr lang="en-US" dirty="0"/>
        </a:p>
      </dgm:t>
    </dgm:pt>
    <dgm:pt modelId="{839A58D8-0318-DC4B-BB55-ED62E58B64BD}" type="parTrans" cxnId="{D17B1788-65A4-3C4A-A5FE-7B156242EED3}">
      <dgm:prSet/>
      <dgm:spPr/>
      <dgm:t>
        <a:bodyPr/>
        <a:lstStyle/>
        <a:p>
          <a:endParaRPr lang="en-US"/>
        </a:p>
      </dgm:t>
    </dgm:pt>
    <dgm:pt modelId="{7F83846D-B3CA-344D-B113-A2E0B9489FD3}" type="sibTrans" cxnId="{D17B1788-65A4-3C4A-A5FE-7B156242EED3}">
      <dgm:prSet/>
      <dgm:spPr/>
      <dgm:t>
        <a:bodyPr/>
        <a:lstStyle/>
        <a:p>
          <a:endParaRPr lang="en-US"/>
        </a:p>
      </dgm:t>
    </dgm:pt>
    <dgm:pt modelId="{17EC2B42-F6DC-7A43-8344-B9C07AC92286}">
      <dgm:prSet phldrT="[Text]"/>
      <dgm:spPr/>
      <dgm:t>
        <a:bodyPr/>
        <a:lstStyle/>
        <a:p>
          <a:r>
            <a:rPr lang="en-US" dirty="0" smtClean="0"/>
            <a:t>td</a:t>
          </a:r>
          <a:endParaRPr lang="en-US" dirty="0"/>
        </a:p>
      </dgm:t>
    </dgm:pt>
    <dgm:pt modelId="{93289EB6-19F6-2744-A5C6-9E70EEA14C52}" type="parTrans" cxnId="{0D5B02A5-126E-C547-B09E-8ED73E15B323}">
      <dgm:prSet/>
      <dgm:spPr/>
      <dgm:t>
        <a:bodyPr/>
        <a:lstStyle/>
        <a:p>
          <a:endParaRPr lang="en-US"/>
        </a:p>
      </dgm:t>
    </dgm:pt>
    <dgm:pt modelId="{DCC2DAD1-5BFE-534C-97E3-E4009D7A1651}" type="sibTrans" cxnId="{0D5B02A5-126E-C547-B09E-8ED73E15B323}">
      <dgm:prSet/>
      <dgm:spPr/>
      <dgm:t>
        <a:bodyPr/>
        <a:lstStyle/>
        <a:p>
          <a:endParaRPr lang="en-US"/>
        </a:p>
      </dgm:t>
    </dgm:pt>
    <dgm:pt modelId="{2EDEBB48-ACEF-B749-8C3B-06255C5FAC68}">
      <dgm:prSet phldrT="[Text]"/>
      <dgm:spPr/>
      <dgm:t>
        <a:bodyPr/>
        <a:lstStyle/>
        <a:p>
          <a:r>
            <a:rPr lang="en-US" dirty="0" smtClean="0"/>
            <a:t>td</a:t>
          </a:r>
          <a:endParaRPr lang="en-US" dirty="0"/>
        </a:p>
      </dgm:t>
    </dgm:pt>
    <dgm:pt modelId="{5DE770F2-C6F4-1641-9F4D-DA6F52DCAB0E}" type="parTrans" cxnId="{291C0A7A-64C3-F24D-B13D-CA38196D6F6F}">
      <dgm:prSet/>
      <dgm:spPr/>
      <dgm:t>
        <a:bodyPr/>
        <a:lstStyle/>
        <a:p>
          <a:endParaRPr lang="en-US"/>
        </a:p>
      </dgm:t>
    </dgm:pt>
    <dgm:pt modelId="{8EB58D44-CA7A-264A-A476-72AB24012769}" type="sibTrans" cxnId="{291C0A7A-64C3-F24D-B13D-CA38196D6F6F}">
      <dgm:prSet/>
      <dgm:spPr/>
      <dgm:t>
        <a:bodyPr/>
        <a:lstStyle/>
        <a:p>
          <a:endParaRPr lang="en-US"/>
        </a:p>
      </dgm:t>
    </dgm:pt>
    <dgm:pt modelId="{5DDEC3DF-828C-E24D-BD4A-B73EE8912EB5}">
      <dgm:prSet phldrT="[Text]"/>
      <dgm:spPr/>
      <dgm:t>
        <a:bodyPr/>
        <a:lstStyle/>
        <a:p>
          <a:r>
            <a:rPr lang="en-US" dirty="0" smtClean="0"/>
            <a:t>100,000</a:t>
          </a:r>
          <a:endParaRPr lang="en-US" dirty="0"/>
        </a:p>
      </dgm:t>
    </dgm:pt>
    <dgm:pt modelId="{35FB5802-694F-DB42-8B40-974EAB531E8E}" type="parTrans" cxnId="{0ADD9796-A448-F345-9F9F-0A48B74FF0AE}">
      <dgm:prSet/>
      <dgm:spPr/>
      <dgm:t>
        <a:bodyPr/>
        <a:lstStyle/>
        <a:p>
          <a:endParaRPr lang="en-US"/>
        </a:p>
      </dgm:t>
    </dgm:pt>
    <dgm:pt modelId="{2F85A8EF-A35D-524E-9588-60B9F0690395}" type="sibTrans" cxnId="{0ADD9796-A448-F345-9F9F-0A48B74FF0AE}">
      <dgm:prSet/>
      <dgm:spPr/>
      <dgm:t>
        <a:bodyPr/>
        <a:lstStyle/>
        <a:p>
          <a:endParaRPr lang="en-US"/>
        </a:p>
      </dgm:t>
    </dgm:pt>
    <dgm:pt modelId="{D9ADFE5E-3C90-AB41-888B-A8ECC7AA0DD4}">
      <dgm:prSet phldrT="[Text]"/>
      <dgm:spPr/>
      <dgm:t>
        <a:bodyPr/>
        <a:lstStyle/>
        <a:p>
          <a:r>
            <a:rPr lang="en-US" dirty="0" smtClean="0"/>
            <a:t>7</a:t>
          </a:r>
          <a:endParaRPr lang="en-US" dirty="0"/>
        </a:p>
      </dgm:t>
    </dgm:pt>
    <dgm:pt modelId="{616FDC26-002B-0C4B-9187-1F4974E3D095}" type="parTrans" cxnId="{1BD71BEC-A631-BE4C-B5EF-8101F56F4974}">
      <dgm:prSet/>
      <dgm:spPr/>
      <dgm:t>
        <a:bodyPr/>
        <a:lstStyle/>
        <a:p>
          <a:endParaRPr lang="en-US"/>
        </a:p>
      </dgm:t>
    </dgm:pt>
    <dgm:pt modelId="{39E4173B-9B59-414F-A181-D6FAF423AD08}" type="sibTrans" cxnId="{1BD71BEC-A631-BE4C-B5EF-8101F56F4974}">
      <dgm:prSet/>
      <dgm:spPr/>
      <dgm:t>
        <a:bodyPr/>
        <a:lstStyle/>
        <a:p>
          <a:endParaRPr lang="en-US"/>
        </a:p>
      </dgm:t>
    </dgm:pt>
    <dgm:pt modelId="{88B8B60A-5C64-F446-B630-0C41A6E06359}">
      <dgm:prSet phldrT="[Text]"/>
      <dgm:spPr/>
      <dgm:t>
        <a:bodyPr/>
        <a:lstStyle/>
        <a:p>
          <a:r>
            <a:rPr lang="en-US" dirty="0" smtClean="0"/>
            <a:t>td</a:t>
          </a:r>
          <a:endParaRPr lang="en-US" dirty="0"/>
        </a:p>
      </dgm:t>
    </dgm:pt>
    <dgm:pt modelId="{A3BCD7F9-71D4-ED45-82C9-1D59BB25ED98}" type="parTrans" cxnId="{C0260353-2292-B54D-8973-0EFA264F5AAB}">
      <dgm:prSet/>
      <dgm:spPr/>
      <dgm:t>
        <a:bodyPr/>
        <a:lstStyle/>
        <a:p>
          <a:endParaRPr lang="en-US"/>
        </a:p>
      </dgm:t>
    </dgm:pt>
    <dgm:pt modelId="{363C2399-F101-0E41-83E3-7C021D3A3523}" type="sibTrans" cxnId="{C0260353-2292-B54D-8973-0EFA264F5AAB}">
      <dgm:prSet/>
      <dgm:spPr/>
      <dgm:t>
        <a:bodyPr/>
        <a:lstStyle/>
        <a:p>
          <a:endParaRPr lang="en-US"/>
        </a:p>
      </dgm:t>
    </dgm:pt>
    <dgm:pt modelId="{40E2907C-943F-8344-834F-FA01E491D092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AC898E42-A3BE-4745-A5F0-852867909068}" type="parTrans" cxnId="{CD66A571-4805-0F48-9156-2D114FD46345}">
      <dgm:prSet/>
      <dgm:spPr/>
      <dgm:t>
        <a:bodyPr/>
        <a:lstStyle/>
        <a:p>
          <a:endParaRPr lang="en-US"/>
        </a:p>
      </dgm:t>
    </dgm:pt>
    <dgm:pt modelId="{6A045EB5-B0FD-D243-8448-03D4638FCA6F}" type="sibTrans" cxnId="{CD66A571-4805-0F48-9156-2D114FD46345}">
      <dgm:prSet/>
      <dgm:spPr/>
      <dgm:t>
        <a:bodyPr/>
        <a:lstStyle/>
        <a:p>
          <a:endParaRPr lang="en-US"/>
        </a:p>
      </dgm:t>
    </dgm:pt>
    <dgm:pt modelId="{9E460370-608D-D64F-9264-DCA3B95B80B5}">
      <dgm:prSet phldrT="[Text]"/>
      <dgm:spPr/>
      <dgm:t>
        <a:bodyPr/>
        <a:lstStyle/>
        <a:p>
          <a:r>
            <a:rPr lang="en-US" dirty="0" smtClean="0"/>
            <a:t>td</a:t>
          </a:r>
          <a:endParaRPr lang="en-US" dirty="0"/>
        </a:p>
      </dgm:t>
    </dgm:pt>
    <dgm:pt modelId="{75CCA797-70BD-CD44-9E19-54C5F97C0938}" type="parTrans" cxnId="{8F776D3E-4FCD-CE4D-9465-C52AF3E13DD8}">
      <dgm:prSet/>
      <dgm:spPr/>
      <dgm:t>
        <a:bodyPr/>
        <a:lstStyle/>
        <a:p>
          <a:endParaRPr lang="en-US"/>
        </a:p>
      </dgm:t>
    </dgm:pt>
    <dgm:pt modelId="{CF08E0B7-7AC5-4346-9B2E-7F147AA8259D}" type="sibTrans" cxnId="{8F776D3E-4FCD-CE4D-9465-C52AF3E13DD8}">
      <dgm:prSet/>
      <dgm:spPr/>
      <dgm:t>
        <a:bodyPr/>
        <a:lstStyle/>
        <a:p>
          <a:endParaRPr lang="en-US"/>
        </a:p>
      </dgm:t>
    </dgm:pt>
    <dgm:pt modelId="{DFFE0402-094E-F743-895D-F5C68A48A728}">
      <dgm:prSet phldrT="[Text]"/>
      <dgm:spPr/>
      <dgm:t>
        <a:bodyPr/>
        <a:lstStyle/>
        <a:p>
          <a:r>
            <a:rPr lang="en-US" dirty="0" smtClean="0"/>
            <a:t>25,000</a:t>
          </a:r>
          <a:endParaRPr lang="en-US" dirty="0"/>
        </a:p>
      </dgm:t>
    </dgm:pt>
    <dgm:pt modelId="{5368C96A-A67A-D646-94BF-AFD8E06CA0BE}" type="parTrans" cxnId="{132EDCD5-0852-464D-A9A4-5505DA42CB6A}">
      <dgm:prSet/>
      <dgm:spPr/>
      <dgm:t>
        <a:bodyPr/>
        <a:lstStyle/>
        <a:p>
          <a:endParaRPr lang="en-US"/>
        </a:p>
      </dgm:t>
    </dgm:pt>
    <dgm:pt modelId="{D604BC92-29C8-6043-8802-6A6EE4A9C12B}" type="sibTrans" cxnId="{132EDCD5-0852-464D-A9A4-5505DA42CB6A}">
      <dgm:prSet/>
      <dgm:spPr/>
      <dgm:t>
        <a:bodyPr/>
        <a:lstStyle/>
        <a:p>
          <a:endParaRPr lang="en-US"/>
        </a:p>
      </dgm:t>
    </dgm:pt>
    <dgm:pt modelId="{9EFE0EFA-FD77-2E49-A741-F4AAF8F16ED1}">
      <dgm:prSet phldrT="[Text]"/>
      <dgm:spPr/>
      <dgm:t>
        <a:bodyPr/>
        <a:lstStyle/>
        <a:p>
          <a:r>
            <a:rPr lang="en-US" dirty="0" err="1" smtClean="0"/>
            <a:t>th</a:t>
          </a:r>
          <a:endParaRPr lang="en-US" dirty="0"/>
        </a:p>
      </dgm:t>
    </dgm:pt>
    <dgm:pt modelId="{2FC9A0C1-FE84-DB46-B216-924DD88F00AC}" type="parTrans" cxnId="{1356E39E-CADF-8D4B-8FAF-184E1415B60B}">
      <dgm:prSet/>
      <dgm:spPr/>
      <dgm:t>
        <a:bodyPr/>
        <a:lstStyle/>
        <a:p>
          <a:endParaRPr lang="en-US"/>
        </a:p>
      </dgm:t>
    </dgm:pt>
    <dgm:pt modelId="{1BF434B0-6473-DD4C-A622-6350F8861629}" type="sibTrans" cxnId="{1356E39E-CADF-8D4B-8FAF-184E1415B60B}">
      <dgm:prSet/>
      <dgm:spPr/>
      <dgm:t>
        <a:bodyPr/>
        <a:lstStyle/>
        <a:p>
          <a:endParaRPr lang="en-US"/>
        </a:p>
      </dgm:t>
    </dgm:pt>
    <dgm:pt modelId="{B4C13D5C-F9EB-E743-9D90-EA74A7D43D86}">
      <dgm:prSet phldrT="[Text]"/>
      <dgm:spPr/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D150F140-624C-A840-BA00-F5B62ED40254}" type="parTrans" cxnId="{789E7F8D-638A-394B-A030-4DA6E1340084}">
      <dgm:prSet/>
      <dgm:spPr/>
      <dgm:t>
        <a:bodyPr/>
        <a:lstStyle/>
        <a:p>
          <a:endParaRPr lang="en-US"/>
        </a:p>
      </dgm:t>
    </dgm:pt>
    <dgm:pt modelId="{54E6D568-478E-9E4E-BF11-17DCE10CC2A1}" type="sibTrans" cxnId="{789E7F8D-638A-394B-A030-4DA6E1340084}">
      <dgm:prSet/>
      <dgm:spPr/>
      <dgm:t>
        <a:bodyPr/>
        <a:lstStyle/>
        <a:p>
          <a:endParaRPr lang="en-US"/>
        </a:p>
      </dgm:t>
    </dgm:pt>
    <dgm:pt modelId="{3AAF7709-C611-EE49-8076-20FCA385B90C}">
      <dgm:prSet phldrT="[Text]"/>
      <dgm:spPr/>
      <dgm:t>
        <a:bodyPr/>
        <a:lstStyle/>
        <a:p>
          <a:r>
            <a:rPr lang="en-US" dirty="0" err="1" smtClean="0"/>
            <a:t>th</a:t>
          </a:r>
          <a:endParaRPr lang="en-US" dirty="0"/>
        </a:p>
      </dgm:t>
    </dgm:pt>
    <dgm:pt modelId="{22E5ADD8-122F-6747-93ED-1EFC764F0192}" type="parTrans" cxnId="{672737CA-A437-BD47-9341-0032FCFB606D}">
      <dgm:prSet/>
      <dgm:spPr/>
      <dgm:t>
        <a:bodyPr/>
        <a:lstStyle/>
        <a:p>
          <a:endParaRPr lang="en-US"/>
        </a:p>
      </dgm:t>
    </dgm:pt>
    <dgm:pt modelId="{973FCAEE-B952-CB40-9D35-3CABBB21D673}" type="sibTrans" cxnId="{672737CA-A437-BD47-9341-0032FCFB606D}">
      <dgm:prSet/>
      <dgm:spPr/>
      <dgm:t>
        <a:bodyPr/>
        <a:lstStyle/>
        <a:p>
          <a:endParaRPr lang="en-US"/>
        </a:p>
      </dgm:t>
    </dgm:pt>
    <dgm:pt modelId="{95926CF8-95FD-734A-992C-5C0DD92F50A7}">
      <dgm:prSet phldrT="[Text]"/>
      <dgm:spPr/>
      <dgm:t>
        <a:bodyPr/>
        <a:lstStyle/>
        <a:p>
          <a:r>
            <a:rPr lang="en-US" dirty="0" smtClean="0"/>
            <a:t>B</a:t>
          </a:r>
          <a:endParaRPr lang="en-US" dirty="0"/>
        </a:p>
      </dgm:t>
    </dgm:pt>
    <dgm:pt modelId="{8FA29CA3-3F9C-8440-9ECF-30EADADCA20D}" type="parTrans" cxnId="{BF762680-6BBC-6F46-889D-537F0DE9ECFC}">
      <dgm:prSet/>
      <dgm:spPr/>
      <dgm:t>
        <a:bodyPr/>
        <a:lstStyle/>
        <a:p>
          <a:endParaRPr lang="en-US"/>
        </a:p>
      </dgm:t>
    </dgm:pt>
    <dgm:pt modelId="{EB7ECBF1-A8AF-5343-8C44-59218D138F4F}" type="sibTrans" cxnId="{BF762680-6BBC-6F46-889D-537F0DE9ECFC}">
      <dgm:prSet/>
      <dgm:spPr/>
      <dgm:t>
        <a:bodyPr/>
        <a:lstStyle/>
        <a:p>
          <a:endParaRPr lang="en-US"/>
        </a:p>
      </dgm:t>
    </dgm:pt>
    <dgm:pt modelId="{DE5A1F29-1B95-C64E-BEB9-F1AF12A5CDD6}" type="pres">
      <dgm:prSet presAssocID="{3D2EF2AA-5BA2-F747-B4FF-6BB8F02B0F0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27F8F34-38E2-7C45-BCB3-265A49876BC5}" type="pres">
      <dgm:prSet presAssocID="{7E399775-5EA2-F044-A166-F349BA498FB8}" presName="hierRoot1" presStyleCnt="0"/>
      <dgm:spPr/>
    </dgm:pt>
    <dgm:pt modelId="{B9698AE8-3FC1-9545-8E12-5D2742095D04}" type="pres">
      <dgm:prSet presAssocID="{7E399775-5EA2-F044-A166-F349BA498FB8}" presName="composite" presStyleCnt="0"/>
      <dgm:spPr/>
    </dgm:pt>
    <dgm:pt modelId="{88EBA771-8422-1945-83DF-978C7242B3EA}" type="pres">
      <dgm:prSet presAssocID="{7E399775-5EA2-F044-A166-F349BA498FB8}" presName="background" presStyleLbl="node0" presStyleIdx="0" presStyleCnt="1"/>
      <dgm:spPr/>
    </dgm:pt>
    <dgm:pt modelId="{DBD10369-BA84-0045-86F6-424F17220050}" type="pres">
      <dgm:prSet presAssocID="{7E399775-5EA2-F044-A166-F349BA498FB8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AC1619-36BC-A84E-BD4D-BDFB6CE47ABC}" type="pres">
      <dgm:prSet presAssocID="{7E399775-5EA2-F044-A166-F349BA498FB8}" presName="hierChild2" presStyleCnt="0"/>
      <dgm:spPr/>
    </dgm:pt>
    <dgm:pt modelId="{3FBB6B8D-9243-6844-9B61-EB1ABD0D7927}" type="pres">
      <dgm:prSet presAssocID="{961F703C-9A2D-1343-8491-244C0921508D}" presName="Name10" presStyleLbl="parChTrans1D2" presStyleIdx="0" presStyleCnt="3"/>
      <dgm:spPr/>
      <dgm:t>
        <a:bodyPr/>
        <a:lstStyle/>
        <a:p>
          <a:endParaRPr lang="en-US"/>
        </a:p>
      </dgm:t>
    </dgm:pt>
    <dgm:pt modelId="{9B755FE4-C8B5-2E4E-9B9F-51FA0619968E}" type="pres">
      <dgm:prSet presAssocID="{A32B19D4-A06E-2A43-96B6-75DFA000F5BE}" presName="hierRoot2" presStyleCnt="0"/>
      <dgm:spPr/>
    </dgm:pt>
    <dgm:pt modelId="{CD4F6A2E-9A4B-254E-9F96-D4C04BCF5003}" type="pres">
      <dgm:prSet presAssocID="{A32B19D4-A06E-2A43-96B6-75DFA000F5BE}" presName="composite2" presStyleCnt="0"/>
      <dgm:spPr/>
    </dgm:pt>
    <dgm:pt modelId="{E6CEE8D0-B460-A546-B42C-59F6FFD1D66C}" type="pres">
      <dgm:prSet presAssocID="{A32B19D4-A06E-2A43-96B6-75DFA000F5BE}" presName="background2" presStyleLbl="node2" presStyleIdx="0" presStyleCnt="3"/>
      <dgm:spPr/>
    </dgm:pt>
    <dgm:pt modelId="{8DD6987C-62F9-F343-941B-84B04CD90E8B}" type="pres">
      <dgm:prSet presAssocID="{A32B19D4-A06E-2A43-96B6-75DFA000F5BE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0BA2D8-0939-594E-8C5D-784F0F93D797}" type="pres">
      <dgm:prSet presAssocID="{A32B19D4-A06E-2A43-96B6-75DFA000F5BE}" presName="hierChild3" presStyleCnt="0"/>
      <dgm:spPr/>
    </dgm:pt>
    <dgm:pt modelId="{63B9C9DE-7639-0243-846C-6697EEB500C9}" type="pres">
      <dgm:prSet presAssocID="{2FC9A0C1-FE84-DB46-B216-924DD88F00AC}" presName="Name17" presStyleLbl="parChTrans1D3" presStyleIdx="0" presStyleCnt="6"/>
      <dgm:spPr/>
      <dgm:t>
        <a:bodyPr/>
        <a:lstStyle/>
        <a:p>
          <a:endParaRPr lang="en-US"/>
        </a:p>
      </dgm:t>
    </dgm:pt>
    <dgm:pt modelId="{8644BE7D-EEE7-DF41-A88F-4C8778D95AC5}" type="pres">
      <dgm:prSet presAssocID="{9EFE0EFA-FD77-2E49-A741-F4AAF8F16ED1}" presName="hierRoot3" presStyleCnt="0"/>
      <dgm:spPr/>
    </dgm:pt>
    <dgm:pt modelId="{38A4DDD2-5A14-4341-9052-66CA7B3935A8}" type="pres">
      <dgm:prSet presAssocID="{9EFE0EFA-FD77-2E49-A741-F4AAF8F16ED1}" presName="composite3" presStyleCnt="0"/>
      <dgm:spPr/>
    </dgm:pt>
    <dgm:pt modelId="{72E2A424-5EA5-2C49-996F-5F21AA57EEA4}" type="pres">
      <dgm:prSet presAssocID="{9EFE0EFA-FD77-2E49-A741-F4AAF8F16ED1}" presName="background3" presStyleLbl="node3" presStyleIdx="0" presStyleCnt="6"/>
      <dgm:spPr/>
    </dgm:pt>
    <dgm:pt modelId="{DE141414-1FBE-0A42-99E9-2FF05F778987}" type="pres">
      <dgm:prSet presAssocID="{9EFE0EFA-FD77-2E49-A741-F4AAF8F16ED1}" presName="text3" presStyleLbl="fgAcc3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959708-9689-4D4C-815C-1863B3ABA511}" type="pres">
      <dgm:prSet presAssocID="{9EFE0EFA-FD77-2E49-A741-F4AAF8F16ED1}" presName="hierChild4" presStyleCnt="0"/>
      <dgm:spPr/>
    </dgm:pt>
    <dgm:pt modelId="{BB151A34-853E-BE49-83FD-55572B3D8E3E}" type="pres">
      <dgm:prSet presAssocID="{D150F140-624C-A840-BA00-F5B62ED40254}" presName="Name23" presStyleLbl="parChTrans1D4" presStyleIdx="0" presStyleCnt="6"/>
      <dgm:spPr/>
      <dgm:t>
        <a:bodyPr/>
        <a:lstStyle/>
        <a:p>
          <a:endParaRPr lang="en-US"/>
        </a:p>
      </dgm:t>
    </dgm:pt>
    <dgm:pt modelId="{A78438B5-F4C0-3847-950E-A89F5631A6F2}" type="pres">
      <dgm:prSet presAssocID="{B4C13D5C-F9EB-E743-9D90-EA74A7D43D86}" presName="hierRoot4" presStyleCnt="0"/>
      <dgm:spPr/>
    </dgm:pt>
    <dgm:pt modelId="{9AFD56BF-6448-694F-BFAB-B3197289BD5A}" type="pres">
      <dgm:prSet presAssocID="{B4C13D5C-F9EB-E743-9D90-EA74A7D43D86}" presName="composite4" presStyleCnt="0"/>
      <dgm:spPr/>
    </dgm:pt>
    <dgm:pt modelId="{36EFB722-A409-E146-A991-20A3285B00A6}" type="pres">
      <dgm:prSet presAssocID="{B4C13D5C-F9EB-E743-9D90-EA74A7D43D86}" presName="background4" presStyleLbl="node4" presStyleIdx="0" presStyleCnt="6"/>
      <dgm:spPr/>
    </dgm:pt>
    <dgm:pt modelId="{1871F879-A954-DC44-BC4A-E3D48A7B4489}" type="pres">
      <dgm:prSet presAssocID="{B4C13D5C-F9EB-E743-9D90-EA74A7D43D86}" presName="text4" presStyleLbl="fgAcc4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95271B-316D-7746-8061-9B2716D6D0E9}" type="pres">
      <dgm:prSet presAssocID="{B4C13D5C-F9EB-E743-9D90-EA74A7D43D86}" presName="hierChild5" presStyleCnt="0"/>
      <dgm:spPr/>
    </dgm:pt>
    <dgm:pt modelId="{1971620C-D9BB-BA45-971A-72A737586241}" type="pres">
      <dgm:prSet presAssocID="{22E5ADD8-122F-6747-93ED-1EFC764F0192}" presName="Name17" presStyleLbl="parChTrans1D3" presStyleIdx="1" presStyleCnt="6"/>
      <dgm:spPr/>
      <dgm:t>
        <a:bodyPr/>
        <a:lstStyle/>
        <a:p>
          <a:endParaRPr lang="en-US"/>
        </a:p>
      </dgm:t>
    </dgm:pt>
    <dgm:pt modelId="{A5E3456F-E094-BA4C-8EE6-D293E4793BAB}" type="pres">
      <dgm:prSet presAssocID="{3AAF7709-C611-EE49-8076-20FCA385B90C}" presName="hierRoot3" presStyleCnt="0"/>
      <dgm:spPr/>
    </dgm:pt>
    <dgm:pt modelId="{A1F2FF59-5DCE-5945-A4DC-9D0C7D0E4733}" type="pres">
      <dgm:prSet presAssocID="{3AAF7709-C611-EE49-8076-20FCA385B90C}" presName="composite3" presStyleCnt="0"/>
      <dgm:spPr/>
    </dgm:pt>
    <dgm:pt modelId="{2BFFF8B3-2B04-5447-B159-7F0BC1A04C34}" type="pres">
      <dgm:prSet presAssocID="{3AAF7709-C611-EE49-8076-20FCA385B90C}" presName="background3" presStyleLbl="node3" presStyleIdx="1" presStyleCnt="6"/>
      <dgm:spPr/>
    </dgm:pt>
    <dgm:pt modelId="{EB11CED2-F886-0144-92FB-10FAE9EF44BF}" type="pres">
      <dgm:prSet presAssocID="{3AAF7709-C611-EE49-8076-20FCA385B90C}" presName="text3" presStyleLbl="fgAcc3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5D23B9-4DBB-274E-85D4-799C811A5EF1}" type="pres">
      <dgm:prSet presAssocID="{3AAF7709-C611-EE49-8076-20FCA385B90C}" presName="hierChild4" presStyleCnt="0"/>
      <dgm:spPr/>
    </dgm:pt>
    <dgm:pt modelId="{BC2BC227-E9C5-7B4A-8892-96EAC0A5ED87}" type="pres">
      <dgm:prSet presAssocID="{8FA29CA3-3F9C-8440-9ECF-30EADADCA20D}" presName="Name23" presStyleLbl="parChTrans1D4" presStyleIdx="1" presStyleCnt="6"/>
      <dgm:spPr/>
      <dgm:t>
        <a:bodyPr/>
        <a:lstStyle/>
        <a:p>
          <a:endParaRPr lang="en-US"/>
        </a:p>
      </dgm:t>
    </dgm:pt>
    <dgm:pt modelId="{A83A355A-FDDA-6E44-89B0-F174E4485F84}" type="pres">
      <dgm:prSet presAssocID="{95926CF8-95FD-734A-992C-5C0DD92F50A7}" presName="hierRoot4" presStyleCnt="0"/>
      <dgm:spPr/>
    </dgm:pt>
    <dgm:pt modelId="{94477A02-9053-8E46-901E-54B7BCEB2FF0}" type="pres">
      <dgm:prSet presAssocID="{95926CF8-95FD-734A-992C-5C0DD92F50A7}" presName="composite4" presStyleCnt="0"/>
      <dgm:spPr/>
    </dgm:pt>
    <dgm:pt modelId="{3F92A563-ADCE-474D-BBBA-83491B8C6F8F}" type="pres">
      <dgm:prSet presAssocID="{95926CF8-95FD-734A-992C-5C0DD92F50A7}" presName="background4" presStyleLbl="node4" presStyleIdx="1" presStyleCnt="6"/>
      <dgm:spPr/>
    </dgm:pt>
    <dgm:pt modelId="{A699671A-C0E6-9E4E-AF63-3914066D1DD4}" type="pres">
      <dgm:prSet presAssocID="{95926CF8-95FD-734A-992C-5C0DD92F50A7}" presName="text4" presStyleLbl="fgAcc4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010D0F-8C68-B546-962A-65274EDF6550}" type="pres">
      <dgm:prSet presAssocID="{95926CF8-95FD-734A-992C-5C0DD92F50A7}" presName="hierChild5" presStyleCnt="0"/>
      <dgm:spPr/>
    </dgm:pt>
    <dgm:pt modelId="{BB18919A-A8E1-AD48-BD8C-AD5316A07225}" type="pres">
      <dgm:prSet presAssocID="{839A58D8-0318-DC4B-BB55-ED62E58B64BD}" presName="Name10" presStyleLbl="parChTrans1D2" presStyleIdx="1" presStyleCnt="3"/>
      <dgm:spPr/>
      <dgm:t>
        <a:bodyPr/>
        <a:lstStyle/>
        <a:p>
          <a:endParaRPr lang="en-US"/>
        </a:p>
      </dgm:t>
    </dgm:pt>
    <dgm:pt modelId="{24BB8BB2-6529-7D4C-A71B-5061E53685C6}" type="pres">
      <dgm:prSet presAssocID="{49757E9C-5440-3F45-B7F0-9ABFB1A81421}" presName="hierRoot2" presStyleCnt="0"/>
      <dgm:spPr/>
    </dgm:pt>
    <dgm:pt modelId="{ADBF7B35-9039-E745-88E4-0B5C7B702681}" type="pres">
      <dgm:prSet presAssocID="{49757E9C-5440-3F45-B7F0-9ABFB1A81421}" presName="composite2" presStyleCnt="0"/>
      <dgm:spPr/>
    </dgm:pt>
    <dgm:pt modelId="{D424B3B0-D497-714E-94CB-274BC7BD4080}" type="pres">
      <dgm:prSet presAssocID="{49757E9C-5440-3F45-B7F0-9ABFB1A81421}" presName="background2" presStyleLbl="node2" presStyleIdx="1" presStyleCnt="3"/>
      <dgm:spPr/>
    </dgm:pt>
    <dgm:pt modelId="{C86E978C-B52F-914E-BFF7-B8DD76E16A06}" type="pres">
      <dgm:prSet presAssocID="{49757E9C-5440-3F45-B7F0-9ABFB1A81421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44BB43C-683E-7445-B334-824E822B85E1}" type="pres">
      <dgm:prSet presAssocID="{49757E9C-5440-3F45-B7F0-9ABFB1A81421}" presName="hierChild3" presStyleCnt="0"/>
      <dgm:spPr/>
    </dgm:pt>
    <dgm:pt modelId="{A676C848-FF56-ED49-BD7C-935F3B30CB95}" type="pres">
      <dgm:prSet presAssocID="{A3BCD7F9-71D4-ED45-82C9-1D59BB25ED98}" presName="Name17" presStyleLbl="parChTrans1D3" presStyleIdx="2" presStyleCnt="6"/>
      <dgm:spPr/>
      <dgm:t>
        <a:bodyPr/>
        <a:lstStyle/>
        <a:p>
          <a:endParaRPr lang="en-US"/>
        </a:p>
      </dgm:t>
    </dgm:pt>
    <dgm:pt modelId="{F117FFA4-BEEE-0F4B-92C0-7D5F3BB9FE74}" type="pres">
      <dgm:prSet presAssocID="{88B8B60A-5C64-F446-B630-0C41A6E06359}" presName="hierRoot3" presStyleCnt="0"/>
      <dgm:spPr/>
    </dgm:pt>
    <dgm:pt modelId="{6664D142-C5C2-D84E-BB42-26199E333BE6}" type="pres">
      <dgm:prSet presAssocID="{88B8B60A-5C64-F446-B630-0C41A6E06359}" presName="composite3" presStyleCnt="0"/>
      <dgm:spPr/>
    </dgm:pt>
    <dgm:pt modelId="{06B0D8D5-CEE8-A545-B06F-C32B5F02F7E7}" type="pres">
      <dgm:prSet presAssocID="{88B8B60A-5C64-F446-B630-0C41A6E06359}" presName="background3" presStyleLbl="node3" presStyleIdx="2" presStyleCnt="6"/>
      <dgm:spPr/>
    </dgm:pt>
    <dgm:pt modelId="{BB335143-8E8E-3647-A973-6953353C057B}" type="pres">
      <dgm:prSet presAssocID="{88B8B60A-5C64-F446-B630-0C41A6E06359}" presName="text3" presStyleLbl="fgAcc3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B7CC29-732A-7444-B9BB-ABC8768E92E1}" type="pres">
      <dgm:prSet presAssocID="{88B8B60A-5C64-F446-B630-0C41A6E06359}" presName="hierChild4" presStyleCnt="0"/>
      <dgm:spPr/>
    </dgm:pt>
    <dgm:pt modelId="{4973F2E0-513B-6B49-9968-96EDCD8C2B3D}" type="pres">
      <dgm:prSet presAssocID="{AC898E42-A3BE-4745-A5F0-852867909068}" presName="Name23" presStyleLbl="parChTrans1D4" presStyleIdx="2" presStyleCnt="6"/>
      <dgm:spPr/>
      <dgm:t>
        <a:bodyPr/>
        <a:lstStyle/>
        <a:p>
          <a:endParaRPr lang="en-US"/>
        </a:p>
      </dgm:t>
    </dgm:pt>
    <dgm:pt modelId="{8815F60B-5CC8-604A-8D9E-06CFF3A4502F}" type="pres">
      <dgm:prSet presAssocID="{40E2907C-943F-8344-834F-FA01E491D092}" presName="hierRoot4" presStyleCnt="0"/>
      <dgm:spPr/>
    </dgm:pt>
    <dgm:pt modelId="{97B4AAFC-4B79-1A4A-9DC0-43F5798665AD}" type="pres">
      <dgm:prSet presAssocID="{40E2907C-943F-8344-834F-FA01E491D092}" presName="composite4" presStyleCnt="0"/>
      <dgm:spPr/>
    </dgm:pt>
    <dgm:pt modelId="{A68A0E00-821A-0F42-B2AE-906CBDD2F81C}" type="pres">
      <dgm:prSet presAssocID="{40E2907C-943F-8344-834F-FA01E491D092}" presName="background4" presStyleLbl="node4" presStyleIdx="2" presStyleCnt="6"/>
      <dgm:spPr/>
    </dgm:pt>
    <dgm:pt modelId="{E3437FB0-7EC4-554B-9BE6-21A5C4F33077}" type="pres">
      <dgm:prSet presAssocID="{40E2907C-943F-8344-834F-FA01E491D092}" presName="text4" presStyleLbl="fgAcc4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CBA2763-027A-B94F-889E-825BE3D0715D}" type="pres">
      <dgm:prSet presAssocID="{40E2907C-943F-8344-834F-FA01E491D092}" presName="hierChild5" presStyleCnt="0"/>
      <dgm:spPr/>
    </dgm:pt>
    <dgm:pt modelId="{E641C144-AB23-4044-AE49-8BEC8F537AFE}" type="pres">
      <dgm:prSet presAssocID="{75CCA797-70BD-CD44-9E19-54C5F97C0938}" presName="Name17" presStyleLbl="parChTrans1D3" presStyleIdx="3" presStyleCnt="6"/>
      <dgm:spPr/>
      <dgm:t>
        <a:bodyPr/>
        <a:lstStyle/>
        <a:p>
          <a:endParaRPr lang="en-US"/>
        </a:p>
      </dgm:t>
    </dgm:pt>
    <dgm:pt modelId="{BA517B32-236F-324D-BA83-A0B9DA33415B}" type="pres">
      <dgm:prSet presAssocID="{9E460370-608D-D64F-9264-DCA3B95B80B5}" presName="hierRoot3" presStyleCnt="0"/>
      <dgm:spPr/>
    </dgm:pt>
    <dgm:pt modelId="{628E8367-9E07-3A42-9EF4-5227EA7CBC5B}" type="pres">
      <dgm:prSet presAssocID="{9E460370-608D-D64F-9264-DCA3B95B80B5}" presName="composite3" presStyleCnt="0"/>
      <dgm:spPr/>
    </dgm:pt>
    <dgm:pt modelId="{18CFCE98-F68F-7F40-B0CB-CA177DACB74E}" type="pres">
      <dgm:prSet presAssocID="{9E460370-608D-D64F-9264-DCA3B95B80B5}" presName="background3" presStyleLbl="node3" presStyleIdx="3" presStyleCnt="6"/>
      <dgm:spPr/>
    </dgm:pt>
    <dgm:pt modelId="{51B54C39-B1A8-BA4C-8ADB-44893C01C53F}" type="pres">
      <dgm:prSet presAssocID="{9E460370-608D-D64F-9264-DCA3B95B80B5}" presName="text3" presStyleLbl="fgAcc3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5321652-1B83-044E-AD2D-93044085687F}" type="pres">
      <dgm:prSet presAssocID="{9E460370-608D-D64F-9264-DCA3B95B80B5}" presName="hierChild4" presStyleCnt="0"/>
      <dgm:spPr/>
    </dgm:pt>
    <dgm:pt modelId="{6C25D277-CB85-5E43-9B14-3A071A161664}" type="pres">
      <dgm:prSet presAssocID="{5368C96A-A67A-D646-94BF-AFD8E06CA0BE}" presName="Name23" presStyleLbl="parChTrans1D4" presStyleIdx="3" presStyleCnt="6"/>
      <dgm:spPr/>
      <dgm:t>
        <a:bodyPr/>
        <a:lstStyle/>
        <a:p>
          <a:endParaRPr lang="en-US"/>
        </a:p>
      </dgm:t>
    </dgm:pt>
    <dgm:pt modelId="{8B54A44E-2E10-8041-A4E9-4E7CCEFD8775}" type="pres">
      <dgm:prSet presAssocID="{DFFE0402-094E-F743-895D-F5C68A48A728}" presName="hierRoot4" presStyleCnt="0"/>
      <dgm:spPr/>
    </dgm:pt>
    <dgm:pt modelId="{15E28130-78BC-4B4F-8803-4997775A18A9}" type="pres">
      <dgm:prSet presAssocID="{DFFE0402-094E-F743-895D-F5C68A48A728}" presName="composite4" presStyleCnt="0"/>
      <dgm:spPr/>
    </dgm:pt>
    <dgm:pt modelId="{CD93AE65-D998-F04B-8700-CD1489CCD651}" type="pres">
      <dgm:prSet presAssocID="{DFFE0402-094E-F743-895D-F5C68A48A728}" presName="background4" presStyleLbl="node4" presStyleIdx="3" presStyleCnt="6"/>
      <dgm:spPr/>
    </dgm:pt>
    <dgm:pt modelId="{BF16C55B-9992-9B42-BA55-8A9D0B66E416}" type="pres">
      <dgm:prSet presAssocID="{DFFE0402-094E-F743-895D-F5C68A48A728}" presName="text4" presStyleLbl="fgAcc4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F14E26-4FBA-6B42-9607-6052D0D6857E}" type="pres">
      <dgm:prSet presAssocID="{DFFE0402-094E-F743-895D-F5C68A48A728}" presName="hierChild5" presStyleCnt="0"/>
      <dgm:spPr/>
    </dgm:pt>
    <dgm:pt modelId="{D3FF98F4-0FB4-C94E-A46A-C21F55B135C4}" type="pres">
      <dgm:prSet presAssocID="{884DB93E-801B-3D46-8458-5AF974B06865}" presName="Name10" presStyleLbl="parChTrans1D2" presStyleIdx="2" presStyleCnt="3"/>
      <dgm:spPr/>
      <dgm:t>
        <a:bodyPr/>
        <a:lstStyle/>
        <a:p>
          <a:endParaRPr lang="en-US"/>
        </a:p>
      </dgm:t>
    </dgm:pt>
    <dgm:pt modelId="{0A93DAB3-DAAA-C040-A2EA-DC45F27A47CA}" type="pres">
      <dgm:prSet presAssocID="{40ED276F-2624-6349-9421-5AE20C8BDF2F}" presName="hierRoot2" presStyleCnt="0"/>
      <dgm:spPr/>
    </dgm:pt>
    <dgm:pt modelId="{68A7F8F0-D8FC-AD4A-B00A-C6E85D49F54A}" type="pres">
      <dgm:prSet presAssocID="{40ED276F-2624-6349-9421-5AE20C8BDF2F}" presName="composite2" presStyleCnt="0"/>
      <dgm:spPr/>
    </dgm:pt>
    <dgm:pt modelId="{3C8C6C4A-2D8A-C44A-BE01-A315D6D00DEE}" type="pres">
      <dgm:prSet presAssocID="{40ED276F-2624-6349-9421-5AE20C8BDF2F}" presName="background2" presStyleLbl="node2" presStyleIdx="2" presStyleCnt="3"/>
      <dgm:spPr/>
    </dgm:pt>
    <dgm:pt modelId="{5586C9AC-6615-AE43-A466-362C0D63CD7D}" type="pres">
      <dgm:prSet presAssocID="{40ED276F-2624-6349-9421-5AE20C8BDF2F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873511-FA3F-F34A-BA4E-93F9B0818EB1}" type="pres">
      <dgm:prSet presAssocID="{40ED276F-2624-6349-9421-5AE20C8BDF2F}" presName="hierChild3" presStyleCnt="0"/>
      <dgm:spPr/>
    </dgm:pt>
    <dgm:pt modelId="{77411DA1-68E9-1741-9DF7-E05FEA5CB277}" type="pres">
      <dgm:prSet presAssocID="{93289EB6-19F6-2744-A5C6-9E70EEA14C52}" presName="Name17" presStyleLbl="parChTrans1D3" presStyleIdx="4" presStyleCnt="6"/>
      <dgm:spPr/>
      <dgm:t>
        <a:bodyPr/>
        <a:lstStyle/>
        <a:p>
          <a:endParaRPr lang="en-US"/>
        </a:p>
      </dgm:t>
    </dgm:pt>
    <dgm:pt modelId="{9BFC2D58-B334-5B49-B9FA-51B557BC943C}" type="pres">
      <dgm:prSet presAssocID="{17EC2B42-F6DC-7A43-8344-B9C07AC92286}" presName="hierRoot3" presStyleCnt="0"/>
      <dgm:spPr/>
    </dgm:pt>
    <dgm:pt modelId="{5D8F4C6B-EF57-7747-AADC-2AD59951A052}" type="pres">
      <dgm:prSet presAssocID="{17EC2B42-F6DC-7A43-8344-B9C07AC92286}" presName="composite3" presStyleCnt="0"/>
      <dgm:spPr/>
    </dgm:pt>
    <dgm:pt modelId="{3510BD6A-3893-8D4B-84D4-EFC96A003D2F}" type="pres">
      <dgm:prSet presAssocID="{17EC2B42-F6DC-7A43-8344-B9C07AC92286}" presName="background3" presStyleLbl="node3" presStyleIdx="4" presStyleCnt="6"/>
      <dgm:spPr/>
    </dgm:pt>
    <dgm:pt modelId="{8744A234-E285-3C42-B22C-1B81214344A4}" type="pres">
      <dgm:prSet presAssocID="{17EC2B42-F6DC-7A43-8344-B9C07AC92286}" presName="text3" presStyleLbl="fgAcc3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2320595-979D-7E4B-BA22-DFE811FD5603}" type="pres">
      <dgm:prSet presAssocID="{17EC2B42-F6DC-7A43-8344-B9C07AC92286}" presName="hierChild4" presStyleCnt="0"/>
      <dgm:spPr/>
    </dgm:pt>
    <dgm:pt modelId="{1E35FA79-697C-F94B-8330-A0C850FD1A80}" type="pres">
      <dgm:prSet presAssocID="{616FDC26-002B-0C4B-9187-1F4974E3D095}" presName="Name23" presStyleLbl="parChTrans1D4" presStyleIdx="4" presStyleCnt="6"/>
      <dgm:spPr/>
      <dgm:t>
        <a:bodyPr/>
        <a:lstStyle/>
        <a:p>
          <a:endParaRPr lang="en-US"/>
        </a:p>
      </dgm:t>
    </dgm:pt>
    <dgm:pt modelId="{A8699B86-0804-3D4F-B16E-B8EA7E5F005F}" type="pres">
      <dgm:prSet presAssocID="{D9ADFE5E-3C90-AB41-888B-A8ECC7AA0DD4}" presName="hierRoot4" presStyleCnt="0"/>
      <dgm:spPr/>
    </dgm:pt>
    <dgm:pt modelId="{1FF90D9A-DBE5-CA44-8866-92AEB36A60CF}" type="pres">
      <dgm:prSet presAssocID="{D9ADFE5E-3C90-AB41-888B-A8ECC7AA0DD4}" presName="composite4" presStyleCnt="0"/>
      <dgm:spPr/>
    </dgm:pt>
    <dgm:pt modelId="{3D38254E-8C0B-7440-9CF3-EE995EB5A8DC}" type="pres">
      <dgm:prSet presAssocID="{D9ADFE5E-3C90-AB41-888B-A8ECC7AA0DD4}" presName="background4" presStyleLbl="node4" presStyleIdx="4" presStyleCnt="6"/>
      <dgm:spPr/>
    </dgm:pt>
    <dgm:pt modelId="{1ABBFC1A-6D2D-644D-86BF-288A1ECCA042}" type="pres">
      <dgm:prSet presAssocID="{D9ADFE5E-3C90-AB41-888B-A8ECC7AA0DD4}" presName="text4" presStyleLbl="fgAcc4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32AD7C-62C2-4844-9873-36835A038E20}" type="pres">
      <dgm:prSet presAssocID="{D9ADFE5E-3C90-AB41-888B-A8ECC7AA0DD4}" presName="hierChild5" presStyleCnt="0"/>
      <dgm:spPr/>
    </dgm:pt>
    <dgm:pt modelId="{E895DC91-C539-724A-B3FB-1E208C3E4058}" type="pres">
      <dgm:prSet presAssocID="{5DE770F2-C6F4-1641-9F4D-DA6F52DCAB0E}" presName="Name17" presStyleLbl="parChTrans1D3" presStyleIdx="5" presStyleCnt="6"/>
      <dgm:spPr/>
      <dgm:t>
        <a:bodyPr/>
        <a:lstStyle/>
        <a:p>
          <a:endParaRPr lang="en-US"/>
        </a:p>
      </dgm:t>
    </dgm:pt>
    <dgm:pt modelId="{4A3F2060-4B1A-0442-B42E-6C53CFA9894B}" type="pres">
      <dgm:prSet presAssocID="{2EDEBB48-ACEF-B749-8C3B-06255C5FAC68}" presName="hierRoot3" presStyleCnt="0"/>
      <dgm:spPr/>
    </dgm:pt>
    <dgm:pt modelId="{6C4FAC4C-4D0A-B241-90AA-B1F5839CB3BC}" type="pres">
      <dgm:prSet presAssocID="{2EDEBB48-ACEF-B749-8C3B-06255C5FAC68}" presName="composite3" presStyleCnt="0"/>
      <dgm:spPr/>
    </dgm:pt>
    <dgm:pt modelId="{887FE915-7EE2-B142-AE1E-7B78EA68C1DD}" type="pres">
      <dgm:prSet presAssocID="{2EDEBB48-ACEF-B749-8C3B-06255C5FAC68}" presName="background3" presStyleLbl="node3" presStyleIdx="5" presStyleCnt="6"/>
      <dgm:spPr/>
    </dgm:pt>
    <dgm:pt modelId="{B4C81C10-6DB1-1D46-A4DF-94E752EC65CE}" type="pres">
      <dgm:prSet presAssocID="{2EDEBB48-ACEF-B749-8C3B-06255C5FAC68}" presName="text3" presStyleLbl="fgAcc3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90F0E8-E8B3-A64A-95C0-D8750CD5E27F}" type="pres">
      <dgm:prSet presAssocID="{2EDEBB48-ACEF-B749-8C3B-06255C5FAC68}" presName="hierChild4" presStyleCnt="0"/>
      <dgm:spPr/>
    </dgm:pt>
    <dgm:pt modelId="{222F197C-E2FA-D84E-ABA9-7DE6C3340AD9}" type="pres">
      <dgm:prSet presAssocID="{35FB5802-694F-DB42-8B40-974EAB531E8E}" presName="Name23" presStyleLbl="parChTrans1D4" presStyleIdx="5" presStyleCnt="6"/>
      <dgm:spPr/>
      <dgm:t>
        <a:bodyPr/>
        <a:lstStyle/>
        <a:p>
          <a:endParaRPr lang="en-US"/>
        </a:p>
      </dgm:t>
    </dgm:pt>
    <dgm:pt modelId="{B736FC77-C226-C744-B4E9-932F1B56C8F3}" type="pres">
      <dgm:prSet presAssocID="{5DDEC3DF-828C-E24D-BD4A-B73EE8912EB5}" presName="hierRoot4" presStyleCnt="0"/>
      <dgm:spPr/>
    </dgm:pt>
    <dgm:pt modelId="{BC8D4F4E-20A3-1348-B744-FEE5970EA92A}" type="pres">
      <dgm:prSet presAssocID="{5DDEC3DF-828C-E24D-BD4A-B73EE8912EB5}" presName="composite4" presStyleCnt="0"/>
      <dgm:spPr/>
    </dgm:pt>
    <dgm:pt modelId="{72AAA5C2-AD8B-7C4F-92F4-FC0D76852EB4}" type="pres">
      <dgm:prSet presAssocID="{5DDEC3DF-828C-E24D-BD4A-B73EE8912EB5}" presName="background4" presStyleLbl="node4" presStyleIdx="5" presStyleCnt="6"/>
      <dgm:spPr/>
    </dgm:pt>
    <dgm:pt modelId="{4793CFCE-3722-094C-A0A0-74990FC5DED9}" type="pres">
      <dgm:prSet presAssocID="{5DDEC3DF-828C-E24D-BD4A-B73EE8912EB5}" presName="text4" presStyleLbl="fgAcc4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9D995E0-0958-F141-A460-37FE9F422E10}" type="pres">
      <dgm:prSet presAssocID="{5DDEC3DF-828C-E24D-BD4A-B73EE8912EB5}" presName="hierChild5" presStyleCnt="0"/>
      <dgm:spPr/>
    </dgm:pt>
  </dgm:ptLst>
  <dgm:cxnLst>
    <dgm:cxn modelId="{C0260353-2292-B54D-8973-0EFA264F5AAB}" srcId="{49757E9C-5440-3F45-B7F0-9ABFB1A81421}" destId="{88B8B60A-5C64-F446-B630-0C41A6E06359}" srcOrd="0" destOrd="0" parTransId="{A3BCD7F9-71D4-ED45-82C9-1D59BB25ED98}" sibTransId="{363C2399-F101-0E41-83E3-7C021D3A3523}"/>
    <dgm:cxn modelId="{132EDCD5-0852-464D-A9A4-5505DA42CB6A}" srcId="{9E460370-608D-D64F-9264-DCA3B95B80B5}" destId="{DFFE0402-094E-F743-895D-F5C68A48A728}" srcOrd="0" destOrd="0" parTransId="{5368C96A-A67A-D646-94BF-AFD8E06CA0BE}" sibTransId="{D604BC92-29C8-6043-8802-6A6EE4A9C12B}"/>
    <dgm:cxn modelId="{1BD71BEC-A631-BE4C-B5EF-8101F56F4974}" srcId="{17EC2B42-F6DC-7A43-8344-B9C07AC92286}" destId="{D9ADFE5E-3C90-AB41-888B-A8ECC7AA0DD4}" srcOrd="0" destOrd="0" parTransId="{616FDC26-002B-0C4B-9187-1F4974E3D095}" sibTransId="{39E4173B-9B59-414F-A181-D6FAF423AD08}"/>
    <dgm:cxn modelId="{291C0A7A-64C3-F24D-B13D-CA38196D6F6F}" srcId="{40ED276F-2624-6349-9421-5AE20C8BDF2F}" destId="{2EDEBB48-ACEF-B749-8C3B-06255C5FAC68}" srcOrd="1" destOrd="0" parTransId="{5DE770F2-C6F4-1641-9F4D-DA6F52DCAB0E}" sibTransId="{8EB58D44-CA7A-264A-A476-72AB24012769}"/>
    <dgm:cxn modelId="{CA1C06EF-228B-8743-9068-F1CA5F3E9CE3}" type="presOf" srcId="{95926CF8-95FD-734A-992C-5C0DD92F50A7}" destId="{A699671A-C0E6-9E4E-AF63-3914066D1DD4}" srcOrd="0" destOrd="0" presId="urn:microsoft.com/office/officeart/2005/8/layout/hierarchy1"/>
    <dgm:cxn modelId="{C9109B97-9D65-4B4B-B51B-3265FD702A63}" type="presOf" srcId="{40ED276F-2624-6349-9421-5AE20C8BDF2F}" destId="{5586C9AC-6615-AE43-A466-362C0D63CD7D}" srcOrd="0" destOrd="0" presId="urn:microsoft.com/office/officeart/2005/8/layout/hierarchy1"/>
    <dgm:cxn modelId="{74B23519-BE24-1741-B72B-5D88FFB0E8DA}" type="presOf" srcId="{5DE770F2-C6F4-1641-9F4D-DA6F52DCAB0E}" destId="{E895DC91-C539-724A-B3FB-1E208C3E4058}" srcOrd="0" destOrd="0" presId="urn:microsoft.com/office/officeart/2005/8/layout/hierarchy1"/>
    <dgm:cxn modelId="{F016EE70-E8D3-834A-BB38-B06DEAA39613}" type="presOf" srcId="{49757E9C-5440-3F45-B7F0-9ABFB1A81421}" destId="{C86E978C-B52F-914E-BFF7-B8DD76E16A06}" srcOrd="0" destOrd="0" presId="urn:microsoft.com/office/officeart/2005/8/layout/hierarchy1"/>
    <dgm:cxn modelId="{1356E39E-CADF-8D4B-8FAF-184E1415B60B}" srcId="{A32B19D4-A06E-2A43-96B6-75DFA000F5BE}" destId="{9EFE0EFA-FD77-2E49-A741-F4AAF8F16ED1}" srcOrd="0" destOrd="0" parTransId="{2FC9A0C1-FE84-DB46-B216-924DD88F00AC}" sibTransId="{1BF434B0-6473-DD4C-A622-6350F8861629}"/>
    <dgm:cxn modelId="{83017C99-7370-E249-9094-E1810639F2CE}" type="presOf" srcId="{9EFE0EFA-FD77-2E49-A741-F4AAF8F16ED1}" destId="{DE141414-1FBE-0A42-99E9-2FF05F778987}" srcOrd="0" destOrd="0" presId="urn:microsoft.com/office/officeart/2005/8/layout/hierarchy1"/>
    <dgm:cxn modelId="{951557BB-1E4B-F643-84A0-EC8F066895D8}" srcId="{7E399775-5EA2-F044-A166-F349BA498FB8}" destId="{A32B19D4-A06E-2A43-96B6-75DFA000F5BE}" srcOrd="0" destOrd="0" parTransId="{961F703C-9A2D-1343-8491-244C0921508D}" sibTransId="{3F84CD37-9C77-8D45-BEDC-FDEF641E87FF}"/>
    <dgm:cxn modelId="{7F5D5547-3BD4-6540-BFDB-F3DDC01C7A1C}" type="presOf" srcId="{D9ADFE5E-3C90-AB41-888B-A8ECC7AA0DD4}" destId="{1ABBFC1A-6D2D-644D-86BF-288A1ECCA042}" srcOrd="0" destOrd="0" presId="urn:microsoft.com/office/officeart/2005/8/layout/hierarchy1"/>
    <dgm:cxn modelId="{59D2AA69-3136-8E4E-B3FC-DD284632DE33}" type="presOf" srcId="{A32B19D4-A06E-2A43-96B6-75DFA000F5BE}" destId="{8DD6987C-62F9-F343-941B-84B04CD90E8B}" srcOrd="0" destOrd="0" presId="urn:microsoft.com/office/officeart/2005/8/layout/hierarchy1"/>
    <dgm:cxn modelId="{9FF511E7-E226-764B-93E6-255E4C89CA5F}" srcId="{7E399775-5EA2-F044-A166-F349BA498FB8}" destId="{40ED276F-2624-6349-9421-5AE20C8BDF2F}" srcOrd="2" destOrd="0" parTransId="{884DB93E-801B-3D46-8458-5AF974B06865}" sibTransId="{3DED5A56-7993-3E4E-8CA0-E18392D3B2C4}"/>
    <dgm:cxn modelId="{7923A4D6-B691-A34A-81E4-97C790956F50}" type="presOf" srcId="{93289EB6-19F6-2744-A5C6-9E70EEA14C52}" destId="{77411DA1-68E9-1741-9DF7-E05FEA5CB277}" srcOrd="0" destOrd="0" presId="urn:microsoft.com/office/officeart/2005/8/layout/hierarchy1"/>
    <dgm:cxn modelId="{FDFFAEA2-4863-794E-A9A8-E567F2BF18C3}" type="presOf" srcId="{2FC9A0C1-FE84-DB46-B216-924DD88F00AC}" destId="{63B9C9DE-7639-0243-846C-6697EEB500C9}" srcOrd="0" destOrd="0" presId="urn:microsoft.com/office/officeart/2005/8/layout/hierarchy1"/>
    <dgm:cxn modelId="{FCDF8A26-7DA9-0945-82F8-05E0EBBD146A}" type="presOf" srcId="{35FB5802-694F-DB42-8B40-974EAB531E8E}" destId="{222F197C-E2FA-D84E-ABA9-7DE6C3340AD9}" srcOrd="0" destOrd="0" presId="urn:microsoft.com/office/officeart/2005/8/layout/hierarchy1"/>
    <dgm:cxn modelId="{BF762680-6BBC-6F46-889D-537F0DE9ECFC}" srcId="{3AAF7709-C611-EE49-8076-20FCA385B90C}" destId="{95926CF8-95FD-734A-992C-5C0DD92F50A7}" srcOrd="0" destOrd="0" parTransId="{8FA29CA3-3F9C-8440-9ECF-30EADADCA20D}" sibTransId="{EB7ECBF1-A8AF-5343-8C44-59218D138F4F}"/>
    <dgm:cxn modelId="{2860A1F5-D485-F64F-B512-7982B5E3ED42}" type="presOf" srcId="{839A58D8-0318-DC4B-BB55-ED62E58B64BD}" destId="{BB18919A-A8E1-AD48-BD8C-AD5316A07225}" srcOrd="0" destOrd="0" presId="urn:microsoft.com/office/officeart/2005/8/layout/hierarchy1"/>
    <dgm:cxn modelId="{EC1B0033-264E-C44E-8411-6EBBA296B1AC}" type="presOf" srcId="{A3BCD7F9-71D4-ED45-82C9-1D59BB25ED98}" destId="{A676C848-FF56-ED49-BD7C-935F3B30CB95}" srcOrd="0" destOrd="0" presId="urn:microsoft.com/office/officeart/2005/8/layout/hierarchy1"/>
    <dgm:cxn modelId="{DEA286EE-9BBA-1C4B-ACCA-C569102777A5}" type="presOf" srcId="{75CCA797-70BD-CD44-9E19-54C5F97C0938}" destId="{E641C144-AB23-4044-AE49-8BEC8F537AFE}" srcOrd="0" destOrd="0" presId="urn:microsoft.com/office/officeart/2005/8/layout/hierarchy1"/>
    <dgm:cxn modelId="{C061F9A5-B5E8-1F44-84D9-9742AFEBCB3F}" type="presOf" srcId="{7E399775-5EA2-F044-A166-F349BA498FB8}" destId="{DBD10369-BA84-0045-86F6-424F17220050}" srcOrd="0" destOrd="0" presId="urn:microsoft.com/office/officeart/2005/8/layout/hierarchy1"/>
    <dgm:cxn modelId="{454780E9-C214-8748-9947-65310410B6E5}" type="presOf" srcId="{961F703C-9A2D-1343-8491-244C0921508D}" destId="{3FBB6B8D-9243-6844-9B61-EB1ABD0D7927}" srcOrd="0" destOrd="0" presId="urn:microsoft.com/office/officeart/2005/8/layout/hierarchy1"/>
    <dgm:cxn modelId="{4BDDF5D2-9037-9F44-B861-405F87EEFCC3}" type="presOf" srcId="{B4C13D5C-F9EB-E743-9D90-EA74A7D43D86}" destId="{1871F879-A954-DC44-BC4A-E3D48A7B4489}" srcOrd="0" destOrd="0" presId="urn:microsoft.com/office/officeart/2005/8/layout/hierarchy1"/>
    <dgm:cxn modelId="{D2D1B495-858A-B144-84AA-5CEFEA526C07}" type="presOf" srcId="{3D2EF2AA-5BA2-F747-B4FF-6BB8F02B0F07}" destId="{DE5A1F29-1B95-C64E-BEB9-F1AF12A5CDD6}" srcOrd="0" destOrd="0" presId="urn:microsoft.com/office/officeart/2005/8/layout/hierarchy1"/>
    <dgm:cxn modelId="{F7442981-44C6-994C-9E50-B0D378727A9E}" type="presOf" srcId="{5368C96A-A67A-D646-94BF-AFD8E06CA0BE}" destId="{6C25D277-CB85-5E43-9B14-3A071A161664}" srcOrd="0" destOrd="0" presId="urn:microsoft.com/office/officeart/2005/8/layout/hierarchy1"/>
    <dgm:cxn modelId="{672737CA-A437-BD47-9341-0032FCFB606D}" srcId="{A32B19D4-A06E-2A43-96B6-75DFA000F5BE}" destId="{3AAF7709-C611-EE49-8076-20FCA385B90C}" srcOrd="1" destOrd="0" parTransId="{22E5ADD8-122F-6747-93ED-1EFC764F0192}" sibTransId="{973FCAEE-B952-CB40-9D35-3CABBB21D673}"/>
    <dgm:cxn modelId="{789E7F8D-638A-394B-A030-4DA6E1340084}" srcId="{9EFE0EFA-FD77-2E49-A741-F4AAF8F16ED1}" destId="{B4C13D5C-F9EB-E743-9D90-EA74A7D43D86}" srcOrd="0" destOrd="0" parTransId="{D150F140-624C-A840-BA00-F5B62ED40254}" sibTransId="{54E6D568-478E-9E4E-BF11-17DCE10CC2A1}"/>
    <dgm:cxn modelId="{0ADD9796-A448-F345-9F9F-0A48B74FF0AE}" srcId="{2EDEBB48-ACEF-B749-8C3B-06255C5FAC68}" destId="{5DDEC3DF-828C-E24D-BD4A-B73EE8912EB5}" srcOrd="0" destOrd="0" parTransId="{35FB5802-694F-DB42-8B40-974EAB531E8E}" sibTransId="{2F85A8EF-A35D-524E-9588-60B9F0690395}"/>
    <dgm:cxn modelId="{767147A2-8506-4547-B499-6AA20B2BC59B}" type="presOf" srcId="{616FDC26-002B-0C4B-9187-1F4974E3D095}" destId="{1E35FA79-697C-F94B-8330-A0C850FD1A80}" srcOrd="0" destOrd="0" presId="urn:microsoft.com/office/officeart/2005/8/layout/hierarchy1"/>
    <dgm:cxn modelId="{CE00AB84-FB20-1C47-BDAC-B14A01034D3F}" type="presOf" srcId="{88B8B60A-5C64-F446-B630-0C41A6E06359}" destId="{BB335143-8E8E-3647-A973-6953353C057B}" srcOrd="0" destOrd="0" presId="urn:microsoft.com/office/officeart/2005/8/layout/hierarchy1"/>
    <dgm:cxn modelId="{CD66A571-4805-0F48-9156-2D114FD46345}" srcId="{88B8B60A-5C64-F446-B630-0C41A6E06359}" destId="{40E2907C-943F-8344-834F-FA01E491D092}" srcOrd="0" destOrd="0" parTransId="{AC898E42-A3BE-4745-A5F0-852867909068}" sibTransId="{6A045EB5-B0FD-D243-8448-03D4638FCA6F}"/>
    <dgm:cxn modelId="{85900ADF-F415-BE45-A0A9-C66654CA9704}" type="presOf" srcId="{5DDEC3DF-828C-E24D-BD4A-B73EE8912EB5}" destId="{4793CFCE-3722-094C-A0A0-74990FC5DED9}" srcOrd="0" destOrd="0" presId="urn:microsoft.com/office/officeart/2005/8/layout/hierarchy1"/>
    <dgm:cxn modelId="{BD78AAAA-16B4-7F42-9796-6380FCA576F8}" type="presOf" srcId="{8FA29CA3-3F9C-8440-9ECF-30EADADCA20D}" destId="{BC2BC227-E9C5-7B4A-8892-96EAC0A5ED87}" srcOrd="0" destOrd="0" presId="urn:microsoft.com/office/officeart/2005/8/layout/hierarchy1"/>
    <dgm:cxn modelId="{86261964-72F3-024B-B781-B5BB4BD4047F}" type="presOf" srcId="{9E460370-608D-D64F-9264-DCA3B95B80B5}" destId="{51B54C39-B1A8-BA4C-8ADB-44893C01C53F}" srcOrd="0" destOrd="0" presId="urn:microsoft.com/office/officeart/2005/8/layout/hierarchy1"/>
    <dgm:cxn modelId="{8F776D3E-4FCD-CE4D-9465-C52AF3E13DD8}" srcId="{49757E9C-5440-3F45-B7F0-9ABFB1A81421}" destId="{9E460370-608D-D64F-9264-DCA3B95B80B5}" srcOrd="1" destOrd="0" parTransId="{75CCA797-70BD-CD44-9E19-54C5F97C0938}" sibTransId="{CF08E0B7-7AC5-4346-9B2E-7F147AA8259D}"/>
    <dgm:cxn modelId="{4A8AB958-6B85-804E-BB01-A416F7D08AC5}" type="presOf" srcId="{3AAF7709-C611-EE49-8076-20FCA385B90C}" destId="{EB11CED2-F886-0144-92FB-10FAE9EF44BF}" srcOrd="0" destOrd="0" presId="urn:microsoft.com/office/officeart/2005/8/layout/hierarchy1"/>
    <dgm:cxn modelId="{BBA48DDA-2618-5743-A059-3E52C0175013}" type="presOf" srcId="{17EC2B42-F6DC-7A43-8344-B9C07AC92286}" destId="{8744A234-E285-3C42-B22C-1B81214344A4}" srcOrd="0" destOrd="0" presId="urn:microsoft.com/office/officeart/2005/8/layout/hierarchy1"/>
    <dgm:cxn modelId="{1115607B-FC25-4442-94A9-21075B63ADE8}" type="presOf" srcId="{AC898E42-A3BE-4745-A5F0-852867909068}" destId="{4973F2E0-513B-6B49-9968-96EDCD8C2B3D}" srcOrd="0" destOrd="0" presId="urn:microsoft.com/office/officeart/2005/8/layout/hierarchy1"/>
    <dgm:cxn modelId="{157CC5A3-C5D3-9A49-B2E8-DD1EB4CC25D4}" type="presOf" srcId="{40E2907C-943F-8344-834F-FA01E491D092}" destId="{E3437FB0-7EC4-554B-9BE6-21A5C4F33077}" srcOrd="0" destOrd="0" presId="urn:microsoft.com/office/officeart/2005/8/layout/hierarchy1"/>
    <dgm:cxn modelId="{4F803FD9-85C9-E54C-884A-A0DC51080CCB}" type="presOf" srcId="{884DB93E-801B-3D46-8458-5AF974B06865}" destId="{D3FF98F4-0FB4-C94E-A46A-C21F55B135C4}" srcOrd="0" destOrd="0" presId="urn:microsoft.com/office/officeart/2005/8/layout/hierarchy1"/>
    <dgm:cxn modelId="{C29F3ABB-2372-B041-939B-7E466CCB94C3}" type="presOf" srcId="{D150F140-624C-A840-BA00-F5B62ED40254}" destId="{BB151A34-853E-BE49-83FD-55572B3D8E3E}" srcOrd="0" destOrd="0" presId="urn:microsoft.com/office/officeart/2005/8/layout/hierarchy1"/>
    <dgm:cxn modelId="{0D5B02A5-126E-C547-B09E-8ED73E15B323}" srcId="{40ED276F-2624-6349-9421-5AE20C8BDF2F}" destId="{17EC2B42-F6DC-7A43-8344-B9C07AC92286}" srcOrd="0" destOrd="0" parTransId="{93289EB6-19F6-2744-A5C6-9E70EEA14C52}" sibTransId="{DCC2DAD1-5BFE-534C-97E3-E4009D7A1651}"/>
    <dgm:cxn modelId="{747A8B31-5DB4-7F42-B53E-36CD0AFAED52}" type="presOf" srcId="{2EDEBB48-ACEF-B749-8C3B-06255C5FAC68}" destId="{B4C81C10-6DB1-1D46-A4DF-94E752EC65CE}" srcOrd="0" destOrd="0" presId="urn:microsoft.com/office/officeart/2005/8/layout/hierarchy1"/>
    <dgm:cxn modelId="{D17B1788-65A4-3C4A-A5FE-7B156242EED3}" srcId="{7E399775-5EA2-F044-A166-F349BA498FB8}" destId="{49757E9C-5440-3F45-B7F0-9ABFB1A81421}" srcOrd="1" destOrd="0" parTransId="{839A58D8-0318-DC4B-BB55-ED62E58B64BD}" sibTransId="{7F83846D-B3CA-344D-B113-A2E0B9489FD3}"/>
    <dgm:cxn modelId="{6DDF4830-E18E-1343-A938-1224EA2A7999}" srcId="{3D2EF2AA-5BA2-F747-B4FF-6BB8F02B0F07}" destId="{7E399775-5EA2-F044-A166-F349BA498FB8}" srcOrd="0" destOrd="0" parTransId="{F0CE31F5-A8E5-6746-A8E9-3338C81D65CF}" sibTransId="{429E6391-02E2-EC45-ACEC-AAFC562175E1}"/>
    <dgm:cxn modelId="{5492E46C-E52B-D944-B14C-98A2083B093E}" type="presOf" srcId="{22E5ADD8-122F-6747-93ED-1EFC764F0192}" destId="{1971620C-D9BB-BA45-971A-72A737586241}" srcOrd="0" destOrd="0" presId="urn:microsoft.com/office/officeart/2005/8/layout/hierarchy1"/>
    <dgm:cxn modelId="{BA20FDEB-5595-D342-B847-DA9E8912B234}" type="presOf" srcId="{DFFE0402-094E-F743-895D-F5C68A48A728}" destId="{BF16C55B-9992-9B42-BA55-8A9D0B66E416}" srcOrd="0" destOrd="0" presId="urn:microsoft.com/office/officeart/2005/8/layout/hierarchy1"/>
    <dgm:cxn modelId="{D7E16ABD-B91A-3A40-955A-16D9A3076199}" type="presParOf" srcId="{DE5A1F29-1B95-C64E-BEB9-F1AF12A5CDD6}" destId="{B27F8F34-38E2-7C45-BCB3-265A49876BC5}" srcOrd="0" destOrd="0" presId="urn:microsoft.com/office/officeart/2005/8/layout/hierarchy1"/>
    <dgm:cxn modelId="{196CD271-890E-0E4F-9DDB-9542289C1889}" type="presParOf" srcId="{B27F8F34-38E2-7C45-BCB3-265A49876BC5}" destId="{B9698AE8-3FC1-9545-8E12-5D2742095D04}" srcOrd="0" destOrd="0" presId="urn:microsoft.com/office/officeart/2005/8/layout/hierarchy1"/>
    <dgm:cxn modelId="{0E79C945-25DE-8945-BCB2-51CD6B4F3190}" type="presParOf" srcId="{B9698AE8-3FC1-9545-8E12-5D2742095D04}" destId="{88EBA771-8422-1945-83DF-978C7242B3EA}" srcOrd="0" destOrd="0" presId="urn:microsoft.com/office/officeart/2005/8/layout/hierarchy1"/>
    <dgm:cxn modelId="{E89CAFFF-1E29-9F4A-B790-1F6ABC041450}" type="presParOf" srcId="{B9698AE8-3FC1-9545-8E12-5D2742095D04}" destId="{DBD10369-BA84-0045-86F6-424F17220050}" srcOrd="1" destOrd="0" presId="urn:microsoft.com/office/officeart/2005/8/layout/hierarchy1"/>
    <dgm:cxn modelId="{7A674387-B0E7-794B-A11F-1AB3B221CC53}" type="presParOf" srcId="{B27F8F34-38E2-7C45-BCB3-265A49876BC5}" destId="{DFAC1619-36BC-A84E-BD4D-BDFB6CE47ABC}" srcOrd="1" destOrd="0" presId="urn:microsoft.com/office/officeart/2005/8/layout/hierarchy1"/>
    <dgm:cxn modelId="{13E24E81-1F90-0B45-94A4-18E9208C805A}" type="presParOf" srcId="{DFAC1619-36BC-A84E-BD4D-BDFB6CE47ABC}" destId="{3FBB6B8D-9243-6844-9B61-EB1ABD0D7927}" srcOrd="0" destOrd="0" presId="urn:microsoft.com/office/officeart/2005/8/layout/hierarchy1"/>
    <dgm:cxn modelId="{8F51D1F4-8CD4-8A44-9E9B-11CB44555F27}" type="presParOf" srcId="{DFAC1619-36BC-A84E-BD4D-BDFB6CE47ABC}" destId="{9B755FE4-C8B5-2E4E-9B9F-51FA0619968E}" srcOrd="1" destOrd="0" presId="urn:microsoft.com/office/officeart/2005/8/layout/hierarchy1"/>
    <dgm:cxn modelId="{E039FE34-B375-D445-A5B7-EDAAF5F8A087}" type="presParOf" srcId="{9B755FE4-C8B5-2E4E-9B9F-51FA0619968E}" destId="{CD4F6A2E-9A4B-254E-9F96-D4C04BCF5003}" srcOrd="0" destOrd="0" presId="urn:microsoft.com/office/officeart/2005/8/layout/hierarchy1"/>
    <dgm:cxn modelId="{A948F52A-10FD-A94C-9243-1DD1451CE01C}" type="presParOf" srcId="{CD4F6A2E-9A4B-254E-9F96-D4C04BCF5003}" destId="{E6CEE8D0-B460-A546-B42C-59F6FFD1D66C}" srcOrd="0" destOrd="0" presId="urn:microsoft.com/office/officeart/2005/8/layout/hierarchy1"/>
    <dgm:cxn modelId="{23F0E4FF-9B61-5F47-925C-142721375EEE}" type="presParOf" srcId="{CD4F6A2E-9A4B-254E-9F96-D4C04BCF5003}" destId="{8DD6987C-62F9-F343-941B-84B04CD90E8B}" srcOrd="1" destOrd="0" presId="urn:microsoft.com/office/officeart/2005/8/layout/hierarchy1"/>
    <dgm:cxn modelId="{EDECF02E-DD26-AF48-B0B4-3595CEB4A5D4}" type="presParOf" srcId="{9B755FE4-C8B5-2E4E-9B9F-51FA0619968E}" destId="{9B0BA2D8-0939-594E-8C5D-784F0F93D797}" srcOrd="1" destOrd="0" presId="urn:microsoft.com/office/officeart/2005/8/layout/hierarchy1"/>
    <dgm:cxn modelId="{657D0EFC-B8A8-B448-9602-4D93369DB9A2}" type="presParOf" srcId="{9B0BA2D8-0939-594E-8C5D-784F0F93D797}" destId="{63B9C9DE-7639-0243-846C-6697EEB500C9}" srcOrd="0" destOrd="0" presId="urn:microsoft.com/office/officeart/2005/8/layout/hierarchy1"/>
    <dgm:cxn modelId="{E13EF58A-D0F7-2B4B-A4B1-5E2693AA133B}" type="presParOf" srcId="{9B0BA2D8-0939-594E-8C5D-784F0F93D797}" destId="{8644BE7D-EEE7-DF41-A88F-4C8778D95AC5}" srcOrd="1" destOrd="0" presId="urn:microsoft.com/office/officeart/2005/8/layout/hierarchy1"/>
    <dgm:cxn modelId="{E04EF9EC-3AD5-5B41-979E-65B76D759DE8}" type="presParOf" srcId="{8644BE7D-EEE7-DF41-A88F-4C8778D95AC5}" destId="{38A4DDD2-5A14-4341-9052-66CA7B3935A8}" srcOrd="0" destOrd="0" presId="urn:microsoft.com/office/officeart/2005/8/layout/hierarchy1"/>
    <dgm:cxn modelId="{50E57282-ED53-CE44-B138-01C24654AE4D}" type="presParOf" srcId="{38A4DDD2-5A14-4341-9052-66CA7B3935A8}" destId="{72E2A424-5EA5-2C49-996F-5F21AA57EEA4}" srcOrd="0" destOrd="0" presId="urn:microsoft.com/office/officeart/2005/8/layout/hierarchy1"/>
    <dgm:cxn modelId="{EDA6EE39-D46E-0B4E-A3D8-4FB4EE52DBFB}" type="presParOf" srcId="{38A4DDD2-5A14-4341-9052-66CA7B3935A8}" destId="{DE141414-1FBE-0A42-99E9-2FF05F778987}" srcOrd="1" destOrd="0" presId="urn:microsoft.com/office/officeart/2005/8/layout/hierarchy1"/>
    <dgm:cxn modelId="{81F4852D-ED1F-0D46-8E70-FCC8ED505632}" type="presParOf" srcId="{8644BE7D-EEE7-DF41-A88F-4C8778D95AC5}" destId="{EC959708-9689-4D4C-815C-1863B3ABA511}" srcOrd="1" destOrd="0" presId="urn:microsoft.com/office/officeart/2005/8/layout/hierarchy1"/>
    <dgm:cxn modelId="{6AE7D9DC-A8FE-5942-9958-6E5E835DC235}" type="presParOf" srcId="{EC959708-9689-4D4C-815C-1863B3ABA511}" destId="{BB151A34-853E-BE49-83FD-55572B3D8E3E}" srcOrd="0" destOrd="0" presId="urn:microsoft.com/office/officeart/2005/8/layout/hierarchy1"/>
    <dgm:cxn modelId="{2EBCD26C-8315-F24E-9700-7D0BB875856D}" type="presParOf" srcId="{EC959708-9689-4D4C-815C-1863B3ABA511}" destId="{A78438B5-F4C0-3847-950E-A89F5631A6F2}" srcOrd="1" destOrd="0" presId="urn:microsoft.com/office/officeart/2005/8/layout/hierarchy1"/>
    <dgm:cxn modelId="{1A24A0D1-8F3F-CE45-A198-E7008E091C89}" type="presParOf" srcId="{A78438B5-F4C0-3847-950E-A89F5631A6F2}" destId="{9AFD56BF-6448-694F-BFAB-B3197289BD5A}" srcOrd="0" destOrd="0" presId="urn:microsoft.com/office/officeart/2005/8/layout/hierarchy1"/>
    <dgm:cxn modelId="{79CFDA5A-82D0-1E46-85C2-50E7F406C32B}" type="presParOf" srcId="{9AFD56BF-6448-694F-BFAB-B3197289BD5A}" destId="{36EFB722-A409-E146-A991-20A3285B00A6}" srcOrd="0" destOrd="0" presId="urn:microsoft.com/office/officeart/2005/8/layout/hierarchy1"/>
    <dgm:cxn modelId="{5C16DFDA-842A-5E40-90C1-676DB0AFF28A}" type="presParOf" srcId="{9AFD56BF-6448-694F-BFAB-B3197289BD5A}" destId="{1871F879-A954-DC44-BC4A-E3D48A7B4489}" srcOrd="1" destOrd="0" presId="urn:microsoft.com/office/officeart/2005/8/layout/hierarchy1"/>
    <dgm:cxn modelId="{BD5A98AA-DF66-364B-93A6-46B2DFCA370F}" type="presParOf" srcId="{A78438B5-F4C0-3847-950E-A89F5631A6F2}" destId="{E395271B-316D-7746-8061-9B2716D6D0E9}" srcOrd="1" destOrd="0" presId="urn:microsoft.com/office/officeart/2005/8/layout/hierarchy1"/>
    <dgm:cxn modelId="{43688EC3-0455-3548-82E9-270AFD8D9903}" type="presParOf" srcId="{9B0BA2D8-0939-594E-8C5D-784F0F93D797}" destId="{1971620C-D9BB-BA45-971A-72A737586241}" srcOrd="2" destOrd="0" presId="urn:microsoft.com/office/officeart/2005/8/layout/hierarchy1"/>
    <dgm:cxn modelId="{E2AC7985-96E6-FB48-B894-EB12F09EE0EF}" type="presParOf" srcId="{9B0BA2D8-0939-594E-8C5D-784F0F93D797}" destId="{A5E3456F-E094-BA4C-8EE6-D293E4793BAB}" srcOrd="3" destOrd="0" presId="urn:microsoft.com/office/officeart/2005/8/layout/hierarchy1"/>
    <dgm:cxn modelId="{784401FC-8DC4-D647-B59C-977D4A4840E9}" type="presParOf" srcId="{A5E3456F-E094-BA4C-8EE6-D293E4793BAB}" destId="{A1F2FF59-5DCE-5945-A4DC-9D0C7D0E4733}" srcOrd="0" destOrd="0" presId="urn:microsoft.com/office/officeart/2005/8/layout/hierarchy1"/>
    <dgm:cxn modelId="{65E176D2-6E97-D040-82A2-9B144E2DBC71}" type="presParOf" srcId="{A1F2FF59-5DCE-5945-A4DC-9D0C7D0E4733}" destId="{2BFFF8B3-2B04-5447-B159-7F0BC1A04C34}" srcOrd="0" destOrd="0" presId="urn:microsoft.com/office/officeart/2005/8/layout/hierarchy1"/>
    <dgm:cxn modelId="{4DD30559-D293-F142-A568-4B9273D4B6ED}" type="presParOf" srcId="{A1F2FF59-5DCE-5945-A4DC-9D0C7D0E4733}" destId="{EB11CED2-F886-0144-92FB-10FAE9EF44BF}" srcOrd="1" destOrd="0" presId="urn:microsoft.com/office/officeart/2005/8/layout/hierarchy1"/>
    <dgm:cxn modelId="{2544B3FB-6459-E249-A4D6-81FFFD83F332}" type="presParOf" srcId="{A5E3456F-E094-BA4C-8EE6-D293E4793BAB}" destId="{4E5D23B9-4DBB-274E-85D4-799C811A5EF1}" srcOrd="1" destOrd="0" presId="urn:microsoft.com/office/officeart/2005/8/layout/hierarchy1"/>
    <dgm:cxn modelId="{C7228167-2C03-A74E-9D90-A82AEA9B75DD}" type="presParOf" srcId="{4E5D23B9-4DBB-274E-85D4-799C811A5EF1}" destId="{BC2BC227-E9C5-7B4A-8892-96EAC0A5ED87}" srcOrd="0" destOrd="0" presId="urn:microsoft.com/office/officeart/2005/8/layout/hierarchy1"/>
    <dgm:cxn modelId="{0EA25EEE-A351-204B-B500-121D691CC312}" type="presParOf" srcId="{4E5D23B9-4DBB-274E-85D4-799C811A5EF1}" destId="{A83A355A-FDDA-6E44-89B0-F174E4485F84}" srcOrd="1" destOrd="0" presId="urn:microsoft.com/office/officeart/2005/8/layout/hierarchy1"/>
    <dgm:cxn modelId="{F90CB3BB-14D4-0E48-B35D-672773B9E5CF}" type="presParOf" srcId="{A83A355A-FDDA-6E44-89B0-F174E4485F84}" destId="{94477A02-9053-8E46-901E-54B7BCEB2FF0}" srcOrd="0" destOrd="0" presId="urn:microsoft.com/office/officeart/2005/8/layout/hierarchy1"/>
    <dgm:cxn modelId="{B8B61963-2CC5-E34D-B7B5-FEAF9BE2B062}" type="presParOf" srcId="{94477A02-9053-8E46-901E-54B7BCEB2FF0}" destId="{3F92A563-ADCE-474D-BBBA-83491B8C6F8F}" srcOrd="0" destOrd="0" presId="urn:microsoft.com/office/officeart/2005/8/layout/hierarchy1"/>
    <dgm:cxn modelId="{E5FB6F8A-224C-A54F-B6B6-D3E48C2F6013}" type="presParOf" srcId="{94477A02-9053-8E46-901E-54B7BCEB2FF0}" destId="{A699671A-C0E6-9E4E-AF63-3914066D1DD4}" srcOrd="1" destOrd="0" presId="urn:microsoft.com/office/officeart/2005/8/layout/hierarchy1"/>
    <dgm:cxn modelId="{59FBB65F-AB51-EF40-9734-78E0F032B3B7}" type="presParOf" srcId="{A83A355A-FDDA-6E44-89B0-F174E4485F84}" destId="{FF010D0F-8C68-B546-962A-65274EDF6550}" srcOrd="1" destOrd="0" presId="urn:microsoft.com/office/officeart/2005/8/layout/hierarchy1"/>
    <dgm:cxn modelId="{98EDEC4F-D98A-4F4A-91A8-859C9211AC8D}" type="presParOf" srcId="{DFAC1619-36BC-A84E-BD4D-BDFB6CE47ABC}" destId="{BB18919A-A8E1-AD48-BD8C-AD5316A07225}" srcOrd="2" destOrd="0" presId="urn:microsoft.com/office/officeart/2005/8/layout/hierarchy1"/>
    <dgm:cxn modelId="{37007914-B6F6-784D-98B4-78DE5EBB8604}" type="presParOf" srcId="{DFAC1619-36BC-A84E-BD4D-BDFB6CE47ABC}" destId="{24BB8BB2-6529-7D4C-A71B-5061E53685C6}" srcOrd="3" destOrd="0" presId="urn:microsoft.com/office/officeart/2005/8/layout/hierarchy1"/>
    <dgm:cxn modelId="{4476875F-50BF-4F41-9382-69E8C253429A}" type="presParOf" srcId="{24BB8BB2-6529-7D4C-A71B-5061E53685C6}" destId="{ADBF7B35-9039-E745-88E4-0B5C7B702681}" srcOrd="0" destOrd="0" presId="urn:microsoft.com/office/officeart/2005/8/layout/hierarchy1"/>
    <dgm:cxn modelId="{6193A4F1-0F93-534B-851D-324F238201F6}" type="presParOf" srcId="{ADBF7B35-9039-E745-88E4-0B5C7B702681}" destId="{D424B3B0-D497-714E-94CB-274BC7BD4080}" srcOrd="0" destOrd="0" presId="urn:microsoft.com/office/officeart/2005/8/layout/hierarchy1"/>
    <dgm:cxn modelId="{EC73C662-4AE2-D548-9C67-6C7D2A07D385}" type="presParOf" srcId="{ADBF7B35-9039-E745-88E4-0B5C7B702681}" destId="{C86E978C-B52F-914E-BFF7-B8DD76E16A06}" srcOrd="1" destOrd="0" presId="urn:microsoft.com/office/officeart/2005/8/layout/hierarchy1"/>
    <dgm:cxn modelId="{27E0C2D9-3417-8A43-8346-CA9C41799C65}" type="presParOf" srcId="{24BB8BB2-6529-7D4C-A71B-5061E53685C6}" destId="{D44BB43C-683E-7445-B334-824E822B85E1}" srcOrd="1" destOrd="0" presId="urn:microsoft.com/office/officeart/2005/8/layout/hierarchy1"/>
    <dgm:cxn modelId="{6BB24522-638A-FD45-B484-75CFB9F96E93}" type="presParOf" srcId="{D44BB43C-683E-7445-B334-824E822B85E1}" destId="{A676C848-FF56-ED49-BD7C-935F3B30CB95}" srcOrd="0" destOrd="0" presId="urn:microsoft.com/office/officeart/2005/8/layout/hierarchy1"/>
    <dgm:cxn modelId="{BDD35903-2627-4044-A0F7-ABD74D3DAC33}" type="presParOf" srcId="{D44BB43C-683E-7445-B334-824E822B85E1}" destId="{F117FFA4-BEEE-0F4B-92C0-7D5F3BB9FE74}" srcOrd="1" destOrd="0" presId="urn:microsoft.com/office/officeart/2005/8/layout/hierarchy1"/>
    <dgm:cxn modelId="{DC34CAA4-8230-0844-9493-8855C035C258}" type="presParOf" srcId="{F117FFA4-BEEE-0F4B-92C0-7D5F3BB9FE74}" destId="{6664D142-C5C2-D84E-BB42-26199E333BE6}" srcOrd="0" destOrd="0" presId="urn:microsoft.com/office/officeart/2005/8/layout/hierarchy1"/>
    <dgm:cxn modelId="{A2371873-6BEC-7A49-8074-F10A3A7C2985}" type="presParOf" srcId="{6664D142-C5C2-D84E-BB42-26199E333BE6}" destId="{06B0D8D5-CEE8-A545-B06F-C32B5F02F7E7}" srcOrd="0" destOrd="0" presId="urn:microsoft.com/office/officeart/2005/8/layout/hierarchy1"/>
    <dgm:cxn modelId="{5426654F-2BA2-8C44-B597-2F081381AA76}" type="presParOf" srcId="{6664D142-C5C2-D84E-BB42-26199E333BE6}" destId="{BB335143-8E8E-3647-A973-6953353C057B}" srcOrd="1" destOrd="0" presId="urn:microsoft.com/office/officeart/2005/8/layout/hierarchy1"/>
    <dgm:cxn modelId="{F667530F-3A98-1E43-94A9-F176FDB15468}" type="presParOf" srcId="{F117FFA4-BEEE-0F4B-92C0-7D5F3BB9FE74}" destId="{B0B7CC29-732A-7444-B9BB-ABC8768E92E1}" srcOrd="1" destOrd="0" presId="urn:microsoft.com/office/officeart/2005/8/layout/hierarchy1"/>
    <dgm:cxn modelId="{F7FAF8BF-CE19-B241-9284-D41BBE113880}" type="presParOf" srcId="{B0B7CC29-732A-7444-B9BB-ABC8768E92E1}" destId="{4973F2E0-513B-6B49-9968-96EDCD8C2B3D}" srcOrd="0" destOrd="0" presId="urn:microsoft.com/office/officeart/2005/8/layout/hierarchy1"/>
    <dgm:cxn modelId="{73EBBCB4-F0F4-C145-ABCB-44EE30E4598C}" type="presParOf" srcId="{B0B7CC29-732A-7444-B9BB-ABC8768E92E1}" destId="{8815F60B-5CC8-604A-8D9E-06CFF3A4502F}" srcOrd="1" destOrd="0" presId="urn:microsoft.com/office/officeart/2005/8/layout/hierarchy1"/>
    <dgm:cxn modelId="{9F6D0A42-D12F-2247-8137-DAFB8D65DE6D}" type="presParOf" srcId="{8815F60B-5CC8-604A-8D9E-06CFF3A4502F}" destId="{97B4AAFC-4B79-1A4A-9DC0-43F5798665AD}" srcOrd="0" destOrd="0" presId="urn:microsoft.com/office/officeart/2005/8/layout/hierarchy1"/>
    <dgm:cxn modelId="{D8131F51-D2EF-0D45-B482-BB4F464473A3}" type="presParOf" srcId="{97B4AAFC-4B79-1A4A-9DC0-43F5798665AD}" destId="{A68A0E00-821A-0F42-B2AE-906CBDD2F81C}" srcOrd="0" destOrd="0" presId="urn:microsoft.com/office/officeart/2005/8/layout/hierarchy1"/>
    <dgm:cxn modelId="{72EE755B-3094-3146-83EC-44B8FBDA3F5D}" type="presParOf" srcId="{97B4AAFC-4B79-1A4A-9DC0-43F5798665AD}" destId="{E3437FB0-7EC4-554B-9BE6-21A5C4F33077}" srcOrd="1" destOrd="0" presId="urn:microsoft.com/office/officeart/2005/8/layout/hierarchy1"/>
    <dgm:cxn modelId="{1695FC4A-1BE9-8C4D-937B-58DCBAA64154}" type="presParOf" srcId="{8815F60B-5CC8-604A-8D9E-06CFF3A4502F}" destId="{6CBA2763-027A-B94F-889E-825BE3D0715D}" srcOrd="1" destOrd="0" presId="urn:microsoft.com/office/officeart/2005/8/layout/hierarchy1"/>
    <dgm:cxn modelId="{B5D851D2-989E-9549-92B8-F8922548C4DA}" type="presParOf" srcId="{D44BB43C-683E-7445-B334-824E822B85E1}" destId="{E641C144-AB23-4044-AE49-8BEC8F537AFE}" srcOrd="2" destOrd="0" presId="urn:microsoft.com/office/officeart/2005/8/layout/hierarchy1"/>
    <dgm:cxn modelId="{0E00537C-372F-624E-B2A1-6D8F82BE2FC1}" type="presParOf" srcId="{D44BB43C-683E-7445-B334-824E822B85E1}" destId="{BA517B32-236F-324D-BA83-A0B9DA33415B}" srcOrd="3" destOrd="0" presId="urn:microsoft.com/office/officeart/2005/8/layout/hierarchy1"/>
    <dgm:cxn modelId="{B862C432-49E1-C049-81B3-FD46808EFB56}" type="presParOf" srcId="{BA517B32-236F-324D-BA83-A0B9DA33415B}" destId="{628E8367-9E07-3A42-9EF4-5227EA7CBC5B}" srcOrd="0" destOrd="0" presId="urn:microsoft.com/office/officeart/2005/8/layout/hierarchy1"/>
    <dgm:cxn modelId="{3D6D5AD4-F132-5740-ADF3-59C6F668B3B7}" type="presParOf" srcId="{628E8367-9E07-3A42-9EF4-5227EA7CBC5B}" destId="{18CFCE98-F68F-7F40-B0CB-CA177DACB74E}" srcOrd="0" destOrd="0" presId="urn:microsoft.com/office/officeart/2005/8/layout/hierarchy1"/>
    <dgm:cxn modelId="{89A1E574-BC41-7F4A-B362-C997D4FCDD80}" type="presParOf" srcId="{628E8367-9E07-3A42-9EF4-5227EA7CBC5B}" destId="{51B54C39-B1A8-BA4C-8ADB-44893C01C53F}" srcOrd="1" destOrd="0" presId="urn:microsoft.com/office/officeart/2005/8/layout/hierarchy1"/>
    <dgm:cxn modelId="{6019841E-A9E5-9340-BE4E-E433906BEB81}" type="presParOf" srcId="{BA517B32-236F-324D-BA83-A0B9DA33415B}" destId="{95321652-1B83-044E-AD2D-93044085687F}" srcOrd="1" destOrd="0" presId="urn:microsoft.com/office/officeart/2005/8/layout/hierarchy1"/>
    <dgm:cxn modelId="{3A605872-82CD-514A-87A0-22830A3789E8}" type="presParOf" srcId="{95321652-1B83-044E-AD2D-93044085687F}" destId="{6C25D277-CB85-5E43-9B14-3A071A161664}" srcOrd="0" destOrd="0" presId="urn:microsoft.com/office/officeart/2005/8/layout/hierarchy1"/>
    <dgm:cxn modelId="{8D8C46D1-12C9-504D-82D1-6FA4D1F513D7}" type="presParOf" srcId="{95321652-1B83-044E-AD2D-93044085687F}" destId="{8B54A44E-2E10-8041-A4E9-4E7CCEFD8775}" srcOrd="1" destOrd="0" presId="urn:microsoft.com/office/officeart/2005/8/layout/hierarchy1"/>
    <dgm:cxn modelId="{0B301750-77BD-B84D-8FAC-E544D49CBB98}" type="presParOf" srcId="{8B54A44E-2E10-8041-A4E9-4E7CCEFD8775}" destId="{15E28130-78BC-4B4F-8803-4997775A18A9}" srcOrd="0" destOrd="0" presId="urn:microsoft.com/office/officeart/2005/8/layout/hierarchy1"/>
    <dgm:cxn modelId="{62F5E753-B973-4C42-B9E8-CF690107987A}" type="presParOf" srcId="{15E28130-78BC-4B4F-8803-4997775A18A9}" destId="{CD93AE65-D998-F04B-8700-CD1489CCD651}" srcOrd="0" destOrd="0" presId="urn:microsoft.com/office/officeart/2005/8/layout/hierarchy1"/>
    <dgm:cxn modelId="{C9B00149-B3B0-884F-9085-63C3C639A4B3}" type="presParOf" srcId="{15E28130-78BC-4B4F-8803-4997775A18A9}" destId="{BF16C55B-9992-9B42-BA55-8A9D0B66E416}" srcOrd="1" destOrd="0" presId="urn:microsoft.com/office/officeart/2005/8/layout/hierarchy1"/>
    <dgm:cxn modelId="{1A490C86-DD47-EC49-AD17-761EA894022A}" type="presParOf" srcId="{8B54A44E-2E10-8041-A4E9-4E7CCEFD8775}" destId="{36F14E26-4FBA-6B42-9607-6052D0D6857E}" srcOrd="1" destOrd="0" presId="urn:microsoft.com/office/officeart/2005/8/layout/hierarchy1"/>
    <dgm:cxn modelId="{48A2DA25-446B-B948-A608-4A3D2B7E878F}" type="presParOf" srcId="{DFAC1619-36BC-A84E-BD4D-BDFB6CE47ABC}" destId="{D3FF98F4-0FB4-C94E-A46A-C21F55B135C4}" srcOrd="4" destOrd="0" presId="urn:microsoft.com/office/officeart/2005/8/layout/hierarchy1"/>
    <dgm:cxn modelId="{AA18E6AB-DAFE-BD43-9FD0-F3B1CF04F65B}" type="presParOf" srcId="{DFAC1619-36BC-A84E-BD4D-BDFB6CE47ABC}" destId="{0A93DAB3-DAAA-C040-A2EA-DC45F27A47CA}" srcOrd="5" destOrd="0" presId="urn:microsoft.com/office/officeart/2005/8/layout/hierarchy1"/>
    <dgm:cxn modelId="{86BA92F2-305E-5C49-A67D-4443E218544E}" type="presParOf" srcId="{0A93DAB3-DAAA-C040-A2EA-DC45F27A47CA}" destId="{68A7F8F0-D8FC-AD4A-B00A-C6E85D49F54A}" srcOrd="0" destOrd="0" presId="urn:microsoft.com/office/officeart/2005/8/layout/hierarchy1"/>
    <dgm:cxn modelId="{6D745DD7-4FC9-3043-8052-F76F5DABF28B}" type="presParOf" srcId="{68A7F8F0-D8FC-AD4A-B00A-C6E85D49F54A}" destId="{3C8C6C4A-2D8A-C44A-BE01-A315D6D00DEE}" srcOrd="0" destOrd="0" presId="urn:microsoft.com/office/officeart/2005/8/layout/hierarchy1"/>
    <dgm:cxn modelId="{0F11E4C5-499D-FA46-A17A-198C81F13AFE}" type="presParOf" srcId="{68A7F8F0-D8FC-AD4A-B00A-C6E85D49F54A}" destId="{5586C9AC-6615-AE43-A466-362C0D63CD7D}" srcOrd="1" destOrd="0" presId="urn:microsoft.com/office/officeart/2005/8/layout/hierarchy1"/>
    <dgm:cxn modelId="{1201B9ED-94D3-9D47-83FA-9C09DB719399}" type="presParOf" srcId="{0A93DAB3-DAAA-C040-A2EA-DC45F27A47CA}" destId="{81873511-FA3F-F34A-BA4E-93F9B0818EB1}" srcOrd="1" destOrd="0" presId="urn:microsoft.com/office/officeart/2005/8/layout/hierarchy1"/>
    <dgm:cxn modelId="{363ED69C-4F8C-9541-A752-A6C80093378B}" type="presParOf" srcId="{81873511-FA3F-F34A-BA4E-93F9B0818EB1}" destId="{77411DA1-68E9-1741-9DF7-E05FEA5CB277}" srcOrd="0" destOrd="0" presId="urn:microsoft.com/office/officeart/2005/8/layout/hierarchy1"/>
    <dgm:cxn modelId="{4B625462-C763-0E49-ADC1-D651C7F83DDD}" type="presParOf" srcId="{81873511-FA3F-F34A-BA4E-93F9B0818EB1}" destId="{9BFC2D58-B334-5B49-B9FA-51B557BC943C}" srcOrd="1" destOrd="0" presId="urn:microsoft.com/office/officeart/2005/8/layout/hierarchy1"/>
    <dgm:cxn modelId="{A2C5B5C9-47E2-AB44-84E9-D2B62AD06918}" type="presParOf" srcId="{9BFC2D58-B334-5B49-B9FA-51B557BC943C}" destId="{5D8F4C6B-EF57-7747-AADC-2AD59951A052}" srcOrd="0" destOrd="0" presId="urn:microsoft.com/office/officeart/2005/8/layout/hierarchy1"/>
    <dgm:cxn modelId="{65BFFE07-9DF8-4842-A211-92A1BD5B8B83}" type="presParOf" srcId="{5D8F4C6B-EF57-7747-AADC-2AD59951A052}" destId="{3510BD6A-3893-8D4B-84D4-EFC96A003D2F}" srcOrd="0" destOrd="0" presId="urn:microsoft.com/office/officeart/2005/8/layout/hierarchy1"/>
    <dgm:cxn modelId="{4E984DCF-2189-1145-8D7B-17B364817520}" type="presParOf" srcId="{5D8F4C6B-EF57-7747-AADC-2AD59951A052}" destId="{8744A234-E285-3C42-B22C-1B81214344A4}" srcOrd="1" destOrd="0" presId="urn:microsoft.com/office/officeart/2005/8/layout/hierarchy1"/>
    <dgm:cxn modelId="{D5452DF2-58E4-764C-BDEB-DF646BEE0CF9}" type="presParOf" srcId="{9BFC2D58-B334-5B49-B9FA-51B557BC943C}" destId="{12320595-979D-7E4B-BA22-DFE811FD5603}" srcOrd="1" destOrd="0" presId="urn:microsoft.com/office/officeart/2005/8/layout/hierarchy1"/>
    <dgm:cxn modelId="{4CC91599-E444-F745-A264-21C8E6B1B5DF}" type="presParOf" srcId="{12320595-979D-7E4B-BA22-DFE811FD5603}" destId="{1E35FA79-697C-F94B-8330-A0C850FD1A80}" srcOrd="0" destOrd="0" presId="urn:microsoft.com/office/officeart/2005/8/layout/hierarchy1"/>
    <dgm:cxn modelId="{A1557E41-3A4E-BA45-9701-1DB0B87D1CDD}" type="presParOf" srcId="{12320595-979D-7E4B-BA22-DFE811FD5603}" destId="{A8699B86-0804-3D4F-B16E-B8EA7E5F005F}" srcOrd="1" destOrd="0" presId="urn:microsoft.com/office/officeart/2005/8/layout/hierarchy1"/>
    <dgm:cxn modelId="{81280973-5ABD-3042-A695-956C1034267D}" type="presParOf" srcId="{A8699B86-0804-3D4F-B16E-B8EA7E5F005F}" destId="{1FF90D9A-DBE5-CA44-8866-92AEB36A60CF}" srcOrd="0" destOrd="0" presId="urn:microsoft.com/office/officeart/2005/8/layout/hierarchy1"/>
    <dgm:cxn modelId="{8529D754-5C93-2745-A490-46DAB0121A11}" type="presParOf" srcId="{1FF90D9A-DBE5-CA44-8866-92AEB36A60CF}" destId="{3D38254E-8C0B-7440-9CF3-EE995EB5A8DC}" srcOrd="0" destOrd="0" presId="urn:microsoft.com/office/officeart/2005/8/layout/hierarchy1"/>
    <dgm:cxn modelId="{02A0E0EA-7CF1-3142-A71B-5A6E86C66181}" type="presParOf" srcId="{1FF90D9A-DBE5-CA44-8866-92AEB36A60CF}" destId="{1ABBFC1A-6D2D-644D-86BF-288A1ECCA042}" srcOrd="1" destOrd="0" presId="urn:microsoft.com/office/officeart/2005/8/layout/hierarchy1"/>
    <dgm:cxn modelId="{23153C83-0B84-2F49-97A0-08F2D9B1E57C}" type="presParOf" srcId="{A8699B86-0804-3D4F-B16E-B8EA7E5F005F}" destId="{1532AD7C-62C2-4844-9873-36835A038E20}" srcOrd="1" destOrd="0" presId="urn:microsoft.com/office/officeart/2005/8/layout/hierarchy1"/>
    <dgm:cxn modelId="{D9D4ECC4-7273-B74B-A2F4-F0E97DE91A30}" type="presParOf" srcId="{81873511-FA3F-F34A-BA4E-93F9B0818EB1}" destId="{E895DC91-C539-724A-B3FB-1E208C3E4058}" srcOrd="2" destOrd="0" presId="urn:microsoft.com/office/officeart/2005/8/layout/hierarchy1"/>
    <dgm:cxn modelId="{E877BA06-D5E9-DF40-8F49-1E1B2AA0772B}" type="presParOf" srcId="{81873511-FA3F-F34A-BA4E-93F9B0818EB1}" destId="{4A3F2060-4B1A-0442-B42E-6C53CFA9894B}" srcOrd="3" destOrd="0" presId="urn:microsoft.com/office/officeart/2005/8/layout/hierarchy1"/>
    <dgm:cxn modelId="{3B0AFCAF-46E0-3A4F-AB2A-CC6D4ABBB48E}" type="presParOf" srcId="{4A3F2060-4B1A-0442-B42E-6C53CFA9894B}" destId="{6C4FAC4C-4D0A-B241-90AA-B1F5839CB3BC}" srcOrd="0" destOrd="0" presId="urn:microsoft.com/office/officeart/2005/8/layout/hierarchy1"/>
    <dgm:cxn modelId="{D6EA1D5C-1F73-6D4F-8199-869E7F6B7D34}" type="presParOf" srcId="{6C4FAC4C-4D0A-B241-90AA-B1F5839CB3BC}" destId="{887FE915-7EE2-B142-AE1E-7B78EA68C1DD}" srcOrd="0" destOrd="0" presId="urn:microsoft.com/office/officeart/2005/8/layout/hierarchy1"/>
    <dgm:cxn modelId="{0F384D3D-0DC9-9B4C-AA6E-667CF0C12D86}" type="presParOf" srcId="{6C4FAC4C-4D0A-B241-90AA-B1F5839CB3BC}" destId="{B4C81C10-6DB1-1D46-A4DF-94E752EC65CE}" srcOrd="1" destOrd="0" presId="urn:microsoft.com/office/officeart/2005/8/layout/hierarchy1"/>
    <dgm:cxn modelId="{D33728A9-0EA5-B141-9F84-490E2B0AF86B}" type="presParOf" srcId="{4A3F2060-4B1A-0442-B42E-6C53CFA9894B}" destId="{7D90F0E8-E8B3-A64A-95C0-D8750CD5E27F}" srcOrd="1" destOrd="0" presId="urn:microsoft.com/office/officeart/2005/8/layout/hierarchy1"/>
    <dgm:cxn modelId="{0B5605AF-072A-C64C-85AE-E20AD02DE9DD}" type="presParOf" srcId="{7D90F0E8-E8B3-A64A-95C0-D8750CD5E27F}" destId="{222F197C-E2FA-D84E-ABA9-7DE6C3340AD9}" srcOrd="0" destOrd="0" presId="urn:microsoft.com/office/officeart/2005/8/layout/hierarchy1"/>
    <dgm:cxn modelId="{CD360162-7B0D-2B47-9594-7BCD3E3E3D34}" type="presParOf" srcId="{7D90F0E8-E8B3-A64A-95C0-D8750CD5E27F}" destId="{B736FC77-C226-C744-B4E9-932F1B56C8F3}" srcOrd="1" destOrd="0" presId="urn:microsoft.com/office/officeart/2005/8/layout/hierarchy1"/>
    <dgm:cxn modelId="{6A102C3E-9902-3C40-AFF5-FFB1E42351B2}" type="presParOf" srcId="{B736FC77-C226-C744-B4E9-932F1B56C8F3}" destId="{BC8D4F4E-20A3-1348-B744-FEE5970EA92A}" srcOrd="0" destOrd="0" presId="urn:microsoft.com/office/officeart/2005/8/layout/hierarchy1"/>
    <dgm:cxn modelId="{915BC00A-812C-894B-8C5C-7517CCD2A24F}" type="presParOf" srcId="{BC8D4F4E-20A3-1348-B744-FEE5970EA92A}" destId="{72AAA5C2-AD8B-7C4F-92F4-FC0D76852EB4}" srcOrd="0" destOrd="0" presId="urn:microsoft.com/office/officeart/2005/8/layout/hierarchy1"/>
    <dgm:cxn modelId="{183A59B7-6944-2A4A-A3F0-9C0C581EF109}" type="presParOf" srcId="{BC8D4F4E-20A3-1348-B744-FEE5970EA92A}" destId="{4793CFCE-3722-094C-A0A0-74990FC5DED9}" srcOrd="1" destOrd="0" presId="urn:microsoft.com/office/officeart/2005/8/layout/hierarchy1"/>
    <dgm:cxn modelId="{679BFE94-7313-6F49-BDA1-B1CFCE6350BE}" type="presParOf" srcId="{B736FC77-C226-C744-B4E9-932F1B56C8F3}" destId="{A9D995E0-0958-F141-A460-37FE9F422E1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EBA771-8422-1945-83DF-978C7242B3EA}">
      <dsp:nvSpPr>
        <dsp:cNvPr id="0" name=""/>
        <dsp:cNvSpPr/>
      </dsp:nvSpPr>
      <dsp:spPr>
        <a:xfrm>
          <a:off x="993101" y="413"/>
          <a:ext cx="1702377" cy="10810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D10369-BA84-0045-86F6-424F17220050}">
      <dsp:nvSpPr>
        <dsp:cNvPr id="0" name=""/>
        <dsp:cNvSpPr/>
      </dsp:nvSpPr>
      <dsp:spPr>
        <a:xfrm>
          <a:off x="1182254" y="180109"/>
          <a:ext cx="1702377" cy="10810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table</a:t>
          </a:r>
          <a:endParaRPr lang="en-US" sz="4700" kern="1200" dirty="0"/>
        </a:p>
      </dsp:txBody>
      <dsp:txXfrm>
        <a:off x="1213916" y="211771"/>
        <a:ext cx="1639053" cy="10176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B6B8D-9243-6844-9B61-EB1ABD0D7927}">
      <dsp:nvSpPr>
        <dsp:cNvPr id="0" name=""/>
        <dsp:cNvSpPr/>
      </dsp:nvSpPr>
      <dsp:spPr>
        <a:xfrm>
          <a:off x="3986402" y="945413"/>
          <a:ext cx="91440" cy="4328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281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EBA771-8422-1945-83DF-978C7242B3EA}">
      <dsp:nvSpPr>
        <dsp:cNvPr id="0" name=""/>
        <dsp:cNvSpPr/>
      </dsp:nvSpPr>
      <dsp:spPr>
        <a:xfrm>
          <a:off x="3288022" y="407"/>
          <a:ext cx="1488199" cy="9450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D10369-BA84-0045-86F6-424F17220050}">
      <dsp:nvSpPr>
        <dsp:cNvPr id="0" name=""/>
        <dsp:cNvSpPr/>
      </dsp:nvSpPr>
      <dsp:spPr>
        <a:xfrm>
          <a:off x="3453378" y="157494"/>
          <a:ext cx="1488199" cy="9450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table</a:t>
          </a:r>
          <a:endParaRPr lang="en-US" sz="4100" kern="1200" dirty="0"/>
        </a:p>
      </dsp:txBody>
      <dsp:txXfrm>
        <a:off x="3481056" y="185172"/>
        <a:ext cx="1432843" cy="889650"/>
      </dsp:txXfrm>
    </dsp:sp>
    <dsp:sp modelId="{E6CEE8D0-B460-A546-B42C-59F6FFD1D66C}">
      <dsp:nvSpPr>
        <dsp:cNvPr id="0" name=""/>
        <dsp:cNvSpPr/>
      </dsp:nvSpPr>
      <dsp:spPr>
        <a:xfrm>
          <a:off x="3288022" y="1378231"/>
          <a:ext cx="1488199" cy="9450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DD6987C-62F9-F343-941B-84B04CD90E8B}">
      <dsp:nvSpPr>
        <dsp:cNvPr id="0" name=""/>
        <dsp:cNvSpPr/>
      </dsp:nvSpPr>
      <dsp:spPr>
        <a:xfrm>
          <a:off x="3453378" y="1535319"/>
          <a:ext cx="1488199" cy="9450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err="1" smtClean="0"/>
            <a:t>tr</a:t>
          </a:r>
          <a:endParaRPr lang="en-US" sz="4100" kern="1200" dirty="0"/>
        </a:p>
      </dsp:txBody>
      <dsp:txXfrm>
        <a:off x="3481056" y="1562997"/>
        <a:ext cx="1432843" cy="8896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2BC227-E9C5-7B4A-8892-96EAC0A5ED87}">
      <dsp:nvSpPr>
        <dsp:cNvPr id="0" name=""/>
        <dsp:cNvSpPr/>
      </dsp:nvSpPr>
      <dsp:spPr>
        <a:xfrm>
          <a:off x="4783343" y="3198487"/>
          <a:ext cx="91440" cy="3739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391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71620C-D9BB-BA45-971A-72A737586241}">
      <dsp:nvSpPr>
        <dsp:cNvPr id="0" name=""/>
        <dsp:cNvSpPr/>
      </dsp:nvSpPr>
      <dsp:spPr>
        <a:xfrm>
          <a:off x="4043373" y="2008168"/>
          <a:ext cx="785689" cy="373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813"/>
              </a:lnTo>
              <a:lnTo>
                <a:pt x="785689" y="254813"/>
              </a:lnTo>
              <a:lnTo>
                <a:pt x="785689" y="37391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151A34-853E-BE49-83FD-55572B3D8E3E}">
      <dsp:nvSpPr>
        <dsp:cNvPr id="0" name=""/>
        <dsp:cNvSpPr/>
      </dsp:nvSpPr>
      <dsp:spPr>
        <a:xfrm>
          <a:off x="3211963" y="3198487"/>
          <a:ext cx="91440" cy="3739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391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B9C9DE-7639-0243-846C-6697EEB500C9}">
      <dsp:nvSpPr>
        <dsp:cNvPr id="0" name=""/>
        <dsp:cNvSpPr/>
      </dsp:nvSpPr>
      <dsp:spPr>
        <a:xfrm>
          <a:off x="3257683" y="2008168"/>
          <a:ext cx="785689" cy="373916"/>
        </a:xfrm>
        <a:custGeom>
          <a:avLst/>
          <a:gdLst/>
          <a:ahLst/>
          <a:cxnLst/>
          <a:rect l="0" t="0" r="0" b="0"/>
          <a:pathLst>
            <a:path>
              <a:moveTo>
                <a:pt x="785689" y="0"/>
              </a:moveTo>
              <a:lnTo>
                <a:pt x="785689" y="254813"/>
              </a:lnTo>
              <a:lnTo>
                <a:pt x="0" y="254813"/>
              </a:lnTo>
              <a:lnTo>
                <a:pt x="0" y="37391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BB6B8D-9243-6844-9B61-EB1ABD0D7927}">
      <dsp:nvSpPr>
        <dsp:cNvPr id="0" name=""/>
        <dsp:cNvSpPr/>
      </dsp:nvSpPr>
      <dsp:spPr>
        <a:xfrm>
          <a:off x="3997653" y="817848"/>
          <a:ext cx="91440" cy="3739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391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EBA771-8422-1945-83DF-978C7242B3EA}">
      <dsp:nvSpPr>
        <dsp:cNvPr id="0" name=""/>
        <dsp:cNvSpPr/>
      </dsp:nvSpPr>
      <dsp:spPr>
        <a:xfrm>
          <a:off x="3400536" y="1445"/>
          <a:ext cx="1285674" cy="8164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D10369-BA84-0045-86F6-424F17220050}">
      <dsp:nvSpPr>
        <dsp:cNvPr id="0" name=""/>
        <dsp:cNvSpPr/>
      </dsp:nvSpPr>
      <dsp:spPr>
        <a:xfrm>
          <a:off x="3543389" y="137155"/>
          <a:ext cx="1285674" cy="8164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table</a:t>
          </a:r>
          <a:endParaRPr lang="en-US" sz="3500" kern="1200" dirty="0"/>
        </a:p>
      </dsp:txBody>
      <dsp:txXfrm>
        <a:off x="3567301" y="161067"/>
        <a:ext cx="1237850" cy="768579"/>
      </dsp:txXfrm>
    </dsp:sp>
    <dsp:sp modelId="{E6CEE8D0-B460-A546-B42C-59F6FFD1D66C}">
      <dsp:nvSpPr>
        <dsp:cNvPr id="0" name=""/>
        <dsp:cNvSpPr/>
      </dsp:nvSpPr>
      <dsp:spPr>
        <a:xfrm>
          <a:off x="3400536" y="1191764"/>
          <a:ext cx="1285674" cy="8164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DD6987C-62F9-F343-941B-84B04CD90E8B}">
      <dsp:nvSpPr>
        <dsp:cNvPr id="0" name=""/>
        <dsp:cNvSpPr/>
      </dsp:nvSpPr>
      <dsp:spPr>
        <a:xfrm>
          <a:off x="3543389" y="1327475"/>
          <a:ext cx="1285674" cy="8164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err="1" smtClean="0"/>
            <a:t>tr</a:t>
          </a:r>
          <a:endParaRPr lang="en-US" sz="3500" kern="1200" dirty="0"/>
        </a:p>
      </dsp:txBody>
      <dsp:txXfrm>
        <a:off x="3567301" y="1351387"/>
        <a:ext cx="1237850" cy="768579"/>
      </dsp:txXfrm>
    </dsp:sp>
    <dsp:sp modelId="{72E2A424-5EA5-2C49-996F-5F21AA57EEA4}">
      <dsp:nvSpPr>
        <dsp:cNvPr id="0" name=""/>
        <dsp:cNvSpPr/>
      </dsp:nvSpPr>
      <dsp:spPr>
        <a:xfrm>
          <a:off x="2614846" y="2382084"/>
          <a:ext cx="1285674" cy="8164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E141414-1FBE-0A42-99E9-2FF05F778987}">
      <dsp:nvSpPr>
        <dsp:cNvPr id="0" name=""/>
        <dsp:cNvSpPr/>
      </dsp:nvSpPr>
      <dsp:spPr>
        <a:xfrm>
          <a:off x="2757699" y="2517794"/>
          <a:ext cx="1285674" cy="8164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err="1" smtClean="0"/>
            <a:t>th</a:t>
          </a:r>
          <a:endParaRPr lang="en-US" sz="3500" kern="1200" dirty="0"/>
        </a:p>
      </dsp:txBody>
      <dsp:txXfrm>
        <a:off x="2781611" y="2541706"/>
        <a:ext cx="1237850" cy="768579"/>
      </dsp:txXfrm>
    </dsp:sp>
    <dsp:sp modelId="{36EFB722-A409-E146-A991-20A3285B00A6}">
      <dsp:nvSpPr>
        <dsp:cNvPr id="0" name=""/>
        <dsp:cNvSpPr/>
      </dsp:nvSpPr>
      <dsp:spPr>
        <a:xfrm>
          <a:off x="2614846" y="3572404"/>
          <a:ext cx="1285674" cy="8164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871F879-A954-DC44-BC4A-E3D48A7B4489}">
      <dsp:nvSpPr>
        <dsp:cNvPr id="0" name=""/>
        <dsp:cNvSpPr/>
      </dsp:nvSpPr>
      <dsp:spPr>
        <a:xfrm>
          <a:off x="2757699" y="3708114"/>
          <a:ext cx="1285674" cy="8164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A</a:t>
          </a:r>
          <a:endParaRPr lang="en-US" sz="3500" kern="1200" dirty="0"/>
        </a:p>
      </dsp:txBody>
      <dsp:txXfrm>
        <a:off x="2781611" y="3732026"/>
        <a:ext cx="1237850" cy="768579"/>
      </dsp:txXfrm>
    </dsp:sp>
    <dsp:sp modelId="{2BFFF8B3-2B04-5447-B159-7F0BC1A04C34}">
      <dsp:nvSpPr>
        <dsp:cNvPr id="0" name=""/>
        <dsp:cNvSpPr/>
      </dsp:nvSpPr>
      <dsp:spPr>
        <a:xfrm>
          <a:off x="4186226" y="2382084"/>
          <a:ext cx="1285674" cy="8164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11CED2-F886-0144-92FB-10FAE9EF44BF}">
      <dsp:nvSpPr>
        <dsp:cNvPr id="0" name=""/>
        <dsp:cNvSpPr/>
      </dsp:nvSpPr>
      <dsp:spPr>
        <a:xfrm>
          <a:off x="4329079" y="2517794"/>
          <a:ext cx="1285674" cy="8164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err="1" smtClean="0"/>
            <a:t>th</a:t>
          </a:r>
          <a:endParaRPr lang="en-US" sz="3500" kern="1200" dirty="0"/>
        </a:p>
      </dsp:txBody>
      <dsp:txXfrm>
        <a:off x="4352991" y="2541706"/>
        <a:ext cx="1237850" cy="768579"/>
      </dsp:txXfrm>
    </dsp:sp>
    <dsp:sp modelId="{3F92A563-ADCE-474D-BBBA-83491B8C6F8F}">
      <dsp:nvSpPr>
        <dsp:cNvPr id="0" name=""/>
        <dsp:cNvSpPr/>
      </dsp:nvSpPr>
      <dsp:spPr>
        <a:xfrm>
          <a:off x="4186226" y="3572404"/>
          <a:ext cx="1285674" cy="8164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99671A-C0E6-9E4E-AF63-3914066D1DD4}">
      <dsp:nvSpPr>
        <dsp:cNvPr id="0" name=""/>
        <dsp:cNvSpPr/>
      </dsp:nvSpPr>
      <dsp:spPr>
        <a:xfrm>
          <a:off x="4329079" y="3708114"/>
          <a:ext cx="1285674" cy="8164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B</a:t>
          </a:r>
          <a:endParaRPr lang="en-US" sz="3500" kern="1200" dirty="0"/>
        </a:p>
      </dsp:txBody>
      <dsp:txXfrm>
        <a:off x="4352991" y="3732026"/>
        <a:ext cx="1237850" cy="7685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25D277-CB85-5E43-9B14-3A071A161664}">
      <dsp:nvSpPr>
        <dsp:cNvPr id="0" name=""/>
        <dsp:cNvSpPr/>
      </dsp:nvSpPr>
      <dsp:spPr>
        <a:xfrm>
          <a:off x="6354722" y="3198487"/>
          <a:ext cx="91440" cy="3739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391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41C144-AB23-4044-AE49-8BEC8F537AFE}">
      <dsp:nvSpPr>
        <dsp:cNvPr id="0" name=""/>
        <dsp:cNvSpPr/>
      </dsp:nvSpPr>
      <dsp:spPr>
        <a:xfrm>
          <a:off x="5614753" y="2008168"/>
          <a:ext cx="785689" cy="373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813"/>
              </a:lnTo>
              <a:lnTo>
                <a:pt x="785689" y="254813"/>
              </a:lnTo>
              <a:lnTo>
                <a:pt x="785689" y="37391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73F2E0-513B-6B49-9968-96EDCD8C2B3D}">
      <dsp:nvSpPr>
        <dsp:cNvPr id="0" name=""/>
        <dsp:cNvSpPr/>
      </dsp:nvSpPr>
      <dsp:spPr>
        <a:xfrm>
          <a:off x="4783343" y="3198487"/>
          <a:ext cx="91440" cy="3739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391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76C848-FF56-ED49-BD7C-935F3B30CB95}">
      <dsp:nvSpPr>
        <dsp:cNvPr id="0" name=""/>
        <dsp:cNvSpPr/>
      </dsp:nvSpPr>
      <dsp:spPr>
        <a:xfrm>
          <a:off x="4829063" y="2008168"/>
          <a:ext cx="785689" cy="373916"/>
        </a:xfrm>
        <a:custGeom>
          <a:avLst/>
          <a:gdLst/>
          <a:ahLst/>
          <a:cxnLst/>
          <a:rect l="0" t="0" r="0" b="0"/>
          <a:pathLst>
            <a:path>
              <a:moveTo>
                <a:pt x="785689" y="0"/>
              </a:moveTo>
              <a:lnTo>
                <a:pt x="785689" y="254813"/>
              </a:lnTo>
              <a:lnTo>
                <a:pt x="0" y="254813"/>
              </a:lnTo>
              <a:lnTo>
                <a:pt x="0" y="37391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18919A-A8E1-AD48-BD8C-AD5316A07225}">
      <dsp:nvSpPr>
        <dsp:cNvPr id="0" name=""/>
        <dsp:cNvSpPr/>
      </dsp:nvSpPr>
      <dsp:spPr>
        <a:xfrm>
          <a:off x="4043373" y="817848"/>
          <a:ext cx="1571379" cy="373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813"/>
              </a:lnTo>
              <a:lnTo>
                <a:pt x="1571379" y="254813"/>
              </a:lnTo>
              <a:lnTo>
                <a:pt x="1571379" y="37391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2BC227-E9C5-7B4A-8892-96EAC0A5ED87}">
      <dsp:nvSpPr>
        <dsp:cNvPr id="0" name=""/>
        <dsp:cNvSpPr/>
      </dsp:nvSpPr>
      <dsp:spPr>
        <a:xfrm>
          <a:off x="3211963" y="3198487"/>
          <a:ext cx="91440" cy="3739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391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71620C-D9BB-BA45-971A-72A737586241}">
      <dsp:nvSpPr>
        <dsp:cNvPr id="0" name=""/>
        <dsp:cNvSpPr/>
      </dsp:nvSpPr>
      <dsp:spPr>
        <a:xfrm>
          <a:off x="2471994" y="2008168"/>
          <a:ext cx="785689" cy="373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813"/>
              </a:lnTo>
              <a:lnTo>
                <a:pt x="785689" y="254813"/>
              </a:lnTo>
              <a:lnTo>
                <a:pt x="785689" y="37391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151A34-853E-BE49-83FD-55572B3D8E3E}">
      <dsp:nvSpPr>
        <dsp:cNvPr id="0" name=""/>
        <dsp:cNvSpPr/>
      </dsp:nvSpPr>
      <dsp:spPr>
        <a:xfrm>
          <a:off x="1640584" y="3198487"/>
          <a:ext cx="91440" cy="3739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391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B9C9DE-7639-0243-846C-6697EEB500C9}">
      <dsp:nvSpPr>
        <dsp:cNvPr id="0" name=""/>
        <dsp:cNvSpPr/>
      </dsp:nvSpPr>
      <dsp:spPr>
        <a:xfrm>
          <a:off x="1686304" y="2008168"/>
          <a:ext cx="785689" cy="373916"/>
        </a:xfrm>
        <a:custGeom>
          <a:avLst/>
          <a:gdLst/>
          <a:ahLst/>
          <a:cxnLst/>
          <a:rect l="0" t="0" r="0" b="0"/>
          <a:pathLst>
            <a:path>
              <a:moveTo>
                <a:pt x="785689" y="0"/>
              </a:moveTo>
              <a:lnTo>
                <a:pt x="785689" y="254813"/>
              </a:lnTo>
              <a:lnTo>
                <a:pt x="0" y="254813"/>
              </a:lnTo>
              <a:lnTo>
                <a:pt x="0" y="37391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BB6B8D-9243-6844-9B61-EB1ABD0D7927}">
      <dsp:nvSpPr>
        <dsp:cNvPr id="0" name=""/>
        <dsp:cNvSpPr/>
      </dsp:nvSpPr>
      <dsp:spPr>
        <a:xfrm>
          <a:off x="2471994" y="817848"/>
          <a:ext cx="1571379" cy="373916"/>
        </a:xfrm>
        <a:custGeom>
          <a:avLst/>
          <a:gdLst/>
          <a:ahLst/>
          <a:cxnLst/>
          <a:rect l="0" t="0" r="0" b="0"/>
          <a:pathLst>
            <a:path>
              <a:moveTo>
                <a:pt x="1571379" y="0"/>
              </a:moveTo>
              <a:lnTo>
                <a:pt x="1571379" y="254813"/>
              </a:lnTo>
              <a:lnTo>
                <a:pt x="0" y="254813"/>
              </a:lnTo>
              <a:lnTo>
                <a:pt x="0" y="37391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EBA771-8422-1945-83DF-978C7242B3EA}">
      <dsp:nvSpPr>
        <dsp:cNvPr id="0" name=""/>
        <dsp:cNvSpPr/>
      </dsp:nvSpPr>
      <dsp:spPr>
        <a:xfrm>
          <a:off x="3400536" y="1445"/>
          <a:ext cx="1285674" cy="8164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D10369-BA84-0045-86F6-424F17220050}">
      <dsp:nvSpPr>
        <dsp:cNvPr id="0" name=""/>
        <dsp:cNvSpPr/>
      </dsp:nvSpPr>
      <dsp:spPr>
        <a:xfrm>
          <a:off x="3543389" y="137155"/>
          <a:ext cx="1285674" cy="8164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table</a:t>
          </a:r>
          <a:endParaRPr lang="en-US" sz="2800" kern="1200" dirty="0"/>
        </a:p>
      </dsp:txBody>
      <dsp:txXfrm>
        <a:off x="3567301" y="161067"/>
        <a:ext cx="1237850" cy="768579"/>
      </dsp:txXfrm>
    </dsp:sp>
    <dsp:sp modelId="{E6CEE8D0-B460-A546-B42C-59F6FFD1D66C}">
      <dsp:nvSpPr>
        <dsp:cNvPr id="0" name=""/>
        <dsp:cNvSpPr/>
      </dsp:nvSpPr>
      <dsp:spPr>
        <a:xfrm>
          <a:off x="1829157" y="1191764"/>
          <a:ext cx="1285674" cy="8164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DD6987C-62F9-F343-941B-84B04CD90E8B}">
      <dsp:nvSpPr>
        <dsp:cNvPr id="0" name=""/>
        <dsp:cNvSpPr/>
      </dsp:nvSpPr>
      <dsp:spPr>
        <a:xfrm>
          <a:off x="1972009" y="1327475"/>
          <a:ext cx="1285674" cy="8164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tr</a:t>
          </a:r>
          <a:endParaRPr lang="en-US" sz="2800" kern="1200" dirty="0"/>
        </a:p>
      </dsp:txBody>
      <dsp:txXfrm>
        <a:off x="1995921" y="1351387"/>
        <a:ext cx="1237850" cy="768579"/>
      </dsp:txXfrm>
    </dsp:sp>
    <dsp:sp modelId="{72E2A424-5EA5-2C49-996F-5F21AA57EEA4}">
      <dsp:nvSpPr>
        <dsp:cNvPr id="0" name=""/>
        <dsp:cNvSpPr/>
      </dsp:nvSpPr>
      <dsp:spPr>
        <a:xfrm>
          <a:off x="1043467" y="2382084"/>
          <a:ext cx="1285674" cy="8164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E141414-1FBE-0A42-99E9-2FF05F778987}">
      <dsp:nvSpPr>
        <dsp:cNvPr id="0" name=""/>
        <dsp:cNvSpPr/>
      </dsp:nvSpPr>
      <dsp:spPr>
        <a:xfrm>
          <a:off x="1186320" y="2517794"/>
          <a:ext cx="1285674" cy="8164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th</a:t>
          </a:r>
          <a:endParaRPr lang="en-US" sz="2800" kern="1200" dirty="0"/>
        </a:p>
      </dsp:txBody>
      <dsp:txXfrm>
        <a:off x="1210232" y="2541706"/>
        <a:ext cx="1237850" cy="768579"/>
      </dsp:txXfrm>
    </dsp:sp>
    <dsp:sp modelId="{36EFB722-A409-E146-A991-20A3285B00A6}">
      <dsp:nvSpPr>
        <dsp:cNvPr id="0" name=""/>
        <dsp:cNvSpPr/>
      </dsp:nvSpPr>
      <dsp:spPr>
        <a:xfrm>
          <a:off x="1043467" y="3572404"/>
          <a:ext cx="1285674" cy="8164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871F879-A954-DC44-BC4A-E3D48A7B4489}">
      <dsp:nvSpPr>
        <dsp:cNvPr id="0" name=""/>
        <dsp:cNvSpPr/>
      </dsp:nvSpPr>
      <dsp:spPr>
        <a:xfrm>
          <a:off x="1186320" y="3708114"/>
          <a:ext cx="1285674" cy="8164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</a:t>
          </a:r>
          <a:endParaRPr lang="en-US" sz="2800" kern="1200" dirty="0"/>
        </a:p>
      </dsp:txBody>
      <dsp:txXfrm>
        <a:off x="1210232" y="3732026"/>
        <a:ext cx="1237850" cy="768579"/>
      </dsp:txXfrm>
    </dsp:sp>
    <dsp:sp modelId="{2BFFF8B3-2B04-5447-B159-7F0BC1A04C34}">
      <dsp:nvSpPr>
        <dsp:cNvPr id="0" name=""/>
        <dsp:cNvSpPr/>
      </dsp:nvSpPr>
      <dsp:spPr>
        <a:xfrm>
          <a:off x="2614846" y="2382084"/>
          <a:ext cx="1285674" cy="8164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11CED2-F886-0144-92FB-10FAE9EF44BF}">
      <dsp:nvSpPr>
        <dsp:cNvPr id="0" name=""/>
        <dsp:cNvSpPr/>
      </dsp:nvSpPr>
      <dsp:spPr>
        <a:xfrm>
          <a:off x="2757699" y="2517794"/>
          <a:ext cx="1285674" cy="8164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th</a:t>
          </a:r>
          <a:endParaRPr lang="en-US" sz="2800" kern="1200" dirty="0"/>
        </a:p>
      </dsp:txBody>
      <dsp:txXfrm>
        <a:off x="2781611" y="2541706"/>
        <a:ext cx="1237850" cy="768579"/>
      </dsp:txXfrm>
    </dsp:sp>
    <dsp:sp modelId="{3F92A563-ADCE-474D-BBBA-83491B8C6F8F}">
      <dsp:nvSpPr>
        <dsp:cNvPr id="0" name=""/>
        <dsp:cNvSpPr/>
      </dsp:nvSpPr>
      <dsp:spPr>
        <a:xfrm>
          <a:off x="2614846" y="3572404"/>
          <a:ext cx="1285674" cy="8164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99671A-C0E6-9E4E-AF63-3914066D1DD4}">
      <dsp:nvSpPr>
        <dsp:cNvPr id="0" name=""/>
        <dsp:cNvSpPr/>
      </dsp:nvSpPr>
      <dsp:spPr>
        <a:xfrm>
          <a:off x="2757699" y="3708114"/>
          <a:ext cx="1285674" cy="8164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B</a:t>
          </a:r>
          <a:endParaRPr lang="en-US" sz="2800" kern="1200" dirty="0"/>
        </a:p>
      </dsp:txBody>
      <dsp:txXfrm>
        <a:off x="2781611" y="3732026"/>
        <a:ext cx="1237850" cy="768579"/>
      </dsp:txXfrm>
    </dsp:sp>
    <dsp:sp modelId="{D424B3B0-D497-714E-94CB-274BC7BD4080}">
      <dsp:nvSpPr>
        <dsp:cNvPr id="0" name=""/>
        <dsp:cNvSpPr/>
      </dsp:nvSpPr>
      <dsp:spPr>
        <a:xfrm>
          <a:off x="4971916" y="1191764"/>
          <a:ext cx="1285674" cy="8164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86E978C-B52F-914E-BFF7-B8DD76E16A06}">
      <dsp:nvSpPr>
        <dsp:cNvPr id="0" name=""/>
        <dsp:cNvSpPr/>
      </dsp:nvSpPr>
      <dsp:spPr>
        <a:xfrm>
          <a:off x="5114768" y="1327475"/>
          <a:ext cx="1285674" cy="8164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tr</a:t>
          </a:r>
          <a:endParaRPr lang="en-US" sz="2800" kern="1200" dirty="0"/>
        </a:p>
      </dsp:txBody>
      <dsp:txXfrm>
        <a:off x="5138680" y="1351387"/>
        <a:ext cx="1237850" cy="768579"/>
      </dsp:txXfrm>
    </dsp:sp>
    <dsp:sp modelId="{06B0D8D5-CEE8-A545-B06F-C32B5F02F7E7}">
      <dsp:nvSpPr>
        <dsp:cNvPr id="0" name=""/>
        <dsp:cNvSpPr/>
      </dsp:nvSpPr>
      <dsp:spPr>
        <a:xfrm>
          <a:off x="4186226" y="2382084"/>
          <a:ext cx="1285674" cy="8164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335143-8E8E-3647-A973-6953353C057B}">
      <dsp:nvSpPr>
        <dsp:cNvPr id="0" name=""/>
        <dsp:cNvSpPr/>
      </dsp:nvSpPr>
      <dsp:spPr>
        <a:xfrm>
          <a:off x="4329079" y="2517794"/>
          <a:ext cx="1285674" cy="8164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td</a:t>
          </a:r>
          <a:endParaRPr lang="en-US" sz="2800" kern="1200" dirty="0"/>
        </a:p>
      </dsp:txBody>
      <dsp:txXfrm>
        <a:off x="4352991" y="2541706"/>
        <a:ext cx="1237850" cy="768579"/>
      </dsp:txXfrm>
    </dsp:sp>
    <dsp:sp modelId="{A68A0E00-821A-0F42-B2AE-906CBDD2F81C}">
      <dsp:nvSpPr>
        <dsp:cNvPr id="0" name=""/>
        <dsp:cNvSpPr/>
      </dsp:nvSpPr>
      <dsp:spPr>
        <a:xfrm>
          <a:off x="4186226" y="3572404"/>
          <a:ext cx="1285674" cy="8164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3437FB0-7EC4-554B-9BE6-21A5C4F33077}">
      <dsp:nvSpPr>
        <dsp:cNvPr id="0" name=""/>
        <dsp:cNvSpPr/>
      </dsp:nvSpPr>
      <dsp:spPr>
        <a:xfrm>
          <a:off x="4329079" y="3708114"/>
          <a:ext cx="1285674" cy="8164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1</a:t>
          </a:r>
          <a:endParaRPr lang="en-US" sz="2800" kern="1200" dirty="0"/>
        </a:p>
      </dsp:txBody>
      <dsp:txXfrm>
        <a:off x="4352991" y="3732026"/>
        <a:ext cx="1237850" cy="768579"/>
      </dsp:txXfrm>
    </dsp:sp>
    <dsp:sp modelId="{18CFCE98-F68F-7F40-B0CB-CA177DACB74E}">
      <dsp:nvSpPr>
        <dsp:cNvPr id="0" name=""/>
        <dsp:cNvSpPr/>
      </dsp:nvSpPr>
      <dsp:spPr>
        <a:xfrm>
          <a:off x="5757605" y="2382084"/>
          <a:ext cx="1285674" cy="8164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1B54C39-B1A8-BA4C-8ADB-44893C01C53F}">
      <dsp:nvSpPr>
        <dsp:cNvPr id="0" name=""/>
        <dsp:cNvSpPr/>
      </dsp:nvSpPr>
      <dsp:spPr>
        <a:xfrm>
          <a:off x="5900458" y="2517794"/>
          <a:ext cx="1285674" cy="8164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td</a:t>
          </a:r>
          <a:endParaRPr lang="en-US" sz="2800" kern="1200" dirty="0"/>
        </a:p>
      </dsp:txBody>
      <dsp:txXfrm>
        <a:off x="5924370" y="2541706"/>
        <a:ext cx="1237850" cy="768579"/>
      </dsp:txXfrm>
    </dsp:sp>
    <dsp:sp modelId="{CD93AE65-D998-F04B-8700-CD1489CCD651}">
      <dsp:nvSpPr>
        <dsp:cNvPr id="0" name=""/>
        <dsp:cNvSpPr/>
      </dsp:nvSpPr>
      <dsp:spPr>
        <a:xfrm>
          <a:off x="5757605" y="3572404"/>
          <a:ext cx="1285674" cy="8164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F16C55B-9992-9B42-BA55-8A9D0B66E416}">
      <dsp:nvSpPr>
        <dsp:cNvPr id="0" name=""/>
        <dsp:cNvSpPr/>
      </dsp:nvSpPr>
      <dsp:spPr>
        <a:xfrm>
          <a:off x="5900458" y="3708114"/>
          <a:ext cx="1285674" cy="8164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25,000</a:t>
          </a:r>
          <a:endParaRPr lang="en-US" sz="2800" kern="1200" dirty="0"/>
        </a:p>
      </dsp:txBody>
      <dsp:txXfrm>
        <a:off x="5924370" y="3732026"/>
        <a:ext cx="1237850" cy="76857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2F197C-E2FA-D84E-ABA9-7DE6C3340AD9}">
      <dsp:nvSpPr>
        <dsp:cNvPr id="0" name=""/>
        <dsp:cNvSpPr/>
      </dsp:nvSpPr>
      <dsp:spPr>
        <a:xfrm>
          <a:off x="7486694" y="3091911"/>
          <a:ext cx="91440" cy="3313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131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95DC91-C539-724A-B3FB-1E208C3E4058}">
      <dsp:nvSpPr>
        <dsp:cNvPr id="0" name=""/>
        <dsp:cNvSpPr/>
      </dsp:nvSpPr>
      <dsp:spPr>
        <a:xfrm>
          <a:off x="6836233" y="2037197"/>
          <a:ext cx="696180" cy="3313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784"/>
              </a:lnTo>
              <a:lnTo>
                <a:pt x="696180" y="225784"/>
              </a:lnTo>
              <a:lnTo>
                <a:pt x="696180" y="33131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35FA79-697C-F94B-8330-A0C850FD1A80}">
      <dsp:nvSpPr>
        <dsp:cNvPr id="0" name=""/>
        <dsp:cNvSpPr/>
      </dsp:nvSpPr>
      <dsp:spPr>
        <a:xfrm>
          <a:off x="6094333" y="3091911"/>
          <a:ext cx="91440" cy="3313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131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411DA1-68E9-1741-9DF7-E05FEA5CB277}">
      <dsp:nvSpPr>
        <dsp:cNvPr id="0" name=""/>
        <dsp:cNvSpPr/>
      </dsp:nvSpPr>
      <dsp:spPr>
        <a:xfrm>
          <a:off x="6140053" y="2037197"/>
          <a:ext cx="696180" cy="331318"/>
        </a:xfrm>
        <a:custGeom>
          <a:avLst/>
          <a:gdLst/>
          <a:ahLst/>
          <a:cxnLst/>
          <a:rect l="0" t="0" r="0" b="0"/>
          <a:pathLst>
            <a:path>
              <a:moveTo>
                <a:pt x="696180" y="0"/>
              </a:moveTo>
              <a:lnTo>
                <a:pt x="696180" y="225784"/>
              </a:lnTo>
              <a:lnTo>
                <a:pt x="0" y="225784"/>
              </a:lnTo>
              <a:lnTo>
                <a:pt x="0" y="33131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FF98F4-0FB4-C94E-A46A-C21F55B135C4}">
      <dsp:nvSpPr>
        <dsp:cNvPr id="0" name=""/>
        <dsp:cNvSpPr/>
      </dsp:nvSpPr>
      <dsp:spPr>
        <a:xfrm>
          <a:off x="4051510" y="982483"/>
          <a:ext cx="2784723" cy="3313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784"/>
              </a:lnTo>
              <a:lnTo>
                <a:pt x="2784723" y="225784"/>
              </a:lnTo>
              <a:lnTo>
                <a:pt x="2784723" y="33131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25D277-CB85-5E43-9B14-3A071A161664}">
      <dsp:nvSpPr>
        <dsp:cNvPr id="0" name=""/>
        <dsp:cNvSpPr/>
      </dsp:nvSpPr>
      <dsp:spPr>
        <a:xfrm>
          <a:off x="4701971" y="3091911"/>
          <a:ext cx="91440" cy="3313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131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41C144-AB23-4044-AE49-8BEC8F537AFE}">
      <dsp:nvSpPr>
        <dsp:cNvPr id="0" name=""/>
        <dsp:cNvSpPr/>
      </dsp:nvSpPr>
      <dsp:spPr>
        <a:xfrm>
          <a:off x="4051510" y="2037197"/>
          <a:ext cx="696180" cy="3313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784"/>
              </a:lnTo>
              <a:lnTo>
                <a:pt x="696180" y="225784"/>
              </a:lnTo>
              <a:lnTo>
                <a:pt x="696180" y="33131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73F2E0-513B-6B49-9968-96EDCD8C2B3D}">
      <dsp:nvSpPr>
        <dsp:cNvPr id="0" name=""/>
        <dsp:cNvSpPr/>
      </dsp:nvSpPr>
      <dsp:spPr>
        <a:xfrm>
          <a:off x="3309610" y="3091911"/>
          <a:ext cx="91440" cy="3313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131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76C848-FF56-ED49-BD7C-935F3B30CB95}">
      <dsp:nvSpPr>
        <dsp:cNvPr id="0" name=""/>
        <dsp:cNvSpPr/>
      </dsp:nvSpPr>
      <dsp:spPr>
        <a:xfrm>
          <a:off x="3355330" y="2037197"/>
          <a:ext cx="696180" cy="331318"/>
        </a:xfrm>
        <a:custGeom>
          <a:avLst/>
          <a:gdLst/>
          <a:ahLst/>
          <a:cxnLst/>
          <a:rect l="0" t="0" r="0" b="0"/>
          <a:pathLst>
            <a:path>
              <a:moveTo>
                <a:pt x="696180" y="0"/>
              </a:moveTo>
              <a:lnTo>
                <a:pt x="696180" y="225784"/>
              </a:lnTo>
              <a:lnTo>
                <a:pt x="0" y="225784"/>
              </a:lnTo>
              <a:lnTo>
                <a:pt x="0" y="33131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18919A-A8E1-AD48-BD8C-AD5316A07225}">
      <dsp:nvSpPr>
        <dsp:cNvPr id="0" name=""/>
        <dsp:cNvSpPr/>
      </dsp:nvSpPr>
      <dsp:spPr>
        <a:xfrm>
          <a:off x="4005790" y="982483"/>
          <a:ext cx="91440" cy="3313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131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2BC227-E9C5-7B4A-8892-96EAC0A5ED87}">
      <dsp:nvSpPr>
        <dsp:cNvPr id="0" name=""/>
        <dsp:cNvSpPr/>
      </dsp:nvSpPr>
      <dsp:spPr>
        <a:xfrm>
          <a:off x="1917248" y="3091911"/>
          <a:ext cx="91440" cy="3313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131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71620C-D9BB-BA45-971A-72A737586241}">
      <dsp:nvSpPr>
        <dsp:cNvPr id="0" name=""/>
        <dsp:cNvSpPr/>
      </dsp:nvSpPr>
      <dsp:spPr>
        <a:xfrm>
          <a:off x="1266787" y="2037197"/>
          <a:ext cx="696180" cy="3313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784"/>
              </a:lnTo>
              <a:lnTo>
                <a:pt x="696180" y="225784"/>
              </a:lnTo>
              <a:lnTo>
                <a:pt x="696180" y="33131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151A34-853E-BE49-83FD-55572B3D8E3E}">
      <dsp:nvSpPr>
        <dsp:cNvPr id="0" name=""/>
        <dsp:cNvSpPr/>
      </dsp:nvSpPr>
      <dsp:spPr>
        <a:xfrm>
          <a:off x="524887" y="3091911"/>
          <a:ext cx="91440" cy="3313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131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B9C9DE-7639-0243-846C-6697EEB500C9}">
      <dsp:nvSpPr>
        <dsp:cNvPr id="0" name=""/>
        <dsp:cNvSpPr/>
      </dsp:nvSpPr>
      <dsp:spPr>
        <a:xfrm>
          <a:off x="570607" y="2037197"/>
          <a:ext cx="696180" cy="331318"/>
        </a:xfrm>
        <a:custGeom>
          <a:avLst/>
          <a:gdLst/>
          <a:ahLst/>
          <a:cxnLst/>
          <a:rect l="0" t="0" r="0" b="0"/>
          <a:pathLst>
            <a:path>
              <a:moveTo>
                <a:pt x="696180" y="0"/>
              </a:moveTo>
              <a:lnTo>
                <a:pt x="696180" y="225784"/>
              </a:lnTo>
              <a:lnTo>
                <a:pt x="0" y="225784"/>
              </a:lnTo>
              <a:lnTo>
                <a:pt x="0" y="33131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BB6B8D-9243-6844-9B61-EB1ABD0D7927}">
      <dsp:nvSpPr>
        <dsp:cNvPr id="0" name=""/>
        <dsp:cNvSpPr/>
      </dsp:nvSpPr>
      <dsp:spPr>
        <a:xfrm>
          <a:off x="1266787" y="982483"/>
          <a:ext cx="2784723" cy="331318"/>
        </a:xfrm>
        <a:custGeom>
          <a:avLst/>
          <a:gdLst/>
          <a:ahLst/>
          <a:cxnLst/>
          <a:rect l="0" t="0" r="0" b="0"/>
          <a:pathLst>
            <a:path>
              <a:moveTo>
                <a:pt x="2784723" y="0"/>
              </a:moveTo>
              <a:lnTo>
                <a:pt x="2784723" y="225784"/>
              </a:lnTo>
              <a:lnTo>
                <a:pt x="0" y="225784"/>
              </a:lnTo>
              <a:lnTo>
                <a:pt x="0" y="33131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EBA771-8422-1945-83DF-978C7242B3EA}">
      <dsp:nvSpPr>
        <dsp:cNvPr id="0" name=""/>
        <dsp:cNvSpPr/>
      </dsp:nvSpPr>
      <dsp:spPr>
        <a:xfrm>
          <a:off x="3481908" y="259088"/>
          <a:ext cx="1139204" cy="7233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D10369-BA84-0045-86F6-424F17220050}">
      <dsp:nvSpPr>
        <dsp:cNvPr id="0" name=""/>
        <dsp:cNvSpPr/>
      </dsp:nvSpPr>
      <dsp:spPr>
        <a:xfrm>
          <a:off x="3608486" y="379337"/>
          <a:ext cx="1139204" cy="7233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table</a:t>
          </a:r>
          <a:endParaRPr lang="en-US" sz="2200" kern="1200" dirty="0"/>
        </a:p>
      </dsp:txBody>
      <dsp:txXfrm>
        <a:off x="3629674" y="400525"/>
        <a:ext cx="1096828" cy="681019"/>
      </dsp:txXfrm>
    </dsp:sp>
    <dsp:sp modelId="{E6CEE8D0-B460-A546-B42C-59F6FFD1D66C}">
      <dsp:nvSpPr>
        <dsp:cNvPr id="0" name=""/>
        <dsp:cNvSpPr/>
      </dsp:nvSpPr>
      <dsp:spPr>
        <a:xfrm>
          <a:off x="697185" y="1313802"/>
          <a:ext cx="1139204" cy="7233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DD6987C-62F9-F343-941B-84B04CD90E8B}">
      <dsp:nvSpPr>
        <dsp:cNvPr id="0" name=""/>
        <dsp:cNvSpPr/>
      </dsp:nvSpPr>
      <dsp:spPr>
        <a:xfrm>
          <a:off x="823763" y="1434051"/>
          <a:ext cx="1139204" cy="7233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tr</a:t>
          </a:r>
          <a:endParaRPr lang="en-US" sz="2200" kern="1200" dirty="0"/>
        </a:p>
      </dsp:txBody>
      <dsp:txXfrm>
        <a:off x="844951" y="1455239"/>
        <a:ext cx="1096828" cy="681019"/>
      </dsp:txXfrm>
    </dsp:sp>
    <dsp:sp modelId="{72E2A424-5EA5-2C49-996F-5F21AA57EEA4}">
      <dsp:nvSpPr>
        <dsp:cNvPr id="0" name=""/>
        <dsp:cNvSpPr/>
      </dsp:nvSpPr>
      <dsp:spPr>
        <a:xfrm>
          <a:off x="1004" y="2368516"/>
          <a:ext cx="1139204" cy="7233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E141414-1FBE-0A42-99E9-2FF05F778987}">
      <dsp:nvSpPr>
        <dsp:cNvPr id="0" name=""/>
        <dsp:cNvSpPr/>
      </dsp:nvSpPr>
      <dsp:spPr>
        <a:xfrm>
          <a:off x="127582" y="2488765"/>
          <a:ext cx="1139204" cy="7233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th</a:t>
          </a:r>
          <a:endParaRPr lang="en-US" sz="2200" kern="1200" dirty="0"/>
        </a:p>
      </dsp:txBody>
      <dsp:txXfrm>
        <a:off x="148770" y="2509953"/>
        <a:ext cx="1096828" cy="681019"/>
      </dsp:txXfrm>
    </dsp:sp>
    <dsp:sp modelId="{36EFB722-A409-E146-A991-20A3285B00A6}">
      <dsp:nvSpPr>
        <dsp:cNvPr id="0" name=""/>
        <dsp:cNvSpPr/>
      </dsp:nvSpPr>
      <dsp:spPr>
        <a:xfrm>
          <a:off x="1004" y="3423230"/>
          <a:ext cx="1139204" cy="7233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871F879-A954-DC44-BC4A-E3D48A7B4489}">
      <dsp:nvSpPr>
        <dsp:cNvPr id="0" name=""/>
        <dsp:cNvSpPr/>
      </dsp:nvSpPr>
      <dsp:spPr>
        <a:xfrm>
          <a:off x="127582" y="3543479"/>
          <a:ext cx="1139204" cy="7233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</a:t>
          </a:r>
          <a:endParaRPr lang="en-US" sz="2200" kern="1200" dirty="0"/>
        </a:p>
      </dsp:txBody>
      <dsp:txXfrm>
        <a:off x="148770" y="3564667"/>
        <a:ext cx="1096828" cy="681019"/>
      </dsp:txXfrm>
    </dsp:sp>
    <dsp:sp modelId="{2BFFF8B3-2B04-5447-B159-7F0BC1A04C34}">
      <dsp:nvSpPr>
        <dsp:cNvPr id="0" name=""/>
        <dsp:cNvSpPr/>
      </dsp:nvSpPr>
      <dsp:spPr>
        <a:xfrm>
          <a:off x="1393366" y="2368516"/>
          <a:ext cx="1139204" cy="7233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11CED2-F886-0144-92FB-10FAE9EF44BF}">
      <dsp:nvSpPr>
        <dsp:cNvPr id="0" name=""/>
        <dsp:cNvSpPr/>
      </dsp:nvSpPr>
      <dsp:spPr>
        <a:xfrm>
          <a:off x="1519944" y="2488765"/>
          <a:ext cx="1139204" cy="7233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th</a:t>
          </a:r>
          <a:endParaRPr lang="en-US" sz="2200" kern="1200" dirty="0"/>
        </a:p>
      </dsp:txBody>
      <dsp:txXfrm>
        <a:off x="1541132" y="2509953"/>
        <a:ext cx="1096828" cy="681019"/>
      </dsp:txXfrm>
    </dsp:sp>
    <dsp:sp modelId="{3F92A563-ADCE-474D-BBBA-83491B8C6F8F}">
      <dsp:nvSpPr>
        <dsp:cNvPr id="0" name=""/>
        <dsp:cNvSpPr/>
      </dsp:nvSpPr>
      <dsp:spPr>
        <a:xfrm>
          <a:off x="1393366" y="3423230"/>
          <a:ext cx="1139204" cy="7233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99671A-C0E6-9E4E-AF63-3914066D1DD4}">
      <dsp:nvSpPr>
        <dsp:cNvPr id="0" name=""/>
        <dsp:cNvSpPr/>
      </dsp:nvSpPr>
      <dsp:spPr>
        <a:xfrm>
          <a:off x="1519944" y="3543479"/>
          <a:ext cx="1139204" cy="7233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B</a:t>
          </a:r>
          <a:endParaRPr lang="en-US" sz="2200" kern="1200" dirty="0"/>
        </a:p>
      </dsp:txBody>
      <dsp:txXfrm>
        <a:off x="1541132" y="3564667"/>
        <a:ext cx="1096828" cy="681019"/>
      </dsp:txXfrm>
    </dsp:sp>
    <dsp:sp modelId="{D424B3B0-D497-714E-94CB-274BC7BD4080}">
      <dsp:nvSpPr>
        <dsp:cNvPr id="0" name=""/>
        <dsp:cNvSpPr/>
      </dsp:nvSpPr>
      <dsp:spPr>
        <a:xfrm>
          <a:off x="3481908" y="1313802"/>
          <a:ext cx="1139204" cy="7233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86E978C-B52F-914E-BFF7-B8DD76E16A06}">
      <dsp:nvSpPr>
        <dsp:cNvPr id="0" name=""/>
        <dsp:cNvSpPr/>
      </dsp:nvSpPr>
      <dsp:spPr>
        <a:xfrm>
          <a:off x="3608486" y="1434051"/>
          <a:ext cx="1139204" cy="7233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tr</a:t>
          </a:r>
          <a:endParaRPr lang="en-US" sz="2200" kern="1200" dirty="0"/>
        </a:p>
      </dsp:txBody>
      <dsp:txXfrm>
        <a:off x="3629674" y="1455239"/>
        <a:ext cx="1096828" cy="681019"/>
      </dsp:txXfrm>
    </dsp:sp>
    <dsp:sp modelId="{06B0D8D5-CEE8-A545-B06F-C32B5F02F7E7}">
      <dsp:nvSpPr>
        <dsp:cNvPr id="0" name=""/>
        <dsp:cNvSpPr/>
      </dsp:nvSpPr>
      <dsp:spPr>
        <a:xfrm>
          <a:off x="2785727" y="2368516"/>
          <a:ext cx="1139204" cy="7233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335143-8E8E-3647-A973-6953353C057B}">
      <dsp:nvSpPr>
        <dsp:cNvPr id="0" name=""/>
        <dsp:cNvSpPr/>
      </dsp:nvSpPr>
      <dsp:spPr>
        <a:xfrm>
          <a:off x="2912305" y="2488765"/>
          <a:ext cx="1139204" cy="7233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td</a:t>
          </a:r>
          <a:endParaRPr lang="en-US" sz="2200" kern="1200" dirty="0"/>
        </a:p>
      </dsp:txBody>
      <dsp:txXfrm>
        <a:off x="2933493" y="2509953"/>
        <a:ext cx="1096828" cy="681019"/>
      </dsp:txXfrm>
    </dsp:sp>
    <dsp:sp modelId="{A68A0E00-821A-0F42-B2AE-906CBDD2F81C}">
      <dsp:nvSpPr>
        <dsp:cNvPr id="0" name=""/>
        <dsp:cNvSpPr/>
      </dsp:nvSpPr>
      <dsp:spPr>
        <a:xfrm>
          <a:off x="2785727" y="3423230"/>
          <a:ext cx="1139204" cy="7233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3437FB0-7EC4-554B-9BE6-21A5C4F33077}">
      <dsp:nvSpPr>
        <dsp:cNvPr id="0" name=""/>
        <dsp:cNvSpPr/>
      </dsp:nvSpPr>
      <dsp:spPr>
        <a:xfrm>
          <a:off x="2912305" y="3543479"/>
          <a:ext cx="1139204" cy="7233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1</a:t>
          </a:r>
          <a:endParaRPr lang="en-US" sz="2200" kern="1200" dirty="0"/>
        </a:p>
      </dsp:txBody>
      <dsp:txXfrm>
        <a:off x="2933493" y="3564667"/>
        <a:ext cx="1096828" cy="681019"/>
      </dsp:txXfrm>
    </dsp:sp>
    <dsp:sp modelId="{18CFCE98-F68F-7F40-B0CB-CA177DACB74E}">
      <dsp:nvSpPr>
        <dsp:cNvPr id="0" name=""/>
        <dsp:cNvSpPr/>
      </dsp:nvSpPr>
      <dsp:spPr>
        <a:xfrm>
          <a:off x="4178089" y="2368516"/>
          <a:ext cx="1139204" cy="7233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1B54C39-B1A8-BA4C-8ADB-44893C01C53F}">
      <dsp:nvSpPr>
        <dsp:cNvPr id="0" name=""/>
        <dsp:cNvSpPr/>
      </dsp:nvSpPr>
      <dsp:spPr>
        <a:xfrm>
          <a:off x="4304667" y="2488765"/>
          <a:ext cx="1139204" cy="7233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td</a:t>
          </a:r>
          <a:endParaRPr lang="en-US" sz="2200" kern="1200" dirty="0"/>
        </a:p>
      </dsp:txBody>
      <dsp:txXfrm>
        <a:off x="4325855" y="2509953"/>
        <a:ext cx="1096828" cy="681019"/>
      </dsp:txXfrm>
    </dsp:sp>
    <dsp:sp modelId="{CD93AE65-D998-F04B-8700-CD1489CCD651}">
      <dsp:nvSpPr>
        <dsp:cNvPr id="0" name=""/>
        <dsp:cNvSpPr/>
      </dsp:nvSpPr>
      <dsp:spPr>
        <a:xfrm>
          <a:off x="4178089" y="3423230"/>
          <a:ext cx="1139204" cy="7233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F16C55B-9992-9B42-BA55-8A9D0B66E416}">
      <dsp:nvSpPr>
        <dsp:cNvPr id="0" name=""/>
        <dsp:cNvSpPr/>
      </dsp:nvSpPr>
      <dsp:spPr>
        <a:xfrm>
          <a:off x="4304667" y="3543479"/>
          <a:ext cx="1139204" cy="7233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25,000</a:t>
          </a:r>
          <a:endParaRPr lang="en-US" sz="2200" kern="1200" dirty="0"/>
        </a:p>
      </dsp:txBody>
      <dsp:txXfrm>
        <a:off x="4325855" y="3564667"/>
        <a:ext cx="1096828" cy="681019"/>
      </dsp:txXfrm>
    </dsp:sp>
    <dsp:sp modelId="{3C8C6C4A-2D8A-C44A-BE01-A315D6D00DEE}">
      <dsp:nvSpPr>
        <dsp:cNvPr id="0" name=""/>
        <dsp:cNvSpPr/>
      </dsp:nvSpPr>
      <dsp:spPr>
        <a:xfrm>
          <a:off x="6266631" y="1313802"/>
          <a:ext cx="1139204" cy="7233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86C9AC-6615-AE43-A466-362C0D63CD7D}">
      <dsp:nvSpPr>
        <dsp:cNvPr id="0" name=""/>
        <dsp:cNvSpPr/>
      </dsp:nvSpPr>
      <dsp:spPr>
        <a:xfrm>
          <a:off x="6393209" y="1434051"/>
          <a:ext cx="1139204" cy="7233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tr</a:t>
          </a:r>
          <a:endParaRPr lang="en-US" sz="2200" kern="1200" dirty="0"/>
        </a:p>
      </dsp:txBody>
      <dsp:txXfrm>
        <a:off x="6414397" y="1455239"/>
        <a:ext cx="1096828" cy="681019"/>
      </dsp:txXfrm>
    </dsp:sp>
    <dsp:sp modelId="{3510BD6A-3893-8D4B-84D4-EFC96A003D2F}">
      <dsp:nvSpPr>
        <dsp:cNvPr id="0" name=""/>
        <dsp:cNvSpPr/>
      </dsp:nvSpPr>
      <dsp:spPr>
        <a:xfrm>
          <a:off x="5570450" y="2368516"/>
          <a:ext cx="1139204" cy="7233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44A234-E285-3C42-B22C-1B81214344A4}">
      <dsp:nvSpPr>
        <dsp:cNvPr id="0" name=""/>
        <dsp:cNvSpPr/>
      </dsp:nvSpPr>
      <dsp:spPr>
        <a:xfrm>
          <a:off x="5697029" y="2488765"/>
          <a:ext cx="1139204" cy="7233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td</a:t>
          </a:r>
          <a:endParaRPr lang="en-US" sz="2200" kern="1200" dirty="0"/>
        </a:p>
      </dsp:txBody>
      <dsp:txXfrm>
        <a:off x="5718217" y="2509953"/>
        <a:ext cx="1096828" cy="681019"/>
      </dsp:txXfrm>
    </dsp:sp>
    <dsp:sp modelId="{3D38254E-8C0B-7440-9CF3-EE995EB5A8DC}">
      <dsp:nvSpPr>
        <dsp:cNvPr id="0" name=""/>
        <dsp:cNvSpPr/>
      </dsp:nvSpPr>
      <dsp:spPr>
        <a:xfrm>
          <a:off x="5570450" y="3423230"/>
          <a:ext cx="1139204" cy="7233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BBFC1A-6D2D-644D-86BF-288A1ECCA042}">
      <dsp:nvSpPr>
        <dsp:cNvPr id="0" name=""/>
        <dsp:cNvSpPr/>
      </dsp:nvSpPr>
      <dsp:spPr>
        <a:xfrm>
          <a:off x="5697029" y="3543479"/>
          <a:ext cx="1139204" cy="7233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7</a:t>
          </a:r>
          <a:endParaRPr lang="en-US" sz="2200" kern="1200" dirty="0"/>
        </a:p>
      </dsp:txBody>
      <dsp:txXfrm>
        <a:off x="5718217" y="3564667"/>
        <a:ext cx="1096828" cy="681019"/>
      </dsp:txXfrm>
    </dsp:sp>
    <dsp:sp modelId="{887FE915-7EE2-B142-AE1E-7B78EA68C1DD}">
      <dsp:nvSpPr>
        <dsp:cNvPr id="0" name=""/>
        <dsp:cNvSpPr/>
      </dsp:nvSpPr>
      <dsp:spPr>
        <a:xfrm>
          <a:off x="6962812" y="2368516"/>
          <a:ext cx="1139204" cy="7233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4C81C10-6DB1-1D46-A4DF-94E752EC65CE}">
      <dsp:nvSpPr>
        <dsp:cNvPr id="0" name=""/>
        <dsp:cNvSpPr/>
      </dsp:nvSpPr>
      <dsp:spPr>
        <a:xfrm>
          <a:off x="7089390" y="2488765"/>
          <a:ext cx="1139204" cy="7233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td</a:t>
          </a:r>
          <a:endParaRPr lang="en-US" sz="2200" kern="1200" dirty="0"/>
        </a:p>
      </dsp:txBody>
      <dsp:txXfrm>
        <a:off x="7110578" y="2509953"/>
        <a:ext cx="1096828" cy="681019"/>
      </dsp:txXfrm>
    </dsp:sp>
    <dsp:sp modelId="{72AAA5C2-AD8B-7C4F-92F4-FC0D76852EB4}">
      <dsp:nvSpPr>
        <dsp:cNvPr id="0" name=""/>
        <dsp:cNvSpPr/>
      </dsp:nvSpPr>
      <dsp:spPr>
        <a:xfrm>
          <a:off x="6962812" y="3423230"/>
          <a:ext cx="1139204" cy="7233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93CFCE-3722-094C-A0A0-74990FC5DED9}">
      <dsp:nvSpPr>
        <dsp:cNvPr id="0" name=""/>
        <dsp:cNvSpPr/>
      </dsp:nvSpPr>
      <dsp:spPr>
        <a:xfrm>
          <a:off x="7089390" y="3543479"/>
          <a:ext cx="1139204" cy="7233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100,000</a:t>
          </a:r>
          <a:endParaRPr lang="en-US" sz="2200" kern="1200" dirty="0"/>
        </a:p>
      </dsp:txBody>
      <dsp:txXfrm>
        <a:off x="7110578" y="3564667"/>
        <a:ext cx="1096828" cy="6810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16134-E2C9-454A-8EC5-468C10D1C215}" type="datetimeFigureOut">
              <a:rPr lang="en-US" smtClean="0"/>
              <a:t>3/15/17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F4EE-BC6E-4E41-8E12-83C025C70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37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6E5CE-6112-2C4E-BF19-8EB33AD4366D}" type="datetimeFigureOut">
              <a:rPr lang="en-US" smtClean="0"/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A66A-C0AE-D445-A027-8A5433490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67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6E5CE-6112-2C4E-BF19-8EB33AD4366D}" type="datetimeFigureOut">
              <a:rPr lang="en-US" smtClean="0"/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A66A-C0AE-D445-A027-8A5433490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4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6E5CE-6112-2C4E-BF19-8EB33AD4366D}" type="datetimeFigureOut">
              <a:rPr lang="en-US" smtClean="0"/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A66A-C0AE-D445-A027-8A5433490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85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6E5CE-6112-2C4E-BF19-8EB33AD4366D}" type="datetimeFigureOut">
              <a:rPr lang="en-US" smtClean="0"/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A66A-C0AE-D445-A027-8A5433490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979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6E5CE-6112-2C4E-BF19-8EB33AD4366D}" type="datetimeFigureOut">
              <a:rPr lang="en-US" smtClean="0"/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A66A-C0AE-D445-A027-8A5433490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4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6E5CE-6112-2C4E-BF19-8EB33AD4366D}" type="datetimeFigureOut">
              <a:rPr lang="en-US" smtClean="0"/>
              <a:t>3/15/17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A66A-C0AE-D445-A027-8A5433490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40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6E5CE-6112-2C4E-BF19-8EB33AD4366D}" type="datetimeFigureOut">
              <a:rPr lang="en-US" smtClean="0"/>
              <a:t>3/15/17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A66A-C0AE-D445-A027-8A5433490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54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6E5CE-6112-2C4E-BF19-8EB33AD4366D}" type="datetimeFigureOut">
              <a:rPr lang="en-US" smtClean="0"/>
              <a:t>3/15/17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A66A-C0AE-D445-A027-8A5433490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3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6E5CE-6112-2C4E-BF19-8EB33AD4366D}" type="datetimeFigureOut">
              <a:rPr lang="en-US" smtClean="0"/>
              <a:t>3/15/17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A66A-C0AE-D445-A027-8A5433490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653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6E5CE-6112-2C4E-BF19-8EB33AD4366D}" type="datetimeFigureOut">
              <a:rPr lang="en-US" smtClean="0"/>
              <a:t>3/15/17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A66A-C0AE-D445-A027-8A5433490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51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6E5CE-6112-2C4E-BF19-8EB33AD4366D}" type="datetimeFigureOut">
              <a:rPr lang="en-US" smtClean="0"/>
              <a:t>3/15/17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A66A-C0AE-D445-A027-8A5433490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137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6E5CE-6112-2C4E-BF19-8EB33AD4366D}" type="datetimeFigureOut">
              <a:rPr lang="en-US" smtClean="0"/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AA66A-C0AE-D445-A027-8A5433490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26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4" Type="http://schemas.openxmlformats.org/officeDocument/2006/relationships/image" Target="../media/image4.tiff"/><Relationship Id="rId5" Type="http://schemas.openxmlformats.org/officeDocument/2006/relationships/image" Target="../media/image5.tif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tif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tif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tif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tif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tif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does the computer store numbers and other information?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32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Double-Precision Floating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5313"/>
            <a:ext cx="8229600" cy="4525963"/>
          </a:xfrm>
        </p:spPr>
        <p:txBody>
          <a:bodyPr/>
          <a:lstStyle/>
          <a:p>
            <a:r>
              <a:rPr lang="en-US" dirty="0" smtClean="0"/>
              <a:t>8 bytes (64 bits)  </a:t>
            </a:r>
          </a:p>
          <a:p>
            <a:r>
              <a:rPr lang="en-US" dirty="0" smtClean="0"/>
              <a:t>Sign bit: 1 bit</a:t>
            </a:r>
          </a:p>
          <a:p>
            <a:r>
              <a:rPr lang="en-US" dirty="0" smtClean="0"/>
              <a:t>Exponent: 11 bits</a:t>
            </a:r>
          </a:p>
          <a:p>
            <a:r>
              <a:rPr lang="en-US" dirty="0" smtClean="0"/>
              <a:t>Mantissa/</a:t>
            </a:r>
            <a:r>
              <a:rPr lang="en-US" dirty="0" err="1" smtClean="0"/>
              <a:t>significand</a:t>
            </a:r>
            <a:r>
              <a:rPr lang="en-US" dirty="0" smtClean="0"/>
              <a:t>: 53 bits (stored as 52)</a:t>
            </a:r>
          </a:p>
          <a:p>
            <a:endParaRPr lang="en-US" dirty="0"/>
          </a:p>
        </p:txBody>
      </p:sp>
      <p:pic>
        <p:nvPicPr>
          <p:cNvPr id="4" name="Picture 3" descr="DoublePrecisionFP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648295"/>
            <a:ext cx="82296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7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this impact our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 is a limit to how precisely we can represent numbers. </a:t>
            </a:r>
          </a:p>
          <a:p>
            <a:r>
              <a:rPr lang="en-US" dirty="0" smtClean="0"/>
              <a:t>Need to be aware of this when doing calculations.</a:t>
            </a:r>
          </a:p>
          <a:p>
            <a:r>
              <a:rPr lang="en-US" dirty="0" smtClean="0"/>
              <a:t>For example, in many cases it is better to do calculations on the log scale. </a:t>
            </a:r>
          </a:p>
          <a:p>
            <a:r>
              <a:rPr lang="en-US" dirty="0" smtClean="0"/>
              <a:t>Example: instead of multiplying two numbers, take sum of logs, then </a:t>
            </a:r>
            <a:r>
              <a:rPr lang="en-US" dirty="0" err="1" smtClean="0"/>
              <a:t>exponentiate</a:t>
            </a:r>
            <a:r>
              <a:rPr lang="en-US" dirty="0" smtClean="0"/>
              <a:t> back only when strictly necessary.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86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EXAMPLES IN R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4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Representation of Colors, Data, and HTML basics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4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Colors: (</a:t>
            </a:r>
            <a:r>
              <a:rPr lang="en-US" dirty="0" err="1" smtClean="0"/>
              <a:t>rgb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7" name="Content Placeholder 6" descr="redBall.tiff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6" t="-27315" r="-29618" b="-1"/>
          <a:stretch/>
        </p:blipFill>
        <p:spPr>
          <a:xfrm>
            <a:off x="447676" y="1600200"/>
            <a:ext cx="1368425" cy="1177925"/>
          </a:xfrm>
        </p:spPr>
      </p:pic>
      <p:pic>
        <p:nvPicPr>
          <p:cNvPr id="8" name="Content Placeholder 7" descr="yellowBall.tiff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8" r="10108"/>
          <a:stretch>
            <a:fillRect/>
          </a:stretch>
        </p:blipFill>
        <p:spPr>
          <a:xfrm>
            <a:off x="492126" y="2911509"/>
            <a:ext cx="917574" cy="1012757"/>
          </a:xfrm>
        </p:spPr>
      </p:pic>
      <p:pic>
        <p:nvPicPr>
          <p:cNvPr id="9" name="Picture 8" descr="cornflowerBlueBall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6" y="4057650"/>
            <a:ext cx="1041400" cy="901700"/>
          </a:xfrm>
          <a:prstGeom prst="rect">
            <a:avLst/>
          </a:prstGeom>
        </p:spPr>
      </p:pic>
      <p:pic>
        <p:nvPicPr>
          <p:cNvPr id="11" name="Picture 10" descr="set1AlphaBall.tif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26" y="5138410"/>
            <a:ext cx="952500" cy="9017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825625" y="2005668"/>
            <a:ext cx="2492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(255, 0, 0)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1825625" y="3162300"/>
            <a:ext cx="2047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(255, 255, 0) 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1816101" y="4246890"/>
            <a:ext cx="2603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(100</a:t>
            </a:r>
            <a:r>
              <a:rPr lang="en-US" sz="2800" smtClean="0"/>
              <a:t>, </a:t>
            </a:r>
            <a:r>
              <a:rPr lang="en-US" sz="2800" smtClean="0"/>
              <a:t>149</a:t>
            </a:r>
            <a:r>
              <a:rPr lang="en-US" sz="2800" dirty="0" smtClean="0"/>
              <a:t>, 237</a:t>
            </a:r>
            <a:r>
              <a:rPr lang="en-US" sz="2800" dirty="0"/>
              <a:t>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445125" y="5327650"/>
            <a:ext cx="158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#F17B8B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5445125" y="2009776"/>
            <a:ext cx="2460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#FF0000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5445125" y="3171220"/>
            <a:ext cx="158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#FFFF00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5445125" y="4246890"/>
            <a:ext cx="1698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#6495ED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1816101" y="5327650"/>
            <a:ext cx="2603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(241, 123, 139)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3055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Representation of Data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HTML table, Excel Spreadsheet, plain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97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ManyEyes</a:t>
            </a:r>
            <a:r>
              <a:rPr lang="en-US" dirty="0" smtClean="0"/>
              <a:t> html</a:t>
            </a:r>
            <a:endParaRPr lang="en-US" dirty="0"/>
          </a:p>
        </p:txBody>
      </p:sp>
      <p:pic>
        <p:nvPicPr>
          <p:cNvPr id="4" name="Content Placeholder 3" descr="manyEyesSShtml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367" r="-836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8251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ManyEyes</a:t>
            </a:r>
            <a:r>
              <a:rPr lang="en-US" dirty="0" smtClean="0"/>
              <a:t> text</a:t>
            </a:r>
            <a:endParaRPr lang="en-US" dirty="0"/>
          </a:p>
        </p:txBody>
      </p:sp>
      <p:pic>
        <p:nvPicPr>
          <p:cNvPr id="4" name="Content Placeholder 3" descr="manyEyesSSplainTxt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746" b="-3174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8762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ManyEyes</a:t>
            </a:r>
            <a:r>
              <a:rPr lang="en-US" dirty="0" smtClean="0"/>
              <a:t> </a:t>
            </a:r>
            <a:r>
              <a:rPr lang="en-US" dirty="0" err="1" smtClean="0"/>
              <a:t>xlsx</a:t>
            </a:r>
            <a:endParaRPr lang="en-US" dirty="0"/>
          </a:p>
        </p:txBody>
      </p:sp>
      <p:pic>
        <p:nvPicPr>
          <p:cNvPr id="4" name="Content Placeholder 3" descr="manyEyesSSxlsx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36" r="-285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7948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6754870"/>
              </p:ext>
            </p:extLst>
          </p:nvPr>
        </p:nvGraphicFramePr>
        <p:xfrm>
          <a:off x="457200" y="1600200"/>
          <a:ext cx="8229600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txt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html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xlsx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browser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Render w/ no markup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Format according to markup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Open</a:t>
                      </a:r>
                      <a:r>
                        <a:rPr lang="en-US" sz="2800" baseline="0" dirty="0" smtClean="0"/>
                        <a:t> file in Excel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Excel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Display as Excel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Display as  Excel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Display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TextEditor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Display ASCII characters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See markup</a:t>
                      </a:r>
                      <a:r>
                        <a:rPr lang="en-US" sz="2800" baseline="0" dirty="0" smtClean="0"/>
                        <a:t> as well as content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See</a:t>
                      </a:r>
                      <a:r>
                        <a:rPr lang="en-US" sz="2800" baseline="0" dirty="0" smtClean="0"/>
                        <a:t> nothing or gibberish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648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Bits and Bytes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bit</a:t>
            </a:r>
            <a:r>
              <a:rPr lang="en-US" dirty="0" smtClean="0"/>
              <a:t> is a single binary digit – 0 or 1</a:t>
            </a:r>
          </a:p>
          <a:p>
            <a:r>
              <a:rPr lang="en-US" dirty="0" smtClean="0"/>
              <a:t>Short for </a:t>
            </a:r>
            <a:r>
              <a:rPr lang="en-US" b="1" dirty="0" smtClean="0"/>
              <a:t>b</a:t>
            </a:r>
            <a:r>
              <a:rPr lang="en-US" dirty="0" smtClean="0"/>
              <a:t>inary dig</a:t>
            </a:r>
            <a:r>
              <a:rPr lang="en-US" b="1" dirty="0" smtClean="0"/>
              <a:t>it</a:t>
            </a:r>
          </a:p>
          <a:p>
            <a:r>
              <a:rPr lang="en-US" dirty="0" err="1" smtClean="0"/>
              <a:t>Tukey</a:t>
            </a:r>
            <a:r>
              <a:rPr lang="en-US" dirty="0" smtClean="0"/>
              <a:t> – Legendary statistician and the father of “Exploratory Data Analysis” coined the term  </a:t>
            </a:r>
          </a:p>
          <a:p>
            <a:r>
              <a:rPr lang="en-US" dirty="0" smtClean="0"/>
              <a:t>A byte is a collection of 8 bits – 0001  0011</a:t>
            </a:r>
          </a:p>
          <a:p>
            <a:pPr marL="0" indent="0">
              <a:buNone/>
            </a:pPr>
            <a:r>
              <a:rPr lang="en-US" dirty="0" smtClean="0"/>
              <a:t>Usually written with a space between the two sets of 4 digits for readability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66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Hypertext Markup Language</a:t>
            </a:r>
            <a:br>
              <a:rPr lang="en-US" dirty="0" smtClean="0"/>
            </a:br>
            <a:r>
              <a:rPr lang="en-US" dirty="0" smtClean="0"/>
              <a:t>(HTML)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data scientists: Primarily to know what to do when we need to go through </a:t>
            </a:r>
            <a:r>
              <a:rPr lang="en-US" smtClean="0"/>
              <a:t>html files to </a:t>
            </a:r>
            <a:r>
              <a:rPr lang="en-US" dirty="0" smtClean="0"/>
              <a:t>get to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18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HTML?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H</a:t>
            </a:r>
            <a:r>
              <a:rPr lang="en-US" dirty="0" smtClean="0"/>
              <a:t>yper</a:t>
            </a:r>
            <a:r>
              <a:rPr lang="en-US" u="sng" dirty="0" smtClean="0"/>
              <a:t>t</a:t>
            </a:r>
            <a:r>
              <a:rPr lang="en-US" dirty="0" smtClean="0"/>
              <a:t>ext </a:t>
            </a:r>
            <a:r>
              <a:rPr lang="en-US" u="sng" dirty="0" smtClean="0"/>
              <a:t>M</a:t>
            </a:r>
            <a:r>
              <a:rPr lang="en-US" dirty="0" smtClean="0"/>
              <a:t>arkup </a:t>
            </a:r>
            <a:r>
              <a:rPr lang="en-US" u="sng" dirty="0" smtClean="0"/>
              <a:t>L</a:t>
            </a:r>
            <a:r>
              <a:rPr lang="en-US" dirty="0" smtClean="0"/>
              <a:t>anguage</a:t>
            </a:r>
          </a:p>
          <a:p>
            <a:r>
              <a:rPr lang="en-US" dirty="0" smtClean="0"/>
              <a:t>Describes the structure of web pages by adding annotations to the content</a:t>
            </a:r>
          </a:p>
          <a:p>
            <a:r>
              <a:rPr lang="en-US" dirty="0" smtClean="0"/>
              <a:t>HTML </a:t>
            </a:r>
            <a:r>
              <a:rPr lang="en-US" i="1" dirty="0" smtClean="0"/>
              <a:t>elements</a:t>
            </a:r>
            <a:r>
              <a:rPr lang="en-US" dirty="0" smtClean="0"/>
              <a:t> are the building blocks</a:t>
            </a:r>
          </a:p>
          <a:p>
            <a:r>
              <a:rPr lang="en-US" dirty="0" smtClean="0"/>
              <a:t>Elements are labeled by </a:t>
            </a:r>
            <a:r>
              <a:rPr lang="en-US" i="1" dirty="0" smtClean="0"/>
              <a:t>tags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paragraph, table, image, etc.</a:t>
            </a:r>
          </a:p>
          <a:p>
            <a:r>
              <a:rPr lang="en-US" dirty="0" smtClean="0"/>
              <a:t>Web browsers do not display tags, but use them to decide how to display the content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13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HTML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 fontScale="77500" lnSpcReduction="2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Fira Mono" charset="0"/>
                <a:ea typeface="Fira Mono" charset="0"/>
                <a:cs typeface="Fira Mono" charset="0"/>
              </a:rPr>
              <a:t>&lt;</a:t>
            </a:r>
            <a:r>
              <a:rPr lang="en-US" dirty="0" smtClean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html</a:t>
            </a:r>
            <a:r>
              <a:rPr lang="en-US" dirty="0" smtClean="0">
                <a:latin typeface="Fira Mono" charset="0"/>
                <a:ea typeface="Fira Mono" charset="0"/>
                <a:cs typeface="Fira Mono" charset="0"/>
              </a:rPr>
              <a:t>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Fira Mono" charset="0"/>
                <a:ea typeface="Fira Mono" charset="0"/>
                <a:cs typeface="Fira Mono" charset="0"/>
              </a:rPr>
              <a:t>  &lt;</a:t>
            </a:r>
            <a:r>
              <a:rPr lang="en-US" dirty="0" smtClean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head</a:t>
            </a:r>
            <a:r>
              <a:rPr lang="en-US" dirty="0" smtClean="0">
                <a:latin typeface="Fira Mono" charset="0"/>
                <a:ea typeface="Fira Mono" charset="0"/>
                <a:cs typeface="Fira Mono" charset="0"/>
              </a:rPr>
              <a:t>&gt;&lt;/</a:t>
            </a:r>
            <a:r>
              <a:rPr lang="en-US" dirty="0" smtClean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head</a:t>
            </a:r>
            <a:r>
              <a:rPr lang="en-US" dirty="0" smtClean="0">
                <a:latin typeface="Fira Mono" charset="0"/>
                <a:ea typeface="Fira Mono" charset="0"/>
                <a:cs typeface="Fira Mono" charset="0"/>
              </a:rPr>
              <a:t>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Fira Mono" charset="0"/>
                <a:ea typeface="Fira Mono" charset="0"/>
                <a:cs typeface="Fira Mono" charset="0"/>
              </a:rPr>
              <a:t>  &lt;</a:t>
            </a:r>
            <a:r>
              <a:rPr lang="en-US" dirty="0" smtClean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body</a:t>
            </a:r>
            <a:r>
              <a:rPr lang="en-US" dirty="0" smtClean="0">
                <a:latin typeface="Fira Mono" charset="0"/>
                <a:ea typeface="Fira Mono" charset="0"/>
                <a:cs typeface="Fira Mono" charset="0"/>
              </a:rPr>
              <a:t>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Fira Mono" charset="0"/>
                <a:ea typeface="Fira Mono" charset="0"/>
                <a:cs typeface="Fira Mono" charset="0"/>
              </a:rPr>
              <a:t>	</a:t>
            </a:r>
            <a:r>
              <a:rPr lang="en-US" dirty="0" smtClean="0">
                <a:latin typeface="Fira Mono" charset="0"/>
                <a:ea typeface="Fira Mono" charset="0"/>
                <a:cs typeface="Fira Mono" charset="0"/>
              </a:rPr>
              <a:t>&lt;</a:t>
            </a:r>
            <a:r>
              <a:rPr lang="en-US" dirty="0" smtClean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h1</a:t>
            </a:r>
            <a:r>
              <a:rPr lang="en-US" dirty="0" smtClean="0">
                <a:latin typeface="Fira Mono" charset="0"/>
                <a:ea typeface="Fira Mono" charset="0"/>
                <a:cs typeface="Fira Mono" charset="0"/>
              </a:rPr>
              <a:t>&gt;BML Report&lt;/</a:t>
            </a:r>
            <a:r>
              <a:rPr lang="en-US" dirty="0" smtClean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h1</a:t>
            </a:r>
            <a:r>
              <a:rPr lang="en-US" dirty="0" smtClean="0">
                <a:latin typeface="Fira Mono" charset="0"/>
                <a:ea typeface="Fira Mono" charset="0"/>
                <a:cs typeface="Fira Mono" charset="0"/>
              </a:rPr>
              <a:t>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Fira Mono" charset="0"/>
                <a:ea typeface="Fira Mono" charset="0"/>
                <a:cs typeface="Fira Mono" charset="0"/>
              </a:rPr>
              <a:t>	</a:t>
            </a:r>
            <a:r>
              <a:rPr lang="en-US" dirty="0" smtClean="0">
                <a:latin typeface="Fira Mono" charset="0"/>
                <a:ea typeface="Fira Mono" charset="0"/>
                <a:cs typeface="Fira Mono" charset="0"/>
              </a:rPr>
              <a:t>&lt;</a:t>
            </a:r>
            <a:r>
              <a:rPr lang="en-US" dirty="0" smtClean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h2</a:t>
            </a:r>
            <a:r>
              <a:rPr lang="en-US" dirty="0" smtClean="0">
                <a:latin typeface="Fira Mono" charset="0"/>
                <a:ea typeface="Fira Mono" charset="0"/>
                <a:cs typeface="Fira Mono" charset="0"/>
              </a:rPr>
              <a:t>&gt;Introduction&lt;/</a:t>
            </a:r>
            <a:r>
              <a:rPr lang="en-US" dirty="0" smtClean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h2</a:t>
            </a:r>
            <a:r>
              <a:rPr lang="en-US" dirty="0" smtClean="0">
                <a:latin typeface="Fira Mono" charset="0"/>
                <a:ea typeface="Fira Mono" charset="0"/>
                <a:cs typeface="Fira Mono" charset="0"/>
              </a:rPr>
              <a:t>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Fira Mono" charset="0"/>
                <a:ea typeface="Fira Mono" charset="0"/>
                <a:cs typeface="Fira Mono" charset="0"/>
              </a:rPr>
              <a:t>	&lt;</a:t>
            </a:r>
            <a:r>
              <a:rPr lang="en-US" dirty="0" smtClean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p</a:t>
            </a:r>
            <a:r>
              <a:rPr lang="en-US" dirty="0" smtClean="0">
                <a:latin typeface="Fira Mono" charset="0"/>
                <a:ea typeface="Fira Mono" charset="0"/>
                <a:cs typeface="Fira Mono" charset="0"/>
              </a:rPr>
              <a:t>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Fira Mono" charset="0"/>
                <a:ea typeface="Fira Mono" charset="0"/>
                <a:cs typeface="Fira Mono" charset="0"/>
              </a:rPr>
              <a:t>	  Research by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Fira Mono" charset="0"/>
                <a:ea typeface="Fira Mono" charset="0"/>
                <a:cs typeface="Fira Mono" charset="0"/>
              </a:rPr>
              <a:t>	</a:t>
            </a:r>
            <a:r>
              <a:rPr lang="en-US" dirty="0" smtClean="0">
                <a:latin typeface="Fira Mono" charset="0"/>
                <a:ea typeface="Fira Mono" charset="0"/>
                <a:cs typeface="Fira Mono" charset="0"/>
              </a:rPr>
              <a:t>  &lt;</a:t>
            </a:r>
            <a:r>
              <a:rPr lang="en-US" dirty="0" smtClean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a </a:t>
            </a:r>
            <a:r>
              <a:rPr lang="en-US" dirty="0" err="1" smtClean="0">
                <a:solidFill>
                  <a:schemeClr val="accent1"/>
                </a:solidFill>
                <a:latin typeface="Fira Mono" charset="0"/>
                <a:ea typeface="Fira Mono" charset="0"/>
                <a:cs typeface="Fira Mono" charset="0"/>
              </a:rPr>
              <a:t>href</a:t>
            </a:r>
            <a:r>
              <a:rPr lang="en-US" dirty="0" smtClean="0">
                <a:latin typeface="Fira Mono" charset="0"/>
                <a:ea typeface="Fira Mono" charset="0"/>
                <a:cs typeface="Fira Mono" charset="0"/>
              </a:rPr>
              <a:t>=“</a:t>
            </a:r>
            <a:r>
              <a:rPr lang="en-US" dirty="0" smtClean="0">
                <a:solidFill>
                  <a:schemeClr val="accent2"/>
                </a:solidFill>
                <a:latin typeface="Fira Mono" charset="0"/>
                <a:ea typeface="Fira Mono" charset="0"/>
                <a:cs typeface="Fira Mono" charset="0"/>
              </a:rPr>
              <a:t>http://</a:t>
            </a:r>
            <a:r>
              <a:rPr lang="en-US" dirty="0" err="1" smtClean="0">
                <a:solidFill>
                  <a:schemeClr val="accent2"/>
                </a:solidFill>
                <a:latin typeface="Fira Mono" charset="0"/>
                <a:ea typeface="Fira Mono" charset="0"/>
                <a:cs typeface="Fira Mono" charset="0"/>
              </a:rPr>
              <a:t>google.com</a:t>
            </a:r>
            <a:r>
              <a:rPr lang="en-US" dirty="0" smtClean="0">
                <a:latin typeface="Fira Mono" charset="0"/>
                <a:ea typeface="Fira Mono" charset="0"/>
                <a:cs typeface="Fira Mono" charset="0"/>
              </a:rPr>
              <a:t>”&gt;D’Souza&lt;/</a:t>
            </a:r>
            <a:r>
              <a:rPr lang="en-US" dirty="0" smtClean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a</a:t>
            </a:r>
            <a:r>
              <a:rPr lang="en-US" dirty="0" smtClean="0">
                <a:latin typeface="Fira Mono" charset="0"/>
                <a:ea typeface="Fira Mono" charset="0"/>
                <a:cs typeface="Fira Mono" charset="0"/>
              </a:rPr>
              <a:t>&gt; 	  shows that</a:t>
            </a:r>
            <a:r>
              <a:rPr lang="mr-IN" dirty="0" smtClean="0">
                <a:latin typeface="Fira Mono" charset="0"/>
                <a:ea typeface="Fira Mono" charset="0"/>
                <a:cs typeface="Fira Mono" charset="0"/>
              </a:rPr>
              <a:t>…</a:t>
            </a:r>
            <a:endParaRPr lang="en-US" dirty="0" smtClean="0">
              <a:latin typeface="Fira Mono" charset="0"/>
              <a:ea typeface="Fira Mono" charset="0"/>
              <a:cs typeface="Fira Mono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Fira Mono" charset="0"/>
                <a:ea typeface="Fira Mono" charset="0"/>
                <a:cs typeface="Fira Mono" charset="0"/>
              </a:rPr>
              <a:t>	 </a:t>
            </a:r>
            <a:r>
              <a:rPr lang="en-US" dirty="0" smtClean="0">
                <a:latin typeface="Fira Mono" charset="0"/>
                <a:ea typeface="Fira Mono" charset="0"/>
                <a:cs typeface="Fira Mono" charset="0"/>
              </a:rPr>
              <a:t> &lt;</a:t>
            </a:r>
            <a:r>
              <a:rPr lang="en-US" dirty="0" err="1" smtClean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img</a:t>
            </a:r>
            <a:r>
              <a:rPr lang="en-US" dirty="0" smtClean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Fira Mono" charset="0"/>
                <a:ea typeface="Fira Mono" charset="0"/>
                <a:cs typeface="Fira Mono" charset="0"/>
              </a:rPr>
              <a:t>src</a:t>
            </a:r>
            <a:r>
              <a:rPr lang="en-US" dirty="0" smtClean="0">
                <a:latin typeface="Fira Mono" charset="0"/>
                <a:ea typeface="Fira Mono" charset="0"/>
                <a:cs typeface="Fira Mono" charset="0"/>
              </a:rPr>
              <a:t>=“</a:t>
            </a:r>
            <a:r>
              <a:rPr lang="en-US" dirty="0" err="1" smtClean="0">
                <a:solidFill>
                  <a:schemeClr val="accent2"/>
                </a:solidFill>
                <a:latin typeface="Fira Mono" charset="0"/>
                <a:ea typeface="Fira Mono" charset="0"/>
                <a:cs typeface="Fira Mono" charset="0"/>
              </a:rPr>
              <a:t>image.jpg</a:t>
            </a:r>
            <a:r>
              <a:rPr lang="en-US" dirty="0" smtClean="0">
                <a:latin typeface="Fira Mono" charset="0"/>
                <a:ea typeface="Fira Mono" charset="0"/>
                <a:cs typeface="Fira Mono" charset="0"/>
              </a:rPr>
              <a:t>”&gt;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Fira Mono" charset="0"/>
                <a:ea typeface="Fira Mono" charset="0"/>
                <a:cs typeface="Fira Mono" charset="0"/>
              </a:rPr>
              <a:t>	</a:t>
            </a:r>
            <a:r>
              <a:rPr lang="en-US" dirty="0" smtClean="0">
                <a:latin typeface="Fira Mono" charset="0"/>
                <a:ea typeface="Fira Mono" charset="0"/>
                <a:cs typeface="Fira Mono" charset="0"/>
              </a:rPr>
              <a:t>&lt;/</a:t>
            </a:r>
            <a:r>
              <a:rPr lang="en-US" dirty="0" smtClean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p</a:t>
            </a:r>
            <a:r>
              <a:rPr lang="en-US" dirty="0" smtClean="0">
                <a:latin typeface="Fira Mono" charset="0"/>
                <a:ea typeface="Fira Mono" charset="0"/>
                <a:cs typeface="Fira Mono" charset="0"/>
              </a:rPr>
              <a:t>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Fira Mono" charset="0"/>
                <a:ea typeface="Fira Mono" charset="0"/>
                <a:cs typeface="Fira Mono" charset="0"/>
              </a:rPr>
              <a:t>  &lt;/</a:t>
            </a:r>
            <a:r>
              <a:rPr lang="en-US" dirty="0" smtClean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body</a:t>
            </a:r>
            <a:r>
              <a:rPr lang="en-US" dirty="0" smtClean="0">
                <a:latin typeface="Fira Mono" charset="0"/>
                <a:ea typeface="Fira Mono" charset="0"/>
                <a:cs typeface="Fira Mono" charset="0"/>
              </a:rPr>
              <a:t>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Fira Mono" charset="0"/>
                <a:ea typeface="Fira Mono" charset="0"/>
                <a:cs typeface="Fira Mono" charset="0"/>
              </a:rPr>
              <a:t>&lt;/</a:t>
            </a:r>
            <a:r>
              <a:rPr lang="en-US" dirty="0" smtClean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html</a:t>
            </a:r>
            <a:r>
              <a:rPr lang="en-US" dirty="0" smtClean="0">
                <a:latin typeface="Fira Mono" charset="0"/>
                <a:ea typeface="Fira Mono" charset="0"/>
                <a:cs typeface="Fira Mono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67652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260"/>
            <a:ext cx="8229600" cy="1143000"/>
          </a:xfrm>
        </p:spPr>
        <p:txBody>
          <a:bodyPr/>
          <a:lstStyle/>
          <a:p>
            <a:r>
              <a:rPr lang="en-US" dirty="0" smtClean="0"/>
              <a:t>Tree Data Structure</a:t>
            </a:r>
            <a:endParaRPr lang="en-US" dirty="0"/>
          </a:p>
        </p:txBody>
      </p:sp>
      <p:pic>
        <p:nvPicPr>
          <p:cNvPr id="4" name="Picture 3" descr="exampleTre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25" y="1895855"/>
            <a:ext cx="8150968" cy="42772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79019" y="1357246"/>
            <a:ext cx="24954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Text nodes are octagons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8035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08536" cy="4525963"/>
          </a:xfrm>
        </p:spPr>
        <p:txBody>
          <a:bodyPr/>
          <a:lstStyle/>
          <a:p>
            <a:r>
              <a:rPr lang="en-US" dirty="0" smtClean="0"/>
              <a:t>One root node</a:t>
            </a:r>
          </a:p>
          <a:p>
            <a:r>
              <a:rPr lang="en-US" dirty="0" smtClean="0"/>
              <a:t>Root node has child nodes and each of these can have child nodes and so on</a:t>
            </a:r>
          </a:p>
          <a:p>
            <a:r>
              <a:rPr lang="en-US" dirty="0" smtClean="0"/>
              <a:t>Any node must have one and only one parent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77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HTML element has an element </a:t>
            </a:r>
            <a:r>
              <a:rPr lang="en-US" dirty="0" smtClean="0"/>
              <a:t>name, e.g. </a:t>
            </a:r>
          </a:p>
          <a:p>
            <a:pPr lvl="1"/>
            <a:r>
              <a:rPr lang="en-US" sz="2400" dirty="0" smtClean="0">
                <a:latin typeface="Fira Mono" charset="0"/>
                <a:ea typeface="Fira Mono" charset="0"/>
                <a:cs typeface="Fira Mono" charset="0"/>
              </a:rPr>
              <a:t> </a:t>
            </a:r>
            <a:r>
              <a:rPr lang="en-US" sz="2400" dirty="0" smtClean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body</a:t>
            </a:r>
            <a:r>
              <a:rPr lang="en-US" dirty="0" smtClean="0"/>
              <a:t> </a:t>
            </a:r>
            <a:r>
              <a:rPr lang="en-US" dirty="0" smtClean="0"/>
              <a:t>: the main content of the page </a:t>
            </a:r>
          </a:p>
          <a:p>
            <a:pPr lvl="1"/>
            <a:r>
              <a:rPr lang="en-US" sz="2400" dirty="0" smtClean="0">
                <a:latin typeface="Fira Mono" charset="0"/>
                <a:ea typeface="Fira Mono" charset="0"/>
                <a:cs typeface="Fira Mono" charset="0"/>
              </a:rPr>
              <a:t> </a:t>
            </a:r>
            <a:r>
              <a:rPr lang="en-US" sz="2400" dirty="0" smtClean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h1</a:t>
            </a:r>
            <a:r>
              <a:rPr lang="en-US" dirty="0" smtClean="0"/>
              <a:t> </a:t>
            </a:r>
            <a:r>
              <a:rPr lang="en-US" dirty="0" smtClean="0"/>
              <a:t>: largest header </a:t>
            </a:r>
          </a:p>
          <a:p>
            <a:pPr lvl="1"/>
            <a:r>
              <a:rPr lang="en-US" sz="2400" dirty="0" smtClean="0">
                <a:latin typeface="Fira Mono" charset="0"/>
                <a:ea typeface="Fira Mono" charset="0"/>
                <a:cs typeface="Fira Mono" charset="0"/>
              </a:rPr>
              <a:t> </a:t>
            </a:r>
            <a:r>
              <a:rPr lang="en-US" sz="2400" dirty="0" smtClean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p</a:t>
            </a:r>
            <a:r>
              <a:rPr lang="en-US" dirty="0" smtClean="0"/>
              <a:t> </a:t>
            </a:r>
            <a:r>
              <a:rPr lang="en-US" dirty="0" smtClean="0"/>
              <a:t>: paragraph</a:t>
            </a:r>
          </a:p>
          <a:p>
            <a:pPr lvl="1"/>
            <a:r>
              <a:rPr lang="en-US" sz="2400" dirty="0" smtClean="0">
                <a:latin typeface="Fira Mono" charset="0"/>
                <a:ea typeface="Fira Mono" charset="0"/>
                <a:cs typeface="Fira Mono" charset="0"/>
              </a:rPr>
              <a:t> </a:t>
            </a:r>
            <a:r>
              <a:rPr lang="en-US" sz="2400" dirty="0" err="1" smtClean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br</a:t>
            </a:r>
            <a:r>
              <a:rPr lang="en-US" dirty="0" smtClean="0"/>
              <a:t> </a:t>
            </a:r>
            <a:r>
              <a:rPr lang="en-US" dirty="0" smtClean="0"/>
              <a:t>: line break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36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Element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latin typeface="Fira Mono" charset="0"/>
                <a:ea typeface="Fira Mono" charset="0"/>
                <a:cs typeface="Fira Mono" charset="0"/>
              </a:rPr>
              <a:t>&lt;</a:t>
            </a:r>
            <a:r>
              <a:rPr lang="en-US" dirty="0" smtClean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h1</a:t>
            </a:r>
            <a:r>
              <a:rPr lang="en-US" dirty="0" smtClean="0">
                <a:latin typeface="Fira Mono" charset="0"/>
                <a:ea typeface="Fira Mono" charset="0"/>
                <a:cs typeface="Fira Mono" charset="0"/>
              </a:rPr>
              <a:t>&gt;</a:t>
            </a:r>
            <a:r>
              <a:rPr lang="en-US" dirty="0" smtClean="0"/>
              <a:t>     </a:t>
            </a:r>
            <a:r>
              <a:rPr lang="en-US" b="1" dirty="0" smtClean="0">
                <a:solidFill>
                  <a:schemeClr val="accent4"/>
                </a:solidFill>
              </a:rPr>
              <a:t>This is a title</a:t>
            </a:r>
            <a:r>
              <a:rPr lang="en-US" b="1" dirty="0" smtClean="0">
                <a:solidFill>
                  <a:srgbClr val="008000"/>
                </a:solidFill>
              </a:rPr>
              <a:t>     </a:t>
            </a:r>
            <a:r>
              <a:rPr lang="en-US" dirty="0" smtClean="0">
                <a:latin typeface="Fira Mono" charset="0"/>
                <a:ea typeface="Fira Mono" charset="0"/>
                <a:cs typeface="Fira Mono" charset="0"/>
              </a:rPr>
              <a:t>&lt;/</a:t>
            </a:r>
            <a:r>
              <a:rPr lang="en-US" dirty="0" smtClean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h1</a:t>
            </a:r>
            <a:r>
              <a:rPr lang="en-US" dirty="0" smtClean="0">
                <a:latin typeface="Fira Mono" charset="0"/>
                <a:ea typeface="Fira Mono" charset="0"/>
                <a:cs typeface="Fira Mono" charset="0"/>
              </a:rPr>
              <a:t>&gt;</a:t>
            </a:r>
          </a:p>
          <a:p>
            <a:pPr marL="0" indent="0" algn="ctr">
              <a:buNone/>
            </a:pPr>
            <a:endParaRPr lang="en-US" b="1" dirty="0" smtClean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chemeClr val="accent6"/>
                </a:solidFill>
              </a:rPr>
              <a:t>Start tag</a:t>
            </a:r>
            <a:r>
              <a:rPr lang="en-US" dirty="0" smtClean="0">
                <a:solidFill>
                  <a:srgbClr val="0000FF"/>
                </a:solidFill>
              </a:rPr>
              <a:t>    </a:t>
            </a:r>
            <a:r>
              <a:rPr lang="en-US" dirty="0" smtClean="0">
                <a:solidFill>
                  <a:schemeClr val="accent4"/>
                </a:solidFill>
              </a:rPr>
              <a:t>Text Content</a:t>
            </a:r>
            <a:r>
              <a:rPr lang="en-US" dirty="0" smtClean="0">
                <a:solidFill>
                  <a:srgbClr val="008000"/>
                </a:solidFill>
              </a:rPr>
              <a:t>      </a:t>
            </a:r>
            <a:r>
              <a:rPr lang="en-US" dirty="0" smtClean="0">
                <a:solidFill>
                  <a:schemeClr val="accent6"/>
                </a:solidFill>
              </a:rPr>
              <a:t>End tag</a:t>
            </a:r>
          </a:p>
          <a:p>
            <a:r>
              <a:rPr lang="en-US" dirty="0" smtClean="0"/>
              <a:t>The </a:t>
            </a:r>
            <a:r>
              <a:rPr lang="en-US" dirty="0"/>
              <a:t>end tag is a slash and the name surrounded by angle </a:t>
            </a:r>
            <a:r>
              <a:rPr lang="en-US" dirty="0" smtClean="0"/>
              <a:t>brackets: </a:t>
            </a:r>
            <a:r>
              <a:rPr lang="en-US" sz="2800" dirty="0">
                <a:latin typeface="Fira Mono" charset="0"/>
                <a:ea typeface="Fira Mono" charset="0"/>
                <a:cs typeface="Fira Mono" charset="0"/>
              </a:rPr>
              <a:t>&lt;/</a:t>
            </a:r>
            <a:r>
              <a:rPr lang="en-US" sz="2800" dirty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h1</a:t>
            </a:r>
            <a:r>
              <a:rPr lang="en-US" sz="2800" dirty="0">
                <a:latin typeface="Fira Mono" charset="0"/>
                <a:ea typeface="Fira Mono" charset="0"/>
                <a:cs typeface="Fira Mono" charset="0"/>
              </a:rPr>
              <a:t>&gt; </a:t>
            </a:r>
          </a:p>
          <a:p>
            <a:r>
              <a:rPr lang="en-US" dirty="0" smtClean="0"/>
              <a:t>Some </a:t>
            </a:r>
            <a:r>
              <a:rPr lang="en-US" dirty="0"/>
              <a:t>HTML elements have no </a:t>
            </a:r>
            <a:r>
              <a:rPr lang="en-US" dirty="0" smtClean="0"/>
              <a:t>content:</a:t>
            </a:r>
            <a:br>
              <a:rPr lang="en-US" dirty="0" smtClean="0"/>
            </a:br>
            <a:r>
              <a:rPr lang="en-US" sz="2800" dirty="0" smtClean="0">
                <a:latin typeface="Fira Mono" charset="0"/>
                <a:ea typeface="Fira Mono" charset="0"/>
                <a:cs typeface="Fira Mono" charset="0"/>
              </a:rPr>
              <a:t>&lt;</a:t>
            </a:r>
            <a:r>
              <a:rPr lang="en-US" sz="2800" dirty="0" err="1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br</a:t>
            </a:r>
            <a:r>
              <a:rPr lang="en-US" sz="2800" dirty="0">
                <a:latin typeface="Fira Mono" charset="0"/>
                <a:ea typeface="Fira Mono" charset="0"/>
                <a:cs typeface="Fira Mono" charset="0"/>
              </a:rPr>
              <a:t>/&gt;</a:t>
            </a:r>
            <a:r>
              <a:rPr lang="en-US" dirty="0"/>
              <a:t> </a:t>
            </a:r>
            <a:r>
              <a:rPr lang="en-US" dirty="0" smtClean="0"/>
              <a:t> is for a line break  </a:t>
            </a:r>
            <a:endParaRPr lang="en-US" dirty="0"/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065867" y="2082800"/>
            <a:ext cx="355600" cy="660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233333" y="2082800"/>
            <a:ext cx="16934" cy="660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6434667" y="2082801"/>
            <a:ext cx="321733" cy="795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2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993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Simple content is plain text:</a:t>
            </a:r>
          </a:p>
          <a:p>
            <a:pPr marL="0" indent="0">
              <a:buNone/>
            </a:pPr>
            <a:r>
              <a:rPr lang="en-US" sz="2400" dirty="0">
                <a:latin typeface="Fira Mono" charset="0"/>
                <a:ea typeface="Fira Mono" charset="0"/>
                <a:cs typeface="Fira Mono" charset="0"/>
              </a:rPr>
              <a:t>&lt;</a:t>
            </a:r>
            <a:r>
              <a:rPr lang="en-US" sz="2400" dirty="0" smtClean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h1</a:t>
            </a:r>
            <a:r>
              <a:rPr lang="en-US" sz="2400" dirty="0" smtClean="0">
                <a:latin typeface="Fira Mono" charset="0"/>
                <a:ea typeface="Fira Mono" charset="0"/>
                <a:cs typeface="Fira Mono" charset="0"/>
              </a:rPr>
              <a:t>&gt;This </a:t>
            </a:r>
            <a:r>
              <a:rPr lang="en-US" sz="2400" dirty="0">
                <a:latin typeface="Fira Mono" charset="0"/>
                <a:ea typeface="Fira Mono" charset="0"/>
                <a:cs typeface="Fira Mono" charset="0"/>
              </a:rPr>
              <a:t>is a </a:t>
            </a:r>
            <a:r>
              <a:rPr lang="en-US" sz="2400" dirty="0" smtClean="0">
                <a:latin typeface="Fira Mono" charset="0"/>
                <a:ea typeface="Fira Mono" charset="0"/>
                <a:cs typeface="Fira Mono" charset="0"/>
              </a:rPr>
              <a:t>title&lt;/</a:t>
            </a:r>
            <a:r>
              <a:rPr lang="en-US" sz="2400" dirty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h1</a:t>
            </a:r>
            <a:r>
              <a:rPr lang="en-US" sz="2400" dirty="0">
                <a:latin typeface="Fira Mono" charset="0"/>
                <a:ea typeface="Fira Mono" charset="0"/>
                <a:cs typeface="Fira Mono" charset="0"/>
              </a:rPr>
              <a:t>&gt;</a:t>
            </a:r>
          </a:p>
          <a:p>
            <a:r>
              <a:rPr lang="en-US" dirty="0" smtClean="0"/>
              <a:t>Complex content includes other elements.</a:t>
            </a:r>
          </a:p>
          <a:p>
            <a:pPr marL="0" indent="0">
              <a:buNone/>
            </a:pPr>
            <a:r>
              <a:rPr lang="en-US" sz="2400" dirty="0" smtClean="0">
                <a:latin typeface="Fira Mono" charset="0"/>
                <a:ea typeface="Fira Mono" charset="0"/>
                <a:cs typeface="Fira Mono" charset="0"/>
              </a:rPr>
              <a:t>&lt;</a:t>
            </a:r>
            <a:r>
              <a:rPr lang="en-US" sz="2400" dirty="0" smtClean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p</a:t>
            </a:r>
            <a:r>
              <a:rPr lang="en-US" sz="2400" dirty="0" smtClean="0">
                <a:latin typeface="Fira Mono" charset="0"/>
                <a:ea typeface="Fira Mono" charset="0"/>
                <a:cs typeface="Fira Mono" charset="0"/>
              </a:rPr>
              <a:t>&gt;This paragraph </a:t>
            </a:r>
            <a:r>
              <a:rPr lang="en-US" sz="2400" dirty="0" smtClean="0">
                <a:latin typeface="Fira Mono" charset="0"/>
                <a:ea typeface="Fira Mono" charset="0"/>
                <a:cs typeface="Fira Mono" charset="0"/>
              </a:rPr>
              <a:t>includes</a:t>
            </a:r>
          </a:p>
          <a:p>
            <a:pPr marL="0" indent="0">
              <a:buNone/>
            </a:pPr>
            <a:r>
              <a:rPr lang="en-US" sz="2400" dirty="0" smtClean="0">
                <a:latin typeface="Fira Mono" charset="0"/>
                <a:ea typeface="Fira Mono" charset="0"/>
                <a:cs typeface="Fira Mono" charset="0"/>
              </a:rPr>
              <a:t>&lt;</a:t>
            </a:r>
            <a:r>
              <a:rPr lang="en-US" sz="2400" dirty="0" smtClean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a</a:t>
            </a:r>
            <a:r>
              <a:rPr lang="en-US" sz="2400" dirty="0" smtClean="0">
                <a:latin typeface="Fira Mono" charset="0"/>
                <a:ea typeface="Fira Mono" charset="0"/>
                <a:cs typeface="Fira Mono" charset="0"/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  <a:latin typeface="Fira Mono" charset="0"/>
                <a:ea typeface="Fira Mono" charset="0"/>
                <a:cs typeface="Fira Mono" charset="0"/>
              </a:rPr>
              <a:t>href</a:t>
            </a:r>
            <a:r>
              <a:rPr lang="en-US" sz="2400" dirty="0" smtClean="0">
                <a:latin typeface="Fira Mono" charset="0"/>
                <a:ea typeface="Fira Mono" charset="0"/>
                <a:cs typeface="Fira Mono" charset="0"/>
              </a:rPr>
              <a:t>=“</a:t>
            </a:r>
            <a:r>
              <a:rPr lang="en-US" sz="2400" dirty="0" smtClean="0">
                <a:solidFill>
                  <a:schemeClr val="accent2"/>
                </a:solidFill>
                <a:latin typeface="Fira Mono" charset="0"/>
                <a:ea typeface="Fira Mono" charset="0"/>
                <a:cs typeface="Fira Mono" charset="0"/>
              </a:rPr>
              <a:t>http://…</a:t>
            </a:r>
            <a:r>
              <a:rPr lang="en-US" sz="2400" dirty="0" smtClean="0">
                <a:latin typeface="Fira Mono" charset="0"/>
                <a:ea typeface="Fira Mono" charset="0"/>
                <a:cs typeface="Fira Mono" charset="0"/>
              </a:rPr>
              <a:t>”&gt;a link&lt;/</a:t>
            </a:r>
            <a:r>
              <a:rPr lang="en-US" sz="2400" dirty="0" smtClean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a</a:t>
            </a:r>
            <a:r>
              <a:rPr lang="en-US" sz="2400" dirty="0" smtClean="0">
                <a:latin typeface="Fira Mono" charset="0"/>
                <a:ea typeface="Fira Mono" charset="0"/>
                <a:cs typeface="Fira Mono" charset="0"/>
              </a:rPr>
              <a:t>&gt;</a:t>
            </a:r>
          </a:p>
          <a:p>
            <a:pPr marL="0" indent="0">
              <a:buNone/>
            </a:pPr>
            <a:r>
              <a:rPr lang="en-US" sz="2400" dirty="0" smtClean="0">
                <a:latin typeface="Fira Mono" charset="0"/>
                <a:ea typeface="Fira Mono" charset="0"/>
                <a:cs typeface="Fira Mono" charset="0"/>
              </a:rPr>
              <a:t>and </a:t>
            </a:r>
            <a:r>
              <a:rPr lang="en-US" sz="2400" dirty="0" smtClean="0">
                <a:latin typeface="Fira Mono" charset="0"/>
                <a:ea typeface="Fira Mono" charset="0"/>
                <a:cs typeface="Fira Mono" charset="0"/>
              </a:rPr>
              <a:t>sentences.&lt;/</a:t>
            </a:r>
            <a:r>
              <a:rPr lang="en-US" sz="2400" dirty="0" smtClean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p</a:t>
            </a:r>
            <a:r>
              <a:rPr lang="en-US" sz="2400" dirty="0" smtClean="0">
                <a:latin typeface="Fira Mono" charset="0"/>
                <a:ea typeface="Fira Mono" charset="0"/>
                <a:cs typeface="Fira Mono" charset="0"/>
              </a:rPr>
              <a:t>&gt;</a:t>
            </a:r>
          </a:p>
          <a:p>
            <a:pPr marL="0" indent="0">
              <a:buNone/>
            </a:pPr>
            <a:r>
              <a:rPr lang="en-US" dirty="0" smtClean="0"/>
              <a:t>How many child elements does this &lt;p&gt; node contain?</a:t>
            </a:r>
          </a:p>
          <a:p>
            <a:pPr marL="0" indent="0">
              <a:buNone/>
            </a:pPr>
            <a:r>
              <a:rPr lang="en-US" dirty="0" smtClean="0"/>
              <a:t>3: the text before the </a:t>
            </a:r>
            <a:r>
              <a:rPr lang="en-US" sz="2800" dirty="0" smtClean="0">
                <a:latin typeface="Fira Mono" charset="0"/>
                <a:ea typeface="Fira Mono" charset="0"/>
                <a:cs typeface="Fira Mono" charset="0"/>
              </a:rPr>
              <a:t>&lt;</a:t>
            </a:r>
            <a:r>
              <a:rPr lang="en-US" sz="2800" dirty="0" smtClean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a</a:t>
            </a:r>
            <a:r>
              <a:rPr lang="en-US" sz="2800" dirty="0" smtClean="0">
                <a:latin typeface="Fira Mono" charset="0"/>
                <a:ea typeface="Fira Mono" charset="0"/>
                <a:cs typeface="Fira Mono" charset="0"/>
              </a:rPr>
              <a:t>&gt;</a:t>
            </a:r>
            <a:r>
              <a:rPr lang="en-US" dirty="0" smtClean="0"/>
              <a:t>, the </a:t>
            </a:r>
            <a:r>
              <a:rPr lang="en-US" sz="2800" dirty="0" smtClean="0">
                <a:latin typeface="Fira Mono" charset="0"/>
                <a:ea typeface="Fira Mono" charset="0"/>
                <a:cs typeface="Fira Mono" charset="0"/>
              </a:rPr>
              <a:t>&lt;</a:t>
            </a:r>
            <a:r>
              <a:rPr lang="en-US" sz="2800" dirty="0" smtClean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a</a:t>
            </a:r>
            <a:r>
              <a:rPr lang="en-US" sz="2800" dirty="0" smtClean="0">
                <a:latin typeface="Fira Mono" charset="0"/>
                <a:ea typeface="Fira Mono" charset="0"/>
                <a:cs typeface="Fira Mono" charset="0"/>
              </a:rPr>
              <a:t>&gt;</a:t>
            </a:r>
            <a:r>
              <a:rPr lang="en-US" dirty="0" smtClean="0"/>
              <a:t> </a:t>
            </a:r>
            <a:r>
              <a:rPr lang="en-US" dirty="0" smtClean="0"/>
              <a:t>node and the text after the </a:t>
            </a:r>
            <a:r>
              <a:rPr lang="en-US" sz="2800" dirty="0" smtClean="0">
                <a:latin typeface="Fira Mono" charset="0"/>
                <a:ea typeface="Fira Mono" charset="0"/>
                <a:cs typeface="Fira Mono" charset="0"/>
              </a:rPr>
              <a:t>&lt;</a:t>
            </a:r>
            <a:r>
              <a:rPr lang="en-US" sz="2800" dirty="0" smtClean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a</a:t>
            </a:r>
            <a:r>
              <a:rPr lang="en-US" sz="2800" dirty="0" smtClean="0">
                <a:latin typeface="Fira Mono" charset="0"/>
                <a:ea typeface="Fira Mono" charset="0"/>
                <a:cs typeface="Fira Mono" charset="0"/>
              </a:rPr>
              <a:t>&gt;</a:t>
            </a:r>
            <a:r>
              <a:rPr lang="en-US" dirty="0" smtClean="0"/>
              <a:t> node   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57200" y="3022600"/>
            <a:ext cx="8229600" cy="12827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57200" y="2057400"/>
            <a:ext cx="8229600" cy="4826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4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Attributes</a:t>
            </a:r>
            <a:r>
              <a:rPr lang="en-US" dirty="0" smtClean="0"/>
              <a:t> </a:t>
            </a:r>
            <a:r>
              <a:rPr lang="en-US" dirty="0"/>
              <a:t>provide additional information to an HTML element. </a:t>
            </a:r>
          </a:p>
          <a:p>
            <a:r>
              <a:rPr lang="en-US" dirty="0" smtClean="0"/>
              <a:t>Attributes </a:t>
            </a:r>
            <a:r>
              <a:rPr lang="en-US" dirty="0"/>
              <a:t>always come in name/value pairs like this: </a:t>
            </a:r>
            <a:r>
              <a:rPr lang="en-US" sz="2800" dirty="0">
                <a:solidFill>
                  <a:schemeClr val="accent1"/>
                </a:solidFill>
                <a:latin typeface="Fira Mono" charset="0"/>
                <a:ea typeface="Fira Mono" charset="0"/>
                <a:cs typeface="Fira Mono" charset="0"/>
              </a:rPr>
              <a:t>name</a:t>
            </a:r>
            <a:r>
              <a:rPr lang="en-US" sz="2800" dirty="0">
                <a:latin typeface="Fira Mono" charset="0"/>
                <a:ea typeface="Fira Mono" charset="0"/>
                <a:cs typeface="Fira Mono" charset="0"/>
              </a:rPr>
              <a:t>="</a:t>
            </a:r>
            <a:r>
              <a:rPr lang="en-US" sz="2800" dirty="0">
                <a:solidFill>
                  <a:schemeClr val="accent2"/>
                </a:solidFill>
                <a:latin typeface="Fira Mono" charset="0"/>
                <a:ea typeface="Fira Mono" charset="0"/>
                <a:cs typeface="Fira Mono" charset="0"/>
              </a:rPr>
              <a:t>value</a:t>
            </a:r>
            <a:r>
              <a:rPr lang="en-US" sz="2800" dirty="0">
                <a:latin typeface="Fira Mono" charset="0"/>
                <a:ea typeface="Fira Mono" charset="0"/>
                <a:cs typeface="Fira Mono" charset="0"/>
              </a:rPr>
              <a:t>"</a:t>
            </a:r>
            <a:r>
              <a:rPr lang="en-US" dirty="0"/>
              <a:t> </a:t>
            </a:r>
          </a:p>
          <a:p>
            <a:r>
              <a:rPr lang="en-US" dirty="0" smtClean="0"/>
              <a:t>Attributes </a:t>
            </a:r>
            <a:r>
              <a:rPr lang="en-US" dirty="0"/>
              <a:t>are always speciﬁed in the </a:t>
            </a:r>
            <a:r>
              <a:rPr lang="en-US" dirty="0" smtClean="0"/>
              <a:t>start </a:t>
            </a:r>
            <a:r>
              <a:rPr lang="en-US" dirty="0"/>
              <a:t>tag of an HTML element.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94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Well-formed XHTML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Well-formed HTML is called XHTML. </a:t>
            </a:r>
          </a:p>
          <a:p>
            <a:r>
              <a:rPr lang="en-US" dirty="0" smtClean="0"/>
              <a:t>Tag names follow strict rules for matching case</a:t>
            </a:r>
          </a:p>
          <a:p>
            <a:r>
              <a:rPr lang="en-US" dirty="0" smtClean="0"/>
              <a:t>Attribute values must be in quotes</a:t>
            </a:r>
          </a:p>
          <a:p>
            <a:r>
              <a:rPr lang="en-US" dirty="0" smtClean="0"/>
              <a:t>Elements must be properly nested (i.e. you can draw a tree with it)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33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Bits and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056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ASCII – American Standard Code for Information Interchange</a:t>
            </a:r>
          </a:p>
          <a:p>
            <a:r>
              <a:rPr lang="en-US" dirty="0" smtClean="0"/>
              <a:t>Character encoding scheme – each upper and lower case letter in the English alphabet and other characters such as # and $  represented as a sequence of 7 </a:t>
            </a:r>
            <a:r>
              <a:rPr lang="en-US" dirty="0" smtClean="0"/>
              <a:t>bits</a:t>
            </a:r>
            <a:endParaRPr lang="en-US" dirty="0" smtClean="0"/>
          </a:p>
          <a:p>
            <a:r>
              <a:rPr lang="en-US" dirty="0" smtClean="0"/>
              <a:t>First introduced in the 1960s</a:t>
            </a:r>
          </a:p>
          <a:p>
            <a:r>
              <a:rPr lang="en-US" dirty="0" smtClean="0"/>
              <a:t>Today Universal Character Set (aka Unicode) is more common UTF-8, UTF-16 and UTF-32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15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Examples of HTML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3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HTML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Tables </a:t>
            </a:r>
            <a:r>
              <a:rPr lang="en-US" dirty="0"/>
              <a:t>are deﬁned with the </a:t>
            </a:r>
            <a:r>
              <a:rPr lang="en-US" sz="2800" dirty="0">
                <a:latin typeface="Fira Mono" charset="0"/>
                <a:ea typeface="Fira Mono" charset="0"/>
                <a:cs typeface="Fira Mono" charset="0"/>
              </a:rPr>
              <a:t>&lt;</a:t>
            </a:r>
            <a:r>
              <a:rPr lang="en-US" sz="2800" dirty="0" smtClean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table</a:t>
            </a:r>
            <a:r>
              <a:rPr lang="en-US" sz="2800" dirty="0" smtClean="0">
                <a:latin typeface="Fira Mono" charset="0"/>
                <a:ea typeface="Fira Mono" charset="0"/>
                <a:cs typeface="Fira Mono" charset="0"/>
              </a:rPr>
              <a:t>&gt;</a:t>
            </a:r>
            <a:r>
              <a:rPr lang="en-US" sz="2800" dirty="0" smtClean="0">
                <a:ea typeface="Fira Mono" charset="0"/>
                <a:cs typeface="Fira Mono" charset="0"/>
              </a:rPr>
              <a:t> </a:t>
            </a:r>
            <a:r>
              <a:rPr lang="en-US" dirty="0" smtClean="0"/>
              <a:t>tag</a:t>
            </a:r>
            <a:r>
              <a:rPr lang="en-US" dirty="0"/>
              <a:t>. </a:t>
            </a:r>
          </a:p>
          <a:p>
            <a:r>
              <a:rPr lang="en-US" dirty="0"/>
              <a:t>A table </a:t>
            </a:r>
            <a:r>
              <a:rPr lang="en-US" dirty="0" smtClean="0"/>
              <a:t>has rows marked up with </a:t>
            </a:r>
            <a:r>
              <a:rPr lang="en-US" dirty="0"/>
              <a:t>the </a:t>
            </a:r>
            <a:r>
              <a:rPr lang="en-US" sz="3000" dirty="0">
                <a:latin typeface="Fira Mono" charset="0"/>
                <a:ea typeface="Fira Mono" charset="0"/>
                <a:cs typeface="Fira Mono" charset="0"/>
              </a:rPr>
              <a:t>&lt;</a:t>
            </a:r>
            <a:r>
              <a:rPr lang="en-US" sz="3000" dirty="0" err="1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tr</a:t>
            </a:r>
            <a:r>
              <a:rPr lang="en-US" sz="3000" dirty="0">
                <a:latin typeface="Fira Mono" charset="0"/>
                <a:ea typeface="Fira Mono" charset="0"/>
                <a:cs typeface="Fira Mono" charset="0"/>
              </a:rPr>
              <a:t>&gt;</a:t>
            </a:r>
            <a:r>
              <a:rPr lang="en-US" dirty="0"/>
              <a:t> tag. </a:t>
            </a:r>
          </a:p>
          <a:p>
            <a:r>
              <a:rPr lang="en-US" dirty="0"/>
              <a:t>Each row is divided into data cells with the </a:t>
            </a:r>
            <a:r>
              <a:rPr lang="en-US" sz="3000" dirty="0">
                <a:latin typeface="Fira Mono" charset="0"/>
                <a:ea typeface="Fira Mono" charset="0"/>
                <a:cs typeface="Fira Mono" charset="0"/>
              </a:rPr>
              <a:t>&lt;</a:t>
            </a:r>
            <a:r>
              <a:rPr lang="en-US" sz="3000" dirty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td</a:t>
            </a:r>
            <a:r>
              <a:rPr lang="en-US" sz="3000" dirty="0">
                <a:latin typeface="Fira Mono" charset="0"/>
                <a:ea typeface="Fira Mono" charset="0"/>
                <a:cs typeface="Fira Mono" charset="0"/>
              </a:rPr>
              <a:t>&gt;</a:t>
            </a:r>
            <a:r>
              <a:rPr lang="en-US" dirty="0"/>
              <a:t> tag. (td stands for table data). </a:t>
            </a:r>
          </a:p>
          <a:p>
            <a:r>
              <a:rPr lang="en-US" dirty="0"/>
              <a:t>A data cell can contain text, images, lists, paragraphs, forms, horizontal rules, tables, etc. </a:t>
            </a:r>
          </a:p>
          <a:p>
            <a:r>
              <a:rPr lang="en-US" dirty="0"/>
              <a:t>Headings in a table are deﬁned with the </a:t>
            </a:r>
            <a:r>
              <a:rPr lang="en-US" sz="3000" dirty="0">
                <a:latin typeface="Fira Mono" charset="0"/>
                <a:ea typeface="Fira Mono" charset="0"/>
                <a:cs typeface="Fira Mono" charset="0"/>
              </a:rPr>
              <a:t>&lt;</a:t>
            </a:r>
            <a:r>
              <a:rPr lang="en-US" sz="3000" dirty="0" err="1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th</a:t>
            </a:r>
            <a:r>
              <a:rPr lang="en-US" sz="3000" dirty="0">
                <a:latin typeface="Fira Mono" charset="0"/>
                <a:ea typeface="Fira Mono" charset="0"/>
                <a:cs typeface="Fira Mono" charset="0"/>
              </a:rPr>
              <a:t>&gt;</a:t>
            </a:r>
            <a:r>
              <a:rPr lang="en-US" dirty="0"/>
              <a:t> tag. </a:t>
            </a:r>
          </a:p>
        </p:txBody>
      </p:sp>
    </p:spTree>
    <p:extLst>
      <p:ext uri="{BB962C8B-B14F-4D97-AF65-F5344CB8AC3E}">
        <p14:creationId xmlns:p14="http://schemas.microsoft.com/office/powerpoint/2010/main" val="251627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in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87" y="1600200"/>
            <a:ext cx="4276313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Fira Mono" charset="0"/>
                <a:ea typeface="Fira Mono" charset="0"/>
                <a:cs typeface="Fira Mono" charset="0"/>
              </a:rPr>
              <a:t>&lt;</a:t>
            </a:r>
            <a:r>
              <a:rPr lang="en-US" dirty="0" smtClean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table</a:t>
            </a:r>
            <a:r>
              <a:rPr lang="en-US" dirty="0" smtClean="0">
                <a:latin typeface="Fira Mono" charset="0"/>
                <a:ea typeface="Fira Mono" charset="0"/>
                <a:cs typeface="Fira Mono" charset="0"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latin typeface="Fira Mono" charset="0"/>
                <a:ea typeface="Fira Mono" charset="0"/>
                <a:cs typeface="Fira Mono" charset="0"/>
              </a:rPr>
              <a:t>	&lt;</a:t>
            </a:r>
            <a:r>
              <a:rPr lang="en-US" dirty="0" err="1" smtClean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tr</a:t>
            </a:r>
            <a:r>
              <a:rPr lang="en-US" dirty="0" smtClean="0">
                <a:latin typeface="Fira Mono" charset="0"/>
                <a:ea typeface="Fira Mono" charset="0"/>
                <a:cs typeface="Fira Mono" charset="0"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latin typeface="Fira Mono" charset="0"/>
                <a:ea typeface="Fira Mono" charset="0"/>
                <a:cs typeface="Fira Mono" charset="0"/>
              </a:rPr>
              <a:t>  </a:t>
            </a:r>
            <a:r>
              <a:rPr lang="en-US" dirty="0" smtClean="0">
                <a:latin typeface="Fira Mono" charset="0"/>
                <a:ea typeface="Fira Mono" charset="0"/>
                <a:cs typeface="Fira Mono" charset="0"/>
              </a:rPr>
              <a:t>		&lt;</a:t>
            </a:r>
            <a:r>
              <a:rPr lang="en-US" dirty="0" err="1" smtClean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th</a:t>
            </a:r>
            <a:r>
              <a:rPr lang="en-US" dirty="0" smtClean="0">
                <a:latin typeface="Fira Mono" charset="0"/>
                <a:ea typeface="Fira Mono" charset="0"/>
                <a:cs typeface="Fira Mono" charset="0"/>
              </a:rPr>
              <a:t>&gt;A&lt;/</a:t>
            </a:r>
            <a:r>
              <a:rPr lang="en-US" dirty="0" err="1" smtClean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th</a:t>
            </a:r>
            <a:r>
              <a:rPr lang="en-US" dirty="0" smtClean="0">
                <a:latin typeface="Fira Mono" charset="0"/>
                <a:ea typeface="Fira Mono" charset="0"/>
                <a:cs typeface="Fira Mono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Fira Mono" charset="0"/>
                <a:ea typeface="Fira Mono" charset="0"/>
                <a:cs typeface="Fira Mono" charset="0"/>
              </a:rPr>
              <a:t>	</a:t>
            </a:r>
            <a:r>
              <a:rPr lang="en-US" dirty="0" smtClean="0">
                <a:latin typeface="Fira Mono" charset="0"/>
                <a:ea typeface="Fira Mono" charset="0"/>
                <a:cs typeface="Fira Mono" charset="0"/>
              </a:rPr>
              <a:t>	</a:t>
            </a:r>
            <a:r>
              <a:rPr lang="en-US" dirty="0" smtClean="0">
                <a:latin typeface="Fira Mono" charset="0"/>
                <a:ea typeface="Fira Mono" charset="0"/>
                <a:cs typeface="Fira Mono" charset="0"/>
              </a:rPr>
              <a:t>&lt;</a:t>
            </a:r>
            <a:r>
              <a:rPr lang="en-US" dirty="0" err="1" smtClean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th</a:t>
            </a:r>
            <a:r>
              <a:rPr lang="en-US" dirty="0" smtClean="0">
                <a:latin typeface="Fira Mono" charset="0"/>
                <a:ea typeface="Fira Mono" charset="0"/>
                <a:cs typeface="Fira Mono" charset="0"/>
              </a:rPr>
              <a:t>&gt;B&lt;/</a:t>
            </a:r>
            <a:r>
              <a:rPr lang="en-US" dirty="0" err="1" smtClean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th</a:t>
            </a:r>
            <a:r>
              <a:rPr lang="en-US" dirty="0" smtClean="0">
                <a:latin typeface="Fira Mono" charset="0"/>
                <a:ea typeface="Fira Mono" charset="0"/>
                <a:cs typeface="Fira Mono" charset="0"/>
              </a:rPr>
              <a:t>&gt;  </a:t>
            </a:r>
          </a:p>
          <a:p>
            <a:pPr marL="0" indent="0">
              <a:buNone/>
            </a:pPr>
            <a:r>
              <a:rPr lang="en-US" dirty="0">
                <a:latin typeface="Fira Mono" charset="0"/>
                <a:ea typeface="Fira Mono" charset="0"/>
                <a:cs typeface="Fira Mono" charset="0"/>
              </a:rPr>
              <a:t>	</a:t>
            </a:r>
            <a:r>
              <a:rPr lang="en-US" dirty="0" smtClean="0">
                <a:latin typeface="Fira Mono" charset="0"/>
                <a:ea typeface="Fira Mono" charset="0"/>
                <a:cs typeface="Fira Mono" charset="0"/>
              </a:rPr>
              <a:t>&lt;/</a:t>
            </a:r>
            <a:r>
              <a:rPr lang="en-US" dirty="0" err="1" smtClean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tr</a:t>
            </a:r>
            <a:r>
              <a:rPr lang="en-US" dirty="0" smtClean="0">
                <a:latin typeface="Fira Mono" charset="0"/>
                <a:ea typeface="Fira Mono" charset="0"/>
                <a:cs typeface="Fira Mono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Fira Mono" charset="0"/>
                <a:ea typeface="Fira Mono" charset="0"/>
                <a:cs typeface="Fira Mono" charset="0"/>
              </a:rPr>
              <a:t>	</a:t>
            </a:r>
            <a:r>
              <a:rPr lang="en-US" dirty="0" smtClean="0">
                <a:latin typeface="Fira Mono" charset="0"/>
                <a:ea typeface="Fira Mono" charset="0"/>
                <a:cs typeface="Fira Mono" charset="0"/>
              </a:rPr>
              <a:t>&lt;</a:t>
            </a:r>
            <a:r>
              <a:rPr lang="en-US" dirty="0" err="1" smtClean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tr</a:t>
            </a:r>
            <a:r>
              <a:rPr lang="en-US" dirty="0" smtClean="0">
                <a:latin typeface="Fira Mono" charset="0"/>
                <a:ea typeface="Fira Mono" charset="0"/>
                <a:cs typeface="Fira Mono" charset="0"/>
              </a:rPr>
              <a:t>&gt; </a:t>
            </a:r>
          </a:p>
          <a:p>
            <a:pPr marL="0" indent="0">
              <a:buNone/>
            </a:pPr>
            <a:r>
              <a:rPr lang="en-US" dirty="0">
                <a:latin typeface="Fira Mono" charset="0"/>
                <a:ea typeface="Fira Mono" charset="0"/>
                <a:cs typeface="Fira Mono" charset="0"/>
              </a:rPr>
              <a:t>	</a:t>
            </a:r>
            <a:r>
              <a:rPr lang="en-US" dirty="0" smtClean="0">
                <a:latin typeface="Fira Mono" charset="0"/>
                <a:ea typeface="Fira Mono" charset="0"/>
                <a:cs typeface="Fira Mono" charset="0"/>
              </a:rPr>
              <a:t>	</a:t>
            </a:r>
            <a:r>
              <a:rPr lang="en-US" dirty="0" smtClean="0">
                <a:latin typeface="Fira Mono" charset="0"/>
                <a:ea typeface="Fira Mono" charset="0"/>
                <a:cs typeface="Fira Mono" charset="0"/>
              </a:rPr>
              <a:t>&lt;</a:t>
            </a:r>
            <a:r>
              <a:rPr lang="en-US" dirty="0" smtClean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td</a:t>
            </a:r>
            <a:r>
              <a:rPr lang="en-US" dirty="0" smtClean="0">
                <a:latin typeface="Fira Mono" charset="0"/>
                <a:ea typeface="Fira Mono" charset="0"/>
                <a:cs typeface="Fira Mono" charset="0"/>
              </a:rPr>
              <a:t>&gt;1&lt;/</a:t>
            </a:r>
            <a:r>
              <a:rPr lang="en-US" dirty="0" smtClean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td</a:t>
            </a:r>
            <a:r>
              <a:rPr lang="en-US" dirty="0" smtClean="0">
                <a:latin typeface="Fira Mono" charset="0"/>
                <a:ea typeface="Fira Mono" charset="0"/>
                <a:cs typeface="Fira Mono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Fira Mono" charset="0"/>
                <a:ea typeface="Fira Mono" charset="0"/>
                <a:cs typeface="Fira Mono" charset="0"/>
              </a:rPr>
              <a:t>	</a:t>
            </a:r>
            <a:r>
              <a:rPr lang="en-US" dirty="0" smtClean="0">
                <a:latin typeface="Fira Mono" charset="0"/>
                <a:ea typeface="Fira Mono" charset="0"/>
                <a:cs typeface="Fira Mono" charset="0"/>
              </a:rPr>
              <a:t>	</a:t>
            </a:r>
            <a:r>
              <a:rPr lang="en-US" dirty="0" smtClean="0">
                <a:latin typeface="Fira Mono" charset="0"/>
                <a:ea typeface="Fira Mono" charset="0"/>
                <a:cs typeface="Fira Mono" charset="0"/>
              </a:rPr>
              <a:t>&lt;</a:t>
            </a:r>
            <a:r>
              <a:rPr lang="en-US" dirty="0" smtClean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td</a:t>
            </a:r>
            <a:r>
              <a:rPr lang="en-US" dirty="0" smtClean="0">
                <a:latin typeface="Fira Mono" charset="0"/>
                <a:ea typeface="Fira Mono" charset="0"/>
                <a:cs typeface="Fira Mono" charset="0"/>
              </a:rPr>
              <a:t>&gt;25,000&lt;/</a:t>
            </a:r>
            <a:r>
              <a:rPr lang="en-US" dirty="0" smtClean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td</a:t>
            </a:r>
            <a:r>
              <a:rPr lang="en-US" dirty="0" smtClean="0">
                <a:latin typeface="Fira Mono" charset="0"/>
                <a:ea typeface="Fira Mono" charset="0"/>
                <a:cs typeface="Fira Mono" charset="0"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latin typeface="Fira Mono" charset="0"/>
                <a:ea typeface="Fira Mono" charset="0"/>
                <a:cs typeface="Fira Mono" charset="0"/>
              </a:rPr>
              <a:t>	&lt;/</a:t>
            </a:r>
            <a:r>
              <a:rPr lang="en-US" dirty="0" err="1" smtClean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tr</a:t>
            </a:r>
            <a:r>
              <a:rPr lang="en-US" dirty="0" smtClean="0">
                <a:latin typeface="Fira Mono" charset="0"/>
                <a:ea typeface="Fira Mono" charset="0"/>
                <a:cs typeface="Fira Mono" charset="0"/>
              </a:rPr>
              <a:t>&gt; </a:t>
            </a:r>
          </a:p>
          <a:p>
            <a:pPr marL="0" indent="0">
              <a:buNone/>
            </a:pPr>
            <a:r>
              <a:rPr lang="en-US" dirty="0" smtClean="0">
                <a:latin typeface="Fira Mono" charset="0"/>
                <a:ea typeface="Fira Mono" charset="0"/>
                <a:cs typeface="Fira Mono" charset="0"/>
              </a:rPr>
              <a:t>	&lt;</a:t>
            </a:r>
            <a:r>
              <a:rPr lang="en-US" dirty="0" err="1" smtClean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tr</a:t>
            </a:r>
            <a:r>
              <a:rPr lang="en-US" dirty="0" smtClean="0">
                <a:latin typeface="Fira Mono" charset="0"/>
                <a:ea typeface="Fira Mono" charset="0"/>
                <a:cs typeface="Fira Mono" charset="0"/>
              </a:rPr>
              <a:t>&gt;  </a:t>
            </a:r>
          </a:p>
          <a:p>
            <a:pPr marL="0" indent="0">
              <a:buNone/>
            </a:pPr>
            <a:r>
              <a:rPr lang="en-US" dirty="0" smtClean="0">
                <a:latin typeface="Fira Mono" charset="0"/>
                <a:ea typeface="Fira Mono" charset="0"/>
                <a:cs typeface="Fira Mono" charset="0"/>
              </a:rPr>
              <a:t> </a:t>
            </a:r>
            <a:r>
              <a:rPr lang="en-US" dirty="0" smtClean="0">
                <a:latin typeface="Fira Mono" charset="0"/>
                <a:ea typeface="Fira Mono" charset="0"/>
                <a:cs typeface="Fira Mono" charset="0"/>
              </a:rPr>
              <a:t>		&lt;</a:t>
            </a:r>
            <a:r>
              <a:rPr lang="en-US" dirty="0" smtClean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td</a:t>
            </a:r>
            <a:r>
              <a:rPr lang="en-US" dirty="0" smtClean="0">
                <a:latin typeface="Fira Mono" charset="0"/>
                <a:ea typeface="Fira Mono" charset="0"/>
                <a:cs typeface="Fira Mono" charset="0"/>
              </a:rPr>
              <a:t>&gt;7&lt;/</a:t>
            </a:r>
            <a:r>
              <a:rPr lang="en-US" dirty="0" smtClean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td</a:t>
            </a:r>
            <a:r>
              <a:rPr lang="en-US" dirty="0" smtClean="0">
                <a:latin typeface="Fira Mono" charset="0"/>
                <a:ea typeface="Fira Mono" charset="0"/>
                <a:cs typeface="Fira Mono" charset="0"/>
              </a:rPr>
              <a:t>&gt; </a:t>
            </a:r>
            <a:r>
              <a:rPr lang="en-US" dirty="0" smtClean="0">
                <a:latin typeface="Fira Mono" charset="0"/>
                <a:ea typeface="Fira Mono" charset="0"/>
                <a:cs typeface="Fira Mono" charset="0"/>
              </a:rPr>
              <a:t>					&lt;</a:t>
            </a:r>
            <a:r>
              <a:rPr lang="en-US" dirty="0" smtClean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td</a:t>
            </a:r>
            <a:r>
              <a:rPr lang="en-US" dirty="0" smtClean="0">
                <a:latin typeface="Fira Mono" charset="0"/>
                <a:ea typeface="Fira Mono" charset="0"/>
                <a:cs typeface="Fira Mono" charset="0"/>
              </a:rPr>
              <a:t>&gt;100,000&lt;/</a:t>
            </a:r>
            <a:r>
              <a:rPr lang="en-US" dirty="0" smtClean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td</a:t>
            </a:r>
            <a:r>
              <a:rPr lang="en-US" dirty="0" smtClean="0">
                <a:latin typeface="Fira Mono" charset="0"/>
                <a:ea typeface="Fira Mono" charset="0"/>
                <a:cs typeface="Fira Mono" charset="0"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latin typeface="Fira Mono" charset="0"/>
                <a:ea typeface="Fira Mono" charset="0"/>
                <a:cs typeface="Fira Mono" charset="0"/>
              </a:rPr>
              <a:t>	&lt;/</a:t>
            </a:r>
            <a:r>
              <a:rPr lang="en-US" dirty="0" err="1" smtClean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tr</a:t>
            </a:r>
            <a:r>
              <a:rPr lang="en-US" dirty="0" smtClean="0">
                <a:latin typeface="Fira Mono" charset="0"/>
                <a:ea typeface="Fira Mono" charset="0"/>
                <a:cs typeface="Fira Mono" charset="0"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latin typeface="Fira Mono" charset="0"/>
                <a:ea typeface="Fira Mono" charset="0"/>
                <a:cs typeface="Fira Mono" charset="0"/>
              </a:rPr>
              <a:t>&lt;/</a:t>
            </a:r>
            <a:r>
              <a:rPr lang="en-US" dirty="0" smtClean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table</a:t>
            </a:r>
            <a:r>
              <a:rPr lang="en-US" dirty="0" smtClean="0">
                <a:latin typeface="Fira Mono" charset="0"/>
                <a:ea typeface="Fira Mono" charset="0"/>
                <a:cs typeface="Fira Mono" charset="0"/>
              </a:rPr>
              <a:t>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Appears as: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	     B </a:t>
            </a:r>
          </a:p>
          <a:p>
            <a:pPr marL="514350" indent="-514350">
              <a:buAutoNum type="arabicPlain"/>
            </a:pPr>
            <a:r>
              <a:rPr lang="en-US" dirty="0" smtClean="0"/>
              <a:t>25,000</a:t>
            </a:r>
          </a:p>
          <a:p>
            <a:pPr marL="0" indent="0">
              <a:buNone/>
            </a:pPr>
            <a:r>
              <a:rPr lang="en-US" dirty="0" smtClean="0"/>
              <a:t>7   100,000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Can you draw the tree for this document?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34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5115414"/>
              </p:ext>
            </p:extLst>
          </p:nvPr>
        </p:nvGraphicFramePr>
        <p:xfrm>
          <a:off x="2489200" y="1786467"/>
          <a:ext cx="3877733" cy="1261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60400" y="2167467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Fira Mono" charset="0"/>
                <a:ea typeface="Fira Mono" charset="0"/>
                <a:cs typeface="Fira Mono" charset="0"/>
              </a:rPr>
              <a:t>&lt;</a:t>
            </a:r>
            <a:r>
              <a:rPr lang="en-US" sz="2800" dirty="0" smtClean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table</a:t>
            </a:r>
            <a:r>
              <a:rPr lang="en-US" sz="2800" dirty="0" smtClean="0">
                <a:latin typeface="Fira Mono" charset="0"/>
                <a:ea typeface="Fira Mono" charset="0"/>
                <a:cs typeface="Fira Mono" charset="0"/>
              </a:rPr>
              <a:t>&gt;</a:t>
            </a:r>
            <a:endParaRPr lang="en-US" sz="2800" dirty="0">
              <a:latin typeface="Fira Mono" charset="0"/>
              <a:ea typeface="Fira Mono" charset="0"/>
              <a:cs typeface="Fira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29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472475"/>
              </p:ext>
            </p:extLst>
          </p:nvPr>
        </p:nvGraphicFramePr>
        <p:xfrm>
          <a:off x="491067" y="1651000"/>
          <a:ext cx="8229600" cy="2480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60400" y="2167467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Fira Mono" charset="0"/>
                <a:ea typeface="Fira Mono" charset="0"/>
                <a:cs typeface="Fira Mono" charset="0"/>
              </a:rPr>
              <a:t>&lt;</a:t>
            </a:r>
            <a:r>
              <a:rPr lang="en-US" sz="2800" dirty="0" smtClean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table</a:t>
            </a:r>
            <a:r>
              <a:rPr lang="en-US" sz="2800" dirty="0" smtClean="0">
                <a:latin typeface="Fira Mono" charset="0"/>
                <a:ea typeface="Fira Mono" charset="0"/>
                <a:cs typeface="Fira Mono" charset="0"/>
              </a:rPr>
              <a:t>&gt;</a:t>
            </a:r>
            <a:endParaRPr lang="en-US" sz="2800" dirty="0">
              <a:latin typeface="Fira Mono" charset="0"/>
              <a:ea typeface="Fira Mono" charset="0"/>
              <a:cs typeface="Fira Mono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0400" y="3297767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Fira Mono" charset="0"/>
                <a:ea typeface="Fira Mono" charset="0"/>
                <a:cs typeface="Fira Mono" charset="0"/>
              </a:rPr>
              <a:t>&lt;</a:t>
            </a:r>
            <a:r>
              <a:rPr lang="en-US" sz="2800" dirty="0" err="1" smtClean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tr</a:t>
            </a:r>
            <a:r>
              <a:rPr lang="en-US" sz="2800" dirty="0" smtClean="0">
                <a:latin typeface="Fira Mono" charset="0"/>
                <a:ea typeface="Fira Mono" charset="0"/>
                <a:cs typeface="Fira Mono" charset="0"/>
              </a:rPr>
              <a:t>&gt;&lt;/</a:t>
            </a:r>
            <a:r>
              <a:rPr lang="en-US" sz="2800" dirty="0" err="1" smtClean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tr</a:t>
            </a:r>
            <a:r>
              <a:rPr lang="en-US" sz="2800" dirty="0" smtClean="0">
                <a:latin typeface="Fira Mono" charset="0"/>
                <a:ea typeface="Fira Mono" charset="0"/>
                <a:cs typeface="Fira Mono" charset="0"/>
              </a:rPr>
              <a:t>&gt;</a:t>
            </a:r>
            <a:endParaRPr lang="en-US" sz="2800" dirty="0">
              <a:latin typeface="Fira Mono" charset="0"/>
              <a:ea typeface="Fira Mono" charset="0"/>
              <a:cs typeface="Fira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29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918979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1722967"/>
            <a:ext cx="24638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Fira Mono" charset="0"/>
                <a:ea typeface="Fira Mono" charset="0"/>
                <a:cs typeface="Fira Mono" charset="0"/>
              </a:rPr>
              <a:t>&lt;</a:t>
            </a:r>
            <a:r>
              <a:rPr lang="en-US" sz="2800" dirty="0" smtClean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table</a:t>
            </a:r>
            <a:r>
              <a:rPr lang="en-US" sz="2800" dirty="0" smtClean="0">
                <a:latin typeface="Fira Mono" charset="0"/>
                <a:ea typeface="Fira Mono" charset="0"/>
                <a:cs typeface="Fira Mono" charset="0"/>
              </a:rPr>
              <a:t>&gt;</a:t>
            </a:r>
          </a:p>
          <a:p>
            <a:endParaRPr lang="en-US" sz="2800" dirty="0" smtClean="0">
              <a:latin typeface="Fira Mono" charset="0"/>
              <a:ea typeface="Fira Mono" charset="0"/>
              <a:cs typeface="Fira Mono" charset="0"/>
            </a:endParaRPr>
          </a:p>
          <a:p>
            <a:endParaRPr lang="en-US" sz="2800" dirty="0">
              <a:latin typeface="Fira Mono" charset="0"/>
              <a:ea typeface="Fira Mono" charset="0"/>
              <a:cs typeface="Fira Mono" charset="0"/>
            </a:endParaRPr>
          </a:p>
          <a:p>
            <a:r>
              <a:rPr lang="en-US" sz="2800" dirty="0" smtClean="0">
                <a:latin typeface="Fira Mono" charset="0"/>
                <a:ea typeface="Fira Mono" charset="0"/>
                <a:cs typeface="Fira Mono" charset="0"/>
              </a:rPr>
              <a:t>&lt;</a:t>
            </a:r>
            <a:r>
              <a:rPr lang="en-US" sz="2800" dirty="0" err="1" smtClean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tr</a:t>
            </a:r>
            <a:r>
              <a:rPr lang="en-US" sz="2800" dirty="0" smtClean="0">
                <a:latin typeface="Fira Mono" charset="0"/>
                <a:ea typeface="Fira Mono" charset="0"/>
                <a:cs typeface="Fira Mono" charset="0"/>
              </a:rPr>
              <a:t>&gt;</a:t>
            </a:r>
          </a:p>
          <a:p>
            <a:endParaRPr lang="en-US" sz="2800" dirty="0" smtClean="0">
              <a:latin typeface="Fira Mono" charset="0"/>
              <a:ea typeface="Fira Mono" charset="0"/>
              <a:cs typeface="Fira Mono" charset="0"/>
            </a:endParaRPr>
          </a:p>
          <a:p>
            <a:endParaRPr lang="en-US" sz="2800" dirty="0">
              <a:latin typeface="Fira Mono" charset="0"/>
              <a:ea typeface="Fira Mono" charset="0"/>
              <a:cs typeface="Fira Mono" charset="0"/>
            </a:endParaRPr>
          </a:p>
          <a:p>
            <a:r>
              <a:rPr lang="en-US" sz="2800" dirty="0" smtClean="0">
                <a:latin typeface="Fira Mono" charset="0"/>
                <a:ea typeface="Fira Mono" charset="0"/>
                <a:cs typeface="Fira Mono" charset="0"/>
              </a:rPr>
              <a:t>&lt;</a:t>
            </a:r>
            <a:r>
              <a:rPr lang="en-US" sz="2800" dirty="0" err="1" smtClean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th</a:t>
            </a:r>
            <a:r>
              <a:rPr lang="en-US" sz="2800" dirty="0" smtClean="0">
                <a:latin typeface="Fira Mono" charset="0"/>
                <a:ea typeface="Fira Mono" charset="0"/>
                <a:cs typeface="Fira Mono" charset="0"/>
              </a:rPr>
              <a:t>&gt;A&lt;/</a:t>
            </a:r>
            <a:r>
              <a:rPr lang="en-US" sz="2800" dirty="0" err="1" smtClean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th</a:t>
            </a:r>
            <a:r>
              <a:rPr lang="en-US" sz="2800" dirty="0" smtClean="0">
                <a:latin typeface="Fira Mono" charset="0"/>
                <a:ea typeface="Fira Mono" charset="0"/>
                <a:cs typeface="Fira Mono" charset="0"/>
              </a:rPr>
              <a:t>&gt;</a:t>
            </a:r>
          </a:p>
          <a:p>
            <a:r>
              <a:rPr lang="en-US" sz="2800" dirty="0">
                <a:latin typeface="Fira Mono" charset="0"/>
                <a:ea typeface="Fira Mono" charset="0"/>
                <a:cs typeface="Fira Mono" charset="0"/>
              </a:rPr>
              <a:t>&lt;</a:t>
            </a:r>
            <a:r>
              <a:rPr lang="en-US" sz="2800" dirty="0" err="1" smtClean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th</a:t>
            </a:r>
            <a:r>
              <a:rPr lang="en-US" sz="2800" dirty="0" smtClean="0">
                <a:latin typeface="Fira Mono" charset="0"/>
                <a:ea typeface="Fira Mono" charset="0"/>
                <a:cs typeface="Fira Mono" charset="0"/>
              </a:rPr>
              <a:t>&gt;B&lt;/</a:t>
            </a:r>
            <a:r>
              <a:rPr lang="en-US" sz="2800" dirty="0" err="1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th</a:t>
            </a:r>
            <a:r>
              <a:rPr lang="en-US" sz="2800" dirty="0">
                <a:latin typeface="Fira Mono" charset="0"/>
                <a:ea typeface="Fira Mono" charset="0"/>
                <a:cs typeface="Fira Mono" charset="0"/>
              </a:rPr>
              <a:t>&gt;</a:t>
            </a:r>
            <a:endParaRPr lang="en-US" sz="2800" dirty="0" smtClean="0">
              <a:latin typeface="Fira Mono" charset="0"/>
              <a:ea typeface="Fira Mono" charset="0"/>
              <a:cs typeface="Fira Mono" charset="0"/>
            </a:endParaRPr>
          </a:p>
          <a:p>
            <a:endParaRPr lang="en-US" sz="2800" dirty="0">
              <a:latin typeface="Fira Mono" charset="0"/>
              <a:ea typeface="Fira Mono" charset="0"/>
              <a:cs typeface="Fira Mono" charset="0"/>
            </a:endParaRPr>
          </a:p>
          <a:p>
            <a:r>
              <a:rPr lang="en-US" sz="2800" dirty="0" smtClean="0">
                <a:latin typeface="Fira Mono" charset="0"/>
                <a:ea typeface="Fira Mono" charset="0"/>
                <a:cs typeface="Fira Mono" charset="0"/>
              </a:rPr>
              <a:t>&lt;/</a:t>
            </a:r>
            <a:r>
              <a:rPr lang="en-US" sz="2800" dirty="0" err="1" smtClean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tr</a:t>
            </a:r>
            <a:r>
              <a:rPr lang="en-US" sz="2800" dirty="0" smtClean="0">
                <a:latin typeface="Fira Mono" charset="0"/>
                <a:ea typeface="Fira Mono" charset="0"/>
                <a:cs typeface="Fira Mono" charset="0"/>
              </a:rPr>
              <a:t>&gt;</a:t>
            </a:r>
            <a:endParaRPr lang="en-US" sz="2800" dirty="0" smtClean="0">
              <a:latin typeface="Fira Mono" charset="0"/>
              <a:ea typeface="Fira Mono" charset="0"/>
              <a:cs typeface="Fira Mono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96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825302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737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191605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083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Modified Table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9333" y="274639"/>
            <a:ext cx="4876800" cy="65833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Fira Mono" charset="0"/>
                <a:ea typeface="Fira Mono" charset="0"/>
                <a:cs typeface="Fira Mono" charset="0"/>
              </a:rPr>
              <a:t>&lt;</a:t>
            </a:r>
            <a:r>
              <a:rPr lang="en-US" sz="2400" dirty="0" smtClean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table</a:t>
            </a:r>
            <a:r>
              <a:rPr lang="en-US" sz="2400" dirty="0" smtClean="0">
                <a:latin typeface="Fira Mono" charset="0"/>
                <a:ea typeface="Fira Mono" charset="0"/>
                <a:cs typeface="Fira Mono" charset="0"/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  <a:latin typeface="Fira Mono" charset="0"/>
                <a:ea typeface="Fira Mono" charset="0"/>
                <a:cs typeface="Fira Mono" charset="0"/>
              </a:rPr>
              <a:t>cellpadding</a:t>
            </a:r>
            <a:r>
              <a:rPr lang="en-US" sz="2400" dirty="0" smtClean="0">
                <a:latin typeface="Fira Mono" charset="0"/>
                <a:ea typeface="Fira Mono" charset="0"/>
                <a:cs typeface="Fira Mono" charset="0"/>
              </a:rPr>
              <a:t>=“</a:t>
            </a:r>
            <a:r>
              <a:rPr lang="en-US" sz="2400" dirty="0" smtClean="0">
                <a:solidFill>
                  <a:schemeClr val="accent2"/>
                </a:solidFill>
                <a:latin typeface="Fira Mono" charset="0"/>
                <a:ea typeface="Fira Mono" charset="0"/>
                <a:cs typeface="Fira Mono" charset="0"/>
              </a:rPr>
              <a:t>6</a:t>
            </a:r>
            <a:r>
              <a:rPr lang="en-US" sz="2400" dirty="0" smtClean="0">
                <a:latin typeface="Fira Mono" charset="0"/>
                <a:ea typeface="Fira Mono" charset="0"/>
                <a:cs typeface="Fira Mono" charset="0"/>
              </a:rPr>
              <a:t>” </a:t>
            </a:r>
            <a:r>
              <a:rPr lang="en-US" sz="2400" dirty="0" smtClean="0">
                <a:solidFill>
                  <a:schemeClr val="accent1"/>
                </a:solidFill>
                <a:latin typeface="Fira Mono" charset="0"/>
                <a:ea typeface="Fira Mono" charset="0"/>
                <a:cs typeface="Fira Mono" charset="0"/>
              </a:rPr>
              <a:t>border</a:t>
            </a:r>
            <a:r>
              <a:rPr lang="en-US" sz="2400" dirty="0" smtClean="0">
                <a:latin typeface="Fira Mono" charset="0"/>
                <a:ea typeface="Fira Mono" charset="0"/>
                <a:cs typeface="Fira Mono" charset="0"/>
              </a:rPr>
              <a:t>=“</a:t>
            </a:r>
            <a:r>
              <a:rPr lang="en-US" sz="2400" dirty="0" smtClean="0">
                <a:solidFill>
                  <a:schemeClr val="accent2"/>
                </a:solidFill>
                <a:latin typeface="Fira Mono" charset="0"/>
                <a:ea typeface="Fira Mono" charset="0"/>
                <a:cs typeface="Fira Mono" charset="0"/>
              </a:rPr>
              <a:t>2</a:t>
            </a:r>
            <a:r>
              <a:rPr lang="en-US" sz="2400" dirty="0" smtClean="0">
                <a:latin typeface="Fira Mono" charset="0"/>
                <a:ea typeface="Fira Mono" charset="0"/>
                <a:cs typeface="Fira Mono" charset="0"/>
              </a:rPr>
              <a:t>”</a:t>
            </a:r>
            <a:r>
              <a:rPr lang="en-US" sz="2400" dirty="0" smtClean="0">
                <a:latin typeface="Fira Mono" charset="0"/>
                <a:ea typeface="Fira Mono" charset="0"/>
                <a:cs typeface="Fira Mono" charset="0"/>
              </a:rPr>
              <a:t>&gt;      </a:t>
            </a:r>
            <a:endParaRPr lang="en-US" sz="2400" dirty="0" smtClean="0">
              <a:latin typeface="Fira Mono" charset="0"/>
              <a:ea typeface="Fira Mono" charset="0"/>
              <a:cs typeface="Fira Mono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Fira Mono" charset="0"/>
                <a:ea typeface="Fira Mono" charset="0"/>
                <a:cs typeface="Fira Mono" charset="0"/>
              </a:rPr>
              <a:t>  &lt;</a:t>
            </a:r>
            <a:r>
              <a:rPr lang="en-US" sz="2400" dirty="0" err="1" smtClean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tr</a:t>
            </a:r>
            <a:r>
              <a:rPr lang="en-US" sz="2400" dirty="0" smtClean="0">
                <a:latin typeface="Fira Mono" charset="0"/>
                <a:ea typeface="Fira Mono" charset="0"/>
                <a:cs typeface="Fira Mono" charset="0"/>
              </a:rPr>
              <a:t>&gt; </a:t>
            </a:r>
          </a:p>
          <a:p>
            <a:pPr marL="0" indent="0">
              <a:buNone/>
            </a:pPr>
            <a:r>
              <a:rPr lang="en-US" sz="2400" dirty="0">
                <a:latin typeface="Fira Mono" charset="0"/>
                <a:ea typeface="Fira Mono" charset="0"/>
                <a:cs typeface="Fira Mono" charset="0"/>
              </a:rPr>
              <a:t> </a:t>
            </a:r>
            <a:r>
              <a:rPr lang="en-US" sz="2400" dirty="0" smtClean="0">
                <a:latin typeface="Fira Mono" charset="0"/>
                <a:ea typeface="Fira Mono" charset="0"/>
                <a:cs typeface="Fira Mono" charset="0"/>
              </a:rPr>
              <a:t>   &lt;</a:t>
            </a:r>
            <a:r>
              <a:rPr lang="en-US" sz="2400" dirty="0" err="1" smtClean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th</a:t>
            </a:r>
            <a:r>
              <a:rPr lang="en-US" sz="2400" dirty="0" smtClean="0">
                <a:latin typeface="Fira Mono" charset="0"/>
                <a:ea typeface="Fira Mono" charset="0"/>
                <a:cs typeface="Fira Mono" charset="0"/>
              </a:rPr>
              <a:t>&gt;A&lt;/</a:t>
            </a:r>
            <a:r>
              <a:rPr lang="en-US" sz="2400" dirty="0" err="1" smtClean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th</a:t>
            </a:r>
            <a:r>
              <a:rPr lang="en-US" sz="2400" dirty="0" smtClean="0">
                <a:latin typeface="Fira Mono" charset="0"/>
                <a:ea typeface="Fira Mono" charset="0"/>
                <a:cs typeface="Fira Mono" charset="0"/>
              </a:rPr>
              <a:t>&gt; </a:t>
            </a:r>
          </a:p>
          <a:p>
            <a:pPr marL="0" indent="0">
              <a:buNone/>
            </a:pPr>
            <a:r>
              <a:rPr lang="en-US" sz="2400" dirty="0" smtClean="0">
                <a:latin typeface="Fira Mono" charset="0"/>
                <a:ea typeface="Fira Mono" charset="0"/>
                <a:cs typeface="Fira Mono" charset="0"/>
              </a:rPr>
              <a:t>    &lt;</a:t>
            </a:r>
            <a:r>
              <a:rPr lang="en-US" sz="2400" dirty="0" err="1" smtClean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th</a:t>
            </a:r>
            <a:r>
              <a:rPr lang="en-US" sz="2400" dirty="0" smtClean="0">
                <a:latin typeface="Fira Mono" charset="0"/>
                <a:ea typeface="Fira Mono" charset="0"/>
                <a:cs typeface="Fira Mono" charset="0"/>
              </a:rPr>
              <a:t>&gt;B&lt;/</a:t>
            </a:r>
            <a:r>
              <a:rPr lang="en-US" sz="2400" dirty="0" err="1" smtClean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th</a:t>
            </a:r>
            <a:r>
              <a:rPr lang="en-US" sz="2400" dirty="0" smtClean="0">
                <a:latin typeface="Fira Mono" charset="0"/>
                <a:ea typeface="Fira Mono" charset="0"/>
                <a:cs typeface="Fira Mono" charset="0"/>
              </a:rPr>
              <a:t>&gt;  </a:t>
            </a:r>
          </a:p>
          <a:p>
            <a:pPr marL="0" indent="0">
              <a:buNone/>
            </a:pPr>
            <a:r>
              <a:rPr lang="en-US" sz="2400" dirty="0" smtClean="0">
                <a:latin typeface="Fira Mono" charset="0"/>
                <a:ea typeface="Fira Mono" charset="0"/>
                <a:cs typeface="Fira Mono" charset="0"/>
              </a:rPr>
              <a:t>  &lt;/</a:t>
            </a:r>
            <a:r>
              <a:rPr lang="en-US" sz="2400" dirty="0" err="1" smtClean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tr</a:t>
            </a:r>
            <a:r>
              <a:rPr lang="en-US" sz="2400" dirty="0" smtClean="0">
                <a:latin typeface="Fira Mono" charset="0"/>
                <a:ea typeface="Fira Mono" charset="0"/>
                <a:cs typeface="Fira Mono" charset="0"/>
              </a:rPr>
              <a:t>&gt;</a:t>
            </a:r>
          </a:p>
          <a:p>
            <a:pPr marL="0" indent="0">
              <a:buNone/>
            </a:pPr>
            <a:r>
              <a:rPr lang="en-US" sz="2400" dirty="0" smtClean="0">
                <a:latin typeface="Fira Mono" charset="0"/>
                <a:ea typeface="Fira Mono" charset="0"/>
                <a:cs typeface="Fira Mono" charset="0"/>
              </a:rPr>
              <a:t>  &lt;</a:t>
            </a:r>
            <a:r>
              <a:rPr lang="en-US" sz="2400" dirty="0" err="1" smtClean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tr</a:t>
            </a:r>
            <a:r>
              <a:rPr lang="en-US" sz="2400" dirty="0" smtClean="0">
                <a:latin typeface="Fira Mono" charset="0"/>
                <a:ea typeface="Fira Mono" charset="0"/>
                <a:cs typeface="Fira Mono" charset="0"/>
              </a:rPr>
              <a:t> </a:t>
            </a:r>
            <a:r>
              <a:rPr lang="en-US" sz="2400" dirty="0" smtClean="0">
                <a:solidFill>
                  <a:schemeClr val="accent1"/>
                </a:solidFill>
                <a:latin typeface="Fira Mono" charset="0"/>
                <a:ea typeface="Fira Mono" charset="0"/>
                <a:cs typeface="Fira Mono" charset="0"/>
              </a:rPr>
              <a:t>align</a:t>
            </a:r>
            <a:r>
              <a:rPr lang="en-US" sz="2400" dirty="0" smtClean="0">
                <a:latin typeface="Fira Mono" charset="0"/>
                <a:ea typeface="Fira Mono" charset="0"/>
                <a:cs typeface="Fira Mono" charset="0"/>
              </a:rPr>
              <a:t>=“</a:t>
            </a:r>
            <a:r>
              <a:rPr lang="en-US" sz="2400" dirty="0" smtClean="0">
                <a:solidFill>
                  <a:schemeClr val="accent2"/>
                </a:solidFill>
                <a:latin typeface="Fira Mono" charset="0"/>
                <a:ea typeface="Fira Mono" charset="0"/>
                <a:cs typeface="Fira Mono" charset="0"/>
              </a:rPr>
              <a:t>right</a:t>
            </a:r>
            <a:r>
              <a:rPr lang="en-US" sz="2400" dirty="0" smtClean="0">
                <a:latin typeface="Fira Mono" charset="0"/>
                <a:ea typeface="Fira Mono" charset="0"/>
                <a:cs typeface="Fira Mono" charset="0"/>
              </a:rPr>
              <a:t>”</a:t>
            </a:r>
            <a:r>
              <a:rPr lang="en-US" sz="2400" dirty="0" smtClean="0">
                <a:latin typeface="Fira Mono" charset="0"/>
                <a:ea typeface="Fira Mono" charset="0"/>
                <a:cs typeface="Fira Mono" charset="0"/>
              </a:rPr>
              <a:t>&gt;  </a:t>
            </a:r>
            <a:endParaRPr lang="en-US" sz="2400" dirty="0" smtClean="0">
              <a:latin typeface="Fira Mono" charset="0"/>
              <a:ea typeface="Fira Mono" charset="0"/>
              <a:cs typeface="Fira Mono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Fira Mono" charset="0"/>
                <a:ea typeface="Fira Mono" charset="0"/>
                <a:cs typeface="Fira Mono" charset="0"/>
              </a:rPr>
              <a:t>    &lt;</a:t>
            </a:r>
            <a:r>
              <a:rPr lang="en-US" sz="2400" dirty="0" smtClean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td</a:t>
            </a:r>
            <a:r>
              <a:rPr lang="en-US" sz="2400" dirty="0" smtClean="0">
                <a:latin typeface="Fira Mono" charset="0"/>
                <a:ea typeface="Fira Mono" charset="0"/>
                <a:cs typeface="Fira Mono" charset="0"/>
              </a:rPr>
              <a:t>&gt;1&lt;/</a:t>
            </a:r>
            <a:r>
              <a:rPr lang="en-US" sz="2400" dirty="0" smtClean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td</a:t>
            </a:r>
            <a:r>
              <a:rPr lang="en-US" sz="2400" dirty="0" smtClean="0">
                <a:latin typeface="Fira Mono" charset="0"/>
                <a:ea typeface="Fira Mono" charset="0"/>
                <a:cs typeface="Fira Mono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latin typeface="Fira Mono" charset="0"/>
                <a:ea typeface="Fira Mono" charset="0"/>
                <a:cs typeface="Fira Mono" charset="0"/>
              </a:rPr>
              <a:t> </a:t>
            </a:r>
            <a:r>
              <a:rPr lang="en-US" sz="2400" dirty="0" smtClean="0">
                <a:latin typeface="Fira Mono" charset="0"/>
                <a:ea typeface="Fira Mono" charset="0"/>
                <a:cs typeface="Fira Mono" charset="0"/>
              </a:rPr>
              <a:t>   &lt;</a:t>
            </a:r>
            <a:r>
              <a:rPr lang="en-US" sz="2400" dirty="0" smtClean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td</a:t>
            </a:r>
            <a:r>
              <a:rPr lang="en-US" sz="2400" dirty="0" smtClean="0">
                <a:latin typeface="Fira Mono" charset="0"/>
                <a:ea typeface="Fira Mono" charset="0"/>
                <a:cs typeface="Fira Mono" charset="0"/>
              </a:rPr>
              <a:t>&gt;25,000&lt;/</a:t>
            </a:r>
            <a:r>
              <a:rPr lang="en-US" sz="2400" dirty="0" smtClean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td</a:t>
            </a:r>
            <a:r>
              <a:rPr lang="en-US" sz="2400" dirty="0" smtClean="0">
                <a:latin typeface="Fira Mono" charset="0"/>
                <a:ea typeface="Fira Mono" charset="0"/>
                <a:cs typeface="Fira Mono" charset="0"/>
              </a:rPr>
              <a:t>&gt;</a:t>
            </a:r>
          </a:p>
          <a:p>
            <a:pPr marL="0" indent="0">
              <a:buNone/>
            </a:pPr>
            <a:r>
              <a:rPr lang="en-US" sz="2400" dirty="0" smtClean="0">
                <a:latin typeface="Fira Mono" charset="0"/>
                <a:ea typeface="Fira Mono" charset="0"/>
                <a:cs typeface="Fira Mono" charset="0"/>
              </a:rPr>
              <a:t>  &lt;/</a:t>
            </a:r>
            <a:r>
              <a:rPr lang="en-US" sz="2400" dirty="0" err="1" smtClean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tr</a:t>
            </a:r>
            <a:r>
              <a:rPr lang="en-US" sz="2400" dirty="0" smtClean="0">
                <a:latin typeface="Fira Mono" charset="0"/>
                <a:ea typeface="Fira Mono" charset="0"/>
                <a:cs typeface="Fira Mono" charset="0"/>
              </a:rPr>
              <a:t>&gt;</a:t>
            </a:r>
          </a:p>
          <a:p>
            <a:pPr marL="0" indent="0">
              <a:buNone/>
            </a:pPr>
            <a:r>
              <a:rPr lang="en-US" sz="2400" dirty="0" smtClean="0">
                <a:latin typeface="Fira Mono" charset="0"/>
                <a:ea typeface="Fira Mono" charset="0"/>
                <a:cs typeface="Fira Mono" charset="0"/>
              </a:rPr>
              <a:t>  &lt;</a:t>
            </a:r>
            <a:r>
              <a:rPr lang="en-US" sz="2400" dirty="0" err="1" smtClean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tr</a:t>
            </a:r>
            <a:r>
              <a:rPr lang="en-US" sz="2400" dirty="0" smtClean="0">
                <a:latin typeface="Fira Mono" charset="0"/>
                <a:ea typeface="Fira Mono" charset="0"/>
                <a:cs typeface="Fira Mono" charset="0"/>
              </a:rPr>
              <a:t> </a:t>
            </a:r>
            <a:r>
              <a:rPr lang="en-US" sz="2400" dirty="0" smtClean="0">
                <a:solidFill>
                  <a:schemeClr val="accent1"/>
                </a:solidFill>
                <a:latin typeface="Fira Mono" charset="0"/>
                <a:ea typeface="Fira Mono" charset="0"/>
                <a:cs typeface="Fira Mono" charset="0"/>
              </a:rPr>
              <a:t>align</a:t>
            </a:r>
            <a:r>
              <a:rPr lang="en-US" sz="2400" dirty="0" smtClean="0">
                <a:latin typeface="Fira Mono" charset="0"/>
                <a:ea typeface="Fira Mono" charset="0"/>
                <a:cs typeface="Fira Mono" charset="0"/>
              </a:rPr>
              <a:t>=“</a:t>
            </a:r>
            <a:r>
              <a:rPr lang="en-US" sz="2400" dirty="0" smtClean="0">
                <a:solidFill>
                  <a:schemeClr val="accent2"/>
                </a:solidFill>
                <a:latin typeface="Fira Mono" charset="0"/>
                <a:ea typeface="Fira Mono" charset="0"/>
                <a:cs typeface="Fira Mono" charset="0"/>
              </a:rPr>
              <a:t>right</a:t>
            </a:r>
            <a:r>
              <a:rPr lang="en-US" sz="2400" dirty="0" smtClean="0">
                <a:latin typeface="Fira Mono" charset="0"/>
                <a:ea typeface="Fira Mono" charset="0"/>
                <a:cs typeface="Fira Mono" charset="0"/>
              </a:rPr>
              <a:t>”&gt;  </a:t>
            </a:r>
            <a:endParaRPr lang="en-US" sz="2400" dirty="0" smtClean="0">
              <a:latin typeface="Fira Mono" charset="0"/>
              <a:ea typeface="Fira Mono" charset="0"/>
              <a:cs typeface="Fira Mono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Fira Mono" charset="0"/>
                <a:ea typeface="Fira Mono" charset="0"/>
                <a:cs typeface="Fira Mono" charset="0"/>
              </a:rPr>
              <a:t>    &lt;</a:t>
            </a:r>
            <a:r>
              <a:rPr lang="en-US" sz="2400" dirty="0" smtClean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td</a:t>
            </a:r>
            <a:r>
              <a:rPr lang="en-US" sz="2400" dirty="0" smtClean="0">
                <a:latin typeface="Fira Mono" charset="0"/>
                <a:ea typeface="Fira Mono" charset="0"/>
                <a:cs typeface="Fira Mono" charset="0"/>
              </a:rPr>
              <a:t>&gt;7&lt;/</a:t>
            </a:r>
            <a:r>
              <a:rPr lang="en-US" sz="2400" dirty="0" smtClean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td</a:t>
            </a:r>
            <a:r>
              <a:rPr lang="en-US" sz="2400" dirty="0" smtClean="0">
                <a:latin typeface="Fira Mono" charset="0"/>
                <a:ea typeface="Fira Mono" charset="0"/>
                <a:cs typeface="Fira Mono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latin typeface="Fira Mono" charset="0"/>
                <a:ea typeface="Fira Mono" charset="0"/>
                <a:cs typeface="Fira Mono" charset="0"/>
              </a:rPr>
              <a:t> </a:t>
            </a:r>
            <a:r>
              <a:rPr lang="en-US" sz="2400" dirty="0" smtClean="0">
                <a:latin typeface="Fira Mono" charset="0"/>
                <a:ea typeface="Fira Mono" charset="0"/>
                <a:cs typeface="Fira Mono" charset="0"/>
              </a:rPr>
              <a:t>   &lt;</a:t>
            </a:r>
            <a:r>
              <a:rPr lang="en-US" sz="2400" dirty="0" smtClean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td</a:t>
            </a:r>
            <a:r>
              <a:rPr lang="en-US" sz="2400" dirty="0" smtClean="0">
                <a:latin typeface="Fira Mono" charset="0"/>
                <a:ea typeface="Fira Mono" charset="0"/>
                <a:cs typeface="Fira Mono" charset="0"/>
              </a:rPr>
              <a:t>&gt;100,000&lt;/</a:t>
            </a:r>
            <a:r>
              <a:rPr lang="en-US" sz="2400" dirty="0" smtClean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td</a:t>
            </a:r>
            <a:r>
              <a:rPr lang="en-US" sz="2400" dirty="0" smtClean="0">
                <a:latin typeface="Fira Mono" charset="0"/>
                <a:ea typeface="Fira Mono" charset="0"/>
                <a:cs typeface="Fira Mono" charset="0"/>
              </a:rPr>
              <a:t>&gt;</a:t>
            </a:r>
          </a:p>
          <a:p>
            <a:pPr marL="0" indent="0">
              <a:buNone/>
            </a:pPr>
            <a:r>
              <a:rPr lang="en-US" sz="2400" dirty="0" smtClean="0">
                <a:latin typeface="Fira Mono" charset="0"/>
                <a:ea typeface="Fira Mono" charset="0"/>
                <a:cs typeface="Fira Mono" charset="0"/>
              </a:rPr>
              <a:t>  &lt;/</a:t>
            </a:r>
            <a:r>
              <a:rPr lang="en-US" sz="2400" dirty="0" err="1" smtClean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tr</a:t>
            </a:r>
            <a:r>
              <a:rPr lang="en-US" sz="2400" dirty="0" smtClean="0">
                <a:latin typeface="Fira Mono" charset="0"/>
                <a:ea typeface="Fira Mono" charset="0"/>
                <a:cs typeface="Fira Mono" charset="0"/>
              </a:rPr>
              <a:t>&gt;</a:t>
            </a:r>
          </a:p>
          <a:p>
            <a:pPr marL="0" indent="0">
              <a:buNone/>
            </a:pPr>
            <a:r>
              <a:rPr lang="en-US" sz="2400" dirty="0" smtClean="0">
                <a:latin typeface="Fira Mono" charset="0"/>
                <a:ea typeface="Fira Mono" charset="0"/>
                <a:cs typeface="Fira Mono" charset="0"/>
              </a:rPr>
              <a:t>&lt;/</a:t>
            </a:r>
            <a:r>
              <a:rPr lang="en-US" sz="2400" dirty="0" smtClean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table</a:t>
            </a:r>
            <a:r>
              <a:rPr lang="en-US" sz="2400" dirty="0" smtClean="0">
                <a:latin typeface="Fira Mono" charset="0"/>
                <a:ea typeface="Fira Mono" charset="0"/>
                <a:cs typeface="Fira Mono" charset="0"/>
              </a:rPr>
              <a:t>&gt;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Appears as: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ssTable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725" y="2813050"/>
            <a:ext cx="16256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13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Unordered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pl-PL" dirty="0" err="1" smtClean="0"/>
              <a:t>Unordered</a:t>
            </a:r>
            <a:r>
              <a:rPr lang="pl-PL" dirty="0" smtClean="0"/>
              <a:t> </a:t>
            </a:r>
            <a:r>
              <a:rPr lang="pl-PL" dirty="0" err="1" smtClean="0"/>
              <a:t>lists</a:t>
            </a:r>
            <a:r>
              <a:rPr lang="pl-PL" dirty="0" smtClean="0"/>
              <a:t> </a:t>
            </a:r>
            <a:r>
              <a:rPr lang="pl-PL" dirty="0" err="1" smtClean="0"/>
              <a:t>have</a:t>
            </a:r>
            <a:r>
              <a:rPr lang="pl-PL" dirty="0" smtClean="0"/>
              <a:t> </a:t>
            </a:r>
            <a:r>
              <a:rPr lang="pl-PL" dirty="0" err="1"/>
              <a:t>items</a:t>
            </a:r>
            <a:r>
              <a:rPr lang="pl-PL" dirty="0"/>
              <a:t> </a:t>
            </a:r>
            <a:r>
              <a:rPr lang="pl-PL" dirty="0" err="1" smtClean="0"/>
              <a:t>marked</a:t>
            </a:r>
            <a:r>
              <a:rPr lang="pl-PL" dirty="0" smtClean="0"/>
              <a:t> </a:t>
            </a:r>
            <a:r>
              <a:rPr lang="pl-PL" dirty="0"/>
              <a:t>with </a:t>
            </a:r>
            <a:r>
              <a:rPr lang="pl-PL" dirty="0" err="1"/>
              <a:t>bullets</a:t>
            </a:r>
            <a:r>
              <a:rPr lang="pl-PL" dirty="0"/>
              <a:t>. </a:t>
            </a:r>
          </a:p>
          <a:p>
            <a:pPr marL="0" indent="0">
              <a:buNone/>
            </a:pPr>
            <a:r>
              <a:rPr lang="pl-PL" sz="2600" dirty="0">
                <a:latin typeface="Fira Mono" charset="0"/>
                <a:ea typeface="Fira Mono" charset="0"/>
                <a:cs typeface="Fira Mono" charset="0"/>
              </a:rPr>
              <a:t>&lt;</a:t>
            </a:r>
            <a:r>
              <a:rPr lang="pl-PL" sz="2600" dirty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ul</a:t>
            </a:r>
            <a:r>
              <a:rPr lang="pl-PL" sz="2600" dirty="0">
                <a:latin typeface="Fira Mono" charset="0"/>
                <a:ea typeface="Fira Mono" charset="0"/>
                <a:cs typeface="Fira Mono" charset="0"/>
              </a:rPr>
              <a:t>&gt; </a:t>
            </a:r>
          </a:p>
          <a:p>
            <a:pPr marL="0" indent="0">
              <a:buNone/>
            </a:pPr>
            <a:r>
              <a:rPr lang="pl-PL" sz="2600" dirty="0">
                <a:latin typeface="Fira Mono" charset="0"/>
                <a:ea typeface="Fira Mono" charset="0"/>
                <a:cs typeface="Fira Mono" charset="0"/>
              </a:rPr>
              <a:t>	</a:t>
            </a:r>
            <a:r>
              <a:rPr lang="pl-PL" sz="2600" dirty="0" smtClean="0">
                <a:latin typeface="Fira Mono" charset="0"/>
                <a:ea typeface="Fira Mono" charset="0"/>
                <a:cs typeface="Fira Mono" charset="0"/>
              </a:rPr>
              <a:t>&lt;</a:t>
            </a:r>
            <a:r>
              <a:rPr lang="pl-PL" sz="2600" dirty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li</a:t>
            </a:r>
            <a:r>
              <a:rPr lang="pl-PL" sz="2600" dirty="0">
                <a:latin typeface="Fira Mono" charset="0"/>
                <a:ea typeface="Fira Mono" charset="0"/>
                <a:cs typeface="Fira Mono" charset="0"/>
              </a:rPr>
              <a:t>&gt;</a:t>
            </a:r>
            <a:r>
              <a:rPr lang="pl-PL" sz="2600" dirty="0" err="1">
                <a:latin typeface="Fira Mono" charset="0"/>
                <a:ea typeface="Fira Mono" charset="0"/>
                <a:cs typeface="Fira Mono" charset="0"/>
              </a:rPr>
              <a:t>Coffee</a:t>
            </a:r>
            <a:r>
              <a:rPr lang="pl-PL" sz="2600" dirty="0">
                <a:latin typeface="Fira Mono" charset="0"/>
                <a:ea typeface="Fira Mono" charset="0"/>
                <a:cs typeface="Fira Mono" charset="0"/>
              </a:rPr>
              <a:t>&lt;/</a:t>
            </a:r>
            <a:r>
              <a:rPr lang="pl-PL" sz="2600" dirty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li</a:t>
            </a:r>
            <a:r>
              <a:rPr lang="pl-PL" sz="2600" dirty="0">
                <a:latin typeface="Fira Mono" charset="0"/>
                <a:ea typeface="Fira Mono" charset="0"/>
                <a:cs typeface="Fira Mono" charset="0"/>
              </a:rPr>
              <a:t>&gt; </a:t>
            </a:r>
          </a:p>
          <a:p>
            <a:pPr marL="0" indent="0">
              <a:buNone/>
            </a:pPr>
            <a:r>
              <a:rPr lang="pl-PL" sz="2600" dirty="0">
                <a:latin typeface="Fira Mono" charset="0"/>
                <a:ea typeface="Fira Mono" charset="0"/>
                <a:cs typeface="Fira Mono" charset="0"/>
              </a:rPr>
              <a:t>	</a:t>
            </a:r>
            <a:r>
              <a:rPr lang="pl-PL" sz="2600" dirty="0" smtClean="0">
                <a:latin typeface="Fira Mono" charset="0"/>
                <a:ea typeface="Fira Mono" charset="0"/>
                <a:cs typeface="Fira Mono" charset="0"/>
              </a:rPr>
              <a:t>&lt;</a:t>
            </a:r>
            <a:r>
              <a:rPr lang="pl-PL" sz="2600" dirty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li</a:t>
            </a:r>
            <a:r>
              <a:rPr lang="pl-PL" sz="2600" dirty="0">
                <a:latin typeface="Fira Mono" charset="0"/>
                <a:ea typeface="Fira Mono" charset="0"/>
                <a:cs typeface="Fira Mono" charset="0"/>
              </a:rPr>
              <a:t>&gt;</a:t>
            </a:r>
            <a:r>
              <a:rPr lang="pl-PL" sz="2600" dirty="0" err="1">
                <a:latin typeface="Fira Mono" charset="0"/>
                <a:ea typeface="Fira Mono" charset="0"/>
                <a:cs typeface="Fira Mono" charset="0"/>
              </a:rPr>
              <a:t>Milk</a:t>
            </a:r>
            <a:r>
              <a:rPr lang="pl-PL" sz="2600" dirty="0">
                <a:latin typeface="Fira Mono" charset="0"/>
                <a:ea typeface="Fira Mono" charset="0"/>
                <a:cs typeface="Fira Mono" charset="0"/>
              </a:rPr>
              <a:t>&lt;/</a:t>
            </a:r>
            <a:r>
              <a:rPr lang="pl-PL" sz="2600" dirty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li</a:t>
            </a:r>
            <a:r>
              <a:rPr lang="pl-PL" sz="2600" dirty="0">
                <a:latin typeface="Fira Mono" charset="0"/>
                <a:ea typeface="Fira Mono" charset="0"/>
                <a:cs typeface="Fira Mono" charset="0"/>
              </a:rPr>
              <a:t>&gt; </a:t>
            </a:r>
          </a:p>
          <a:p>
            <a:pPr marL="0" indent="0">
              <a:buNone/>
            </a:pPr>
            <a:r>
              <a:rPr lang="pl-PL" sz="2600" dirty="0">
                <a:latin typeface="Fira Mono" charset="0"/>
                <a:ea typeface="Fira Mono" charset="0"/>
                <a:cs typeface="Fira Mono" charset="0"/>
              </a:rPr>
              <a:t>&lt;/</a:t>
            </a:r>
            <a:r>
              <a:rPr lang="pl-PL" sz="2600" dirty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ul</a:t>
            </a:r>
            <a:r>
              <a:rPr lang="pl-PL" sz="2600" dirty="0">
                <a:latin typeface="Fira Mono" charset="0"/>
                <a:ea typeface="Fira Mono" charset="0"/>
                <a:cs typeface="Fira Mono" charset="0"/>
              </a:rPr>
              <a:t>&gt; </a:t>
            </a:r>
          </a:p>
          <a:p>
            <a:r>
              <a:rPr lang="tr-TR" dirty="0" err="1" smtClean="0"/>
              <a:t>Paragraphs</a:t>
            </a:r>
            <a:r>
              <a:rPr lang="tr-TR" dirty="0"/>
              <a:t>, </a:t>
            </a:r>
            <a:r>
              <a:rPr lang="tr-TR" dirty="0" err="1"/>
              <a:t>line</a:t>
            </a:r>
            <a:r>
              <a:rPr lang="tr-TR" dirty="0"/>
              <a:t> </a:t>
            </a:r>
            <a:r>
              <a:rPr lang="tr-TR" dirty="0" err="1"/>
              <a:t>breaks</a:t>
            </a:r>
            <a:r>
              <a:rPr lang="tr-TR" dirty="0"/>
              <a:t>, </a:t>
            </a:r>
            <a:r>
              <a:rPr lang="tr-TR" dirty="0" err="1"/>
              <a:t>images</a:t>
            </a:r>
            <a:r>
              <a:rPr lang="tr-TR" dirty="0"/>
              <a:t>, </a:t>
            </a:r>
            <a:r>
              <a:rPr lang="tr-TR" dirty="0" err="1"/>
              <a:t>links</a:t>
            </a:r>
            <a:r>
              <a:rPr lang="tr-TR" dirty="0"/>
              <a:t>, </a:t>
            </a: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lists</a:t>
            </a:r>
            <a:r>
              <a:rPr lang="tr-TR" dirty="0"/>
              <a:t>, </a:t>
            </a:r>
            <a:r>
              <a:rPr lang="tr-TR" dirty="0" err="1"/>
              <a:t>etc</a:t>
            </a:r>
            <a:r>
              <a:rPr lang="tr-TR" dirty="0"/>
              <a:t>. can be </a:t>
            </a:r>
            <a:r>
              <a:rPr lang="tr-TR" dirty="0" err="1"/>
              <a:t>placed</a:t>
            </a:r>
            <a:r>
              <a:rPr lang="tr-TR" dirty="0"/>
              <a:t> in a </a:t>
            </a:r>
            <a:r>
              <a:rPr lang="tr-TR" dirty="0" err="1"/>
              <a:t>list</a:t>
            </a:r>
            <a:r>
              <a:rPr lang="tr-TR" dirty="0"/>
              <a:t> 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Appears as: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Coffee </a:t>
            </a:r>
          </a:p>
          <a:p>
            <a:pPr marL="0" indent="0">
              <a:buNone/>
            </a:pPr>
            <a:r>
              <a:rPr lang="en-US" dirty="0"/>
              <a:t>• Milk</a:t>
            </a:r>
          </a:p>
        </p:txBody>
      </p:sp>
    </p:spTree>
    <p:extLst>
      <p:ext uri="{BB962C8B-B14F-4D97-AF65-F5344CB8AC3E}">
        <p14:creationId xmlns:p14="http://schemas.microsoft.com/office/powerpoint/2010/main" val="342297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677437" y="448484"/>
          <a:ext cx="6054885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615"/>
                <a:gridCol w="1755648"/>
                <a:gridCol w="32996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Glyph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ASCII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Unicode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#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0010 0011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0000 0000 0010 0011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$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0010 0100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0000 0000 0010 0100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0100 0001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0000 0000 0100 0001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0110 0001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0000 0000 </a:t>
                      </a:r>
                      <a:r>
                        <a:rPr lang="en-US" sz="2400" dirty="0" smtClean="0"/>
                        <a:t>0110 </a:t>
                      </a:r>
                      <a:r>
                        <a:rPr lang="en-US" sz="2400" dirty="0" smtClean="0"/>
                        <a:t>0001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©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0000 0000 1010 1001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æ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0000 0000 1110 0110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Δ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0000 0011 1001 0100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0000 0011 1011 0001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09728" y="4672015"/>
            <a:ext cx="760780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ASCII and Unicode mappings are compatible for the 2^7 = 128 ASCII characters. The bottom 4 characters </a:t>
            </a:r>
            <a:r>
              <a:rPr lang="en-US" sz="3200" dirty="0"/>
              <a:t>d</a:t>
            </a:r>
            <a:r>
              <a:rPr lang="en-US" sz="3200" dirty="0" smtClean="0"/>
              <a:t>o not have encodings in ASCII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7929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rdered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numCol="1">
            <a:normAutofit/>
          </a:bodyPr>
          <a:lstStyle/>
          <a:p>
            <a:r>
              <a:rPr lang="pl-PL" dirty="0" err="1"/>
              <a:t>O</a:t>
            </a:r>
            <a:r>
              <a:rPr lang="pl-PL" dirty="0" err="1" smtClean="0"/>
              <a:t>rdered</a:t>
            </a:r>
            <a:r>
              <a:rPr lang="pl-PL" dirty="0" smtClean="0"/>
              <a:t> </a:t>
            </a:r>
            <a:r>
              <a:rPr lang="pl-PL" dirty="0" err="1" smtClean="0"/>
              <a:t>lists</a:t>
            </a:r>
            <a:r>
              <a:rPr lang="pl-PL" dirty="0" smtClean="0"/>
              <a:t> </a:t>
            </a:r>
            <a:r>
              <a:rPr lang="pl-PL" dirty="0" err="1" smtClean="0"/>
              <a:t>have</a:t>
            </a:r>
            <a:r>
              <a:rPr lang="pl-PL" dirty="0" smtClean="0"/>
              <a:t> </a:t>
            </a:r>
            <a:r>
              <a:rPr lang="pl-PL" dirty="0" err="1"/>
              <a:t>items</a:t>
            </a:r>
            <a:r>
              <a:rPr lang="pl-PL" dirty="0"/>
              <a:t> </a:t>
            </a:r>
            <a:r>
              <a:rPr lang="pl-PL" dirty="0" err="1" smtClean="0"/>
              <a:t>marked</a:t>
            </a:r>
            <a:r>
              <a:rPr lang="pl-PL" dirty="0" smtClean="0"/>
              <a:t> </a:t>
            </a:r>
            <a:r>
              <a:rPr lang="pl-PL" dirty="0"/>
              <a:t>with </a:t>
            </a:r>
            <a:r>
              <a:rPr lang="pl-PL" dirty="0" err="1" smtClean="0"/>
              <a:t>numbers</a:t>
            </a:r>
            <a:r>
              <a:rPr lang="pl-PL" dirty="0" smtClean="0"/>
              <a:t>. </a:t>
            </a:r>
            <a:endParaRPr lang="pl-PL" dirty="0"/>
          </a:p>
          <a:p>
            <a:pPr marL="0" indent="0">
              <a:buNone/>
            </a:pPr>
            <a:r>
              <a:rPr lang="pl-PL" sz="2400" dirty="0" smtClean="0">
                <a:latin typeface="Fira Mono" charset="0"/>
                <a:ea typeface="Fira Mono" charset="0"/>
                <a:cs typeface="Fira Mono" charset="0"/>
              </a:rPr>
              <a:t>&lt;</a:t>
            </a:r>
            <a:r>
              <a:rPr lang="pl-PL" sz="2400" dirty="0" err="1" smtClean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ol</a:t>
            </a:r>
            <a:r>
              <a:rPr lang="pl-PL" sz="2400" dirty="0">
                <a:latin typeface="Fira Mono" charset="0"/>
                <a:ea typeface="Fira Mono" charset="0"/>
                <a:cs typeface="Fira Mono" charset="0"/>
              </a:rPr>
              <a:t>&gt; </a:t>
            </a:r>
          </a:p>
          <a:p>
            <a:pPr marL="0" indent="0">
              <a:buNone/>
            </a:pPr>
            <a:r>
              <a:rPr lang="pl-PL" sz="2400" dirty="0">
                <a:latin typeface="Fira Mono" charset="0"/>
                <a:ea typeface="Fira Mono" charset="0"/>
                <a:cs typeface="Fira Mono" charset="0"/>
              </a:rPr>
              <a:t>	</a:t>
            </a:r>
            <a:r>
              <a:rPr lang="pl-PL" sz="2400" dirty="0" smtClean="0">
                <a:latin typeface="Fira Mono" charset="0"/>
                <a:ea typeface="Fira Mono" charset="0"/>
                <a:cs typeface="Fira Mono" charset="0"/>
              </a:rPr>
              <a:t>&lt;</a:t>
            </a:r>
            <a:r>
              <a:rPr lang="pl-PL" sz="2400" dirty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li</a:t>
            </a:r>
            <a:r>
              <a:rPr lang="pl-PL" sz="2400" dirty="0">
                <a:latin typeface="Fira Mono" charset="0"/>
                <a:ea typeface="Fira Mono" charset="0"/>
                <a:cs typeface="Fira Mono" charset="0"/>
              </a:rPr>
              <a:t>&gt;</a:t>
            </a:r>
            <a:r>
              <a:rPr lang="pl-PL" sz="2400" dirty="0" err="1">
                <a:latin typeface="Fira Mono" charset="0"/>
                <a:ea typeface="Fira Mono" charset="0"/>
                <a:cs typeface="Fira Mono" charset="0"/>
              </a:rPr>
              <a:t>Coffee</a:t>
            </a:r>
            <a:r>
              <a:rPr lang="pl-PL" sz="2400" dirty="0">
                <a:latin typeface="Fira Mono" charset="0"/>
                <a:ea typeface="Fira Mono" charset="0"/>
                <a:cs typeface="Fira Mono" charset="0"/>
              </a:rPr>
              <a:t>&lt;/</a:t>
            </a:r>
            <a:r>
              <a:rPr lang="pl-PL" sz="2400" dirty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li</a:t>
            </a:r>
            <a:r>
              <a:rPr lang="pl-PL" sz="2400" dirty="0">
                <a:latin typeface="Fira Mono" charset="0"/>
                <a:ea typeface="Fira Mono" charset="0"/>
                <a:cs typeface="Fira Mono" charset="0"/>
              </a:rPr>
              <a:t>&gt; </a:t>
            </a:r>
          </a:p>
          <a:p>
            <a:pPr marL="0" indent="0">
              <a:buNone/>
            </a:pPr>
            <a:r>
              <a:rPr lang="pl-PL" sz="2400" dirty="0">
                <a:latin typeface="Fira Mono" charset="0"/>
                <a:ea typeface="Fira Mono" charset="0"/>
                <a:cs typeface="Fira Mono" charset="0"/>
              </a:rPr>
              <a:t>	</a:t>
            </a:r>
            <a:r>
              <a:rPr lang="pl-PL" sz="2400" dirty="0" smtClean="0">
                <a:latin typeface="Fira Mono" charset="0"/>
                <a:ea typeface="Fira Mono" charset="0"/>
                <a:cs typeface="Fira Mono" charset="0"/>
              </a:rPr>
              <a:t>&lt;</a:t>
            </a:r>
            <a:r>
              <a:rPr lang="pl-PL" sz="2400" dirty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li</a:t>
            </a:r>
            <a:r>
              <a:rPr lang="pl-PL" sz="2400" dirty="0">
                <a:latin typeface="Fira Mono" charset="0"/>
                <a:ea typeface="Fira Mono" charset="0"/>
                <a:cs typeface="Fira Mono" charset="0"/>
              </a:rPr>
              <a:t>&gt;</a:t>
            </a:r>
            <a:r>
              <a:rPr lang="pl-PL" sz="2400" dirty="0" err="1">
                <a:latin typeface="Fira Mono" charset="0"/>
                <a:ea typeface="Fira Mono" charset="0"/>
                <a:cs typeface="Fira Mono" charset="0"/>
              </a:rPr>
              <a:t>Milk</a:t>
            </a:r>
            <a:r>
              <a:rPr lang="pl-PL" sz="2400" dirty="0">
                <a:latin typeface="Fira Mono" charset="0"/>
                <a:ea typeface="Fira Mono" charset="0"/>
                <a:cs typeface="Fira Mono" charset="0"/>
              </a:rPr>
              <a:t>&lt;/</a:t>
            </a:r>
            <a:r>
              <a:rPr lang="pl-PL" sz="2400" dirty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li</a:t>
            </a:r>
            <a:r>
              <a:rPr lang="pl-PL" sz="2400" dirty="0">
                <a:latin typeface="Fira Mono" charset="0"/>
                <a:ea typeface="Fira Mono" charset="0"/>
                <a:cs typeface="Fira Mono" charset="0"/>
              </a:rPr>
              <a:t>&gt; </a:t>
            </a:r>
          </a:p>
          <a:p>
            <a:pPr marL="0" indent="0">
              <a:buNone/>
            </a:pPr>
            <a:r>
              <a:rPr lang="pl-PL" sz="2400" dirty="0">
                <a:latin typeface="Fira Mono" charset="0"/>
                <a:ea typeface="Fira Mono" charset="0"/>
                <a:cs typeface="Fira Mono" charset="0"/>
              </a:rPr>
              <a:t>&lt;</a:t>
            </a:r>
            <a:r>
              <a:rPr lang="pl-PL" sz="2400" dirty="0" smtClean="0">
                <a:latin typeface="Fira Mono" charset="0"/>
                <a:ea typeface="Fira Mono" charset="0"/>
                <a:cs typeface="Fira Mono" charset="0"/>
              </a:rPr>
              <a:t>/</a:t>
            </a:r>
            <a:r>
              <a:rPr lang="pl-PL" sz="2400" dirty="0" err="1" smtClean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ol</a:t>
            </a:r>
            <a:r>
              <a:rPr lang="pl-PL" sz="2400" dirty="0">
                <a:latin typeface="Fira Mono" charset="0"/>
                <a:ea typeface="Fira Mono" charset="0"/>
                <a:cs typeface="Fira Mono" charset="0"/>
              </a:rPr>
              <a:t>&gt;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Appears as: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</a:t>
            </a:r>
            <a:r>
              <a:rPr lang="en-US" dirty="0"/>
              <a:t>. Coffee </a:t>
            </a:r>
          </a:p>
          <a:p>
            <a:pPr marL="0" indent="0">
              <a:buNone/>
            </a:pPr>
            <a:r>
              <a:rPr lang="tr-TR" dirty="0"/>
              <a:t>2. </a:t>
            </a:r>
            <a:r>
              <a:rPr lang="tr-TR" dirty="0" err="1"/>
              <a:t>Milk</a:t>
            </a:r>
            <a:r>
              <a:rPr lang="tr-TR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44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Paragraphs and Sections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099050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pl-PL" sz="2000" dirty="0" smtClean="0">
                <a:latin typeface="Fira Mono" charset="0"/>
                <a:ea typeface="Fira Mono" charset="0"/>
                <a:cs typeface="Fira Mono" charset="0"/>
              </a:rPr>
              <a:t>&lt;</a:t>
            </a:r>
            <a:r>
              <a:rPr lang="pl-PL" sz="2000" dirty="0" smtClean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h1</a:t>
            </a:r>
            <a:r>
              <a:rPr lang="pl-PL" sz="2000" dirty="0" smtClean="0">
                <a:latin typeface="Fira Mono" charset="0"/>
                <a:ea typeface="Fira Mono" charset="0"/>
                <a:cs typeface="Fira Mono" charset="0"/>
              </a:rPr>
              <a:t>&gt;My </a:t>
            </a:r>
            <a:r>
              <a:rPr lang="pl-PL" sz="2000" dirty="0" smtClean="0">
                <a:latin typeface="Fira Mono" charset="0"/>
                <a:ea typeface="Fira Mono" charset="0"/>
                <a:cs typeface="Fira Mono" charset="0"/>
              </a:rPr>
              <a:t>BML </a:t>
            </a:r>
            <a:r>
              <a:rPr lang="pl-PL" sz="2000" dirty="0" smtClean="0">
                <a:latin typeface="Fira Mono" charset="0"/>
                <a:ea typeface="Fira Mono" charset="0"/>
                <a:cs typeface="Fira Mono" charset="0"/>
              </a:rPr>
              <a:t>Report&lt;/</a:t>
            </a:r>
            <a:r>
              <a:rPr lang="pl-PL" sz="2000" dirty="0" smtClean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h1</a:t>
            </a:r>
            <a:r>
              <a:rPr lang="pl-PL" sz="2000" dirty="0" smtClean="0">
                <a:latin typeface="Fira Mono" charset="0"/>
                <a:ea typeface="Fira Mono" charset="0"/>
                <a:cs typeface="Fira Mono" charset="0"/>
              </a:rPr>
              <a:t>&gt;</a:t>
            </a:r>
          </a:p>
          <a:p>
            <a:pPr marL="0" indent="0">
              <a:buNone/>
            </a:pPr>
            <a:r>
              <a:rPr lang="pl-PL" sz="2000" dirty="0" smtClean="0">
                <a:latin typeface="Fira Mono" charset="0"/>
                <a:ea typeface="Fira Mono" charset="0"/>
                <a:cs typeface="Fira Mono" charset="0"/>
              </a:rPr>
              <a:t>&lt;</a:t>
            </a:r>
            <a:r>
              <a:rPr lang="pl-PL" sz="2000" dirty="0" smtClean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h2</a:t>
            </a:r>
            <a:r>
              <a:rPr lang="pl-PL" sz="2000" dirty="0" smtClean="0">
                <a:latin typeface="Fira Mono" charset="0"/>
                <a:ea typeface="Fira Mono" charset="0"/>
                <a:cs typeface="Fira Mono" charset="0"/>
              </a:rPr>
              <a:t>&gt;</a:t>
            </a:r>
            <a:r>
              <a:rPr lang="pl-PL" sz="2000" dirty="0" err="1" smtClean="0">
                <a:latin typeface="Fira Mono" charset="0"/>
                <a:ea typeface="Fira Mono" charset="0"/>
                <a:cs typeface="Fira Mono" charset="0"/>
              </a:rPr>
              <a:t>Introduction</a:t>
            </a:r>
            <a:r>
              <a:rPr lang="pl-PL" sz="2000" dirty="0" smtClean="0">
                <a:latin typeface="Fira Mono" charset="0"/>
                <a:ea typeface="Fira Mono" charset="0"/>
                <a:cs typeface="Fira Mono" charset="0"/>
              </a:rPr>
              <a:t>&lt;/</a:t>
            </a:r>
            <a:r>
              <a:rPr lang="pl-PL" sz="2000" dirty="0" smtClean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h2</a:t>
            </a:r>
            <a:r>
              <a:rPr lang="pl-PL" sz="2000" dirty="0" smtClean="0">
                <a:latin typeface="Fira Mono" charset="0"/>
                <a:ea typeface="Fira Mono" charset="0"/>
                <a:cs typeface="Fira Mono" charset="0"/>
              </a:rPr>
              <a:t>&gt;</a:t>
            </a:r>
          </a:p>
          <a:p>
            <a:pPr marL="0" indent="0">
              <a:buNone/>
            </a:pPr>
            <a:r>
              <a:rPr lang="pl-PL" sz="2000" dirty="0" smtClean="0">
                <a:latin typeface="Fira Mono" charset="0"/>
                <a:ea typeface="Fira Mono" charset="0"/>
                <a:cs typeface="Fira Mono" charset="0"/>
              </a:rPr>
              <a:t>&lt;</a:t>
            </a:r>
            <a:r>
              <a:rPr lang="pl-PL" sz="2000" dirty="0" smtClean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p</a:t>
            </a:r>
            <a:r>
              <a:rPr lang="pl-PL" sz="2000" dirty="0" smtClean="0">
                <a:latin typeface="Fira Mono" charset="0"/>
                <a:ea typeface="Fira Mono" charset="0"/>
                <a:cs typeface="Fira Mono" charset="0"/>
              </a:rPr>
              <a:t>&gt; </a:t>
            </a:r>
          </a:p>
          <a:p>
            <a:pPr marL="0" indent="0">
              <a:buNone/>
            </a:pPr>
            <a:r>
              <a:rPr lang="pl-PL" sz="2000" dirty="0" smtClean="0">
                <a:latin typeface="Fira Mono" charset="0"/>
                <a:ea typeface="Fira Mono" charset="0"/>
                <a:cs typeface="Fira Mono" charset="0"/>
              </a:rPr>
              <a:t>The BML model </a:t>
            </a:r>
            <a:r>
              <a:rPr lang="pl-PL" sz="2000" dirty="0" err="1" smtClean="0">
                <a:latin typeface="Fira Mono" charset="0"/>
                <a:ea typeface="Fira Mono" charset="0"/>
                <a:cs typeface="Fira Mono" charset="0"/>
              </a:rPr>
              <a:t>is</a:t>
            </a:r>
            <a:r>
              <a:rPr lang="pl-PL" sz="2000" dirty="0" smtClean="0">
                <a:latin typeface="Fira Mono" charset="0"/>
                <a:ea typeface="Fira Mono" charset="0"/>
                <a:cs typeface="Fira Mono" charset="0"/>
              </a:rPr>
              <a:t> a </a:t>
            </a:r>
            <a:r>
              <a:rPr lang="pl-PL" sz="2000" dirty="0" err="1" smtClean="0">
                <a:latin typeface="Fira Mono" charset="0"/>
                <a:ea typeface="Fira Mono" charset="0"/>
                <a:cs typeface="Fira Mono" charset="0"/>
              </a:rPr>
              <a:t>simple</a:t>
            </a:r>
            <a:r>
              <a:rPr lang="pl-PL" sz="2000" dirty="0" smtClean="0">
                <a:latin typeface="Fira Mono" charset="0"/>
                <a:ea typeface="Fira Mono" charset="0"/>
                <a:cs typeface="Fira Mono" charset="0"/>
              </a:rPr>
              <a:t> </a:t>
            </a:r>
            <a:r>
              <a:rPr lang="pl-PL" sz="2000" dirty="0" err="1" smtClean="0">
                <a:latin typeface="Fira Mono" charset="0"/>
                <a:ea typeface="Fira Mono" charset="0"/>
                <a:cs typeface="Fira Mono" charset="0"/>
              </a:rPr>
              <a:t>traffic</a:t>
            </a:r>
            <a:r>
              <a:rPr lang="pl-PL" sz="2000" dirty="0" smtClean="0">
                <a:latin typeface="Fira Mono" charset="0"/>
                <a:ea typeface="Fira Mono" charset="0"/>
                <a:cs typeface="Fira Mono" charset="0"/>
              </a:rPr>
              <a:t> </a:t>
            </a:r>
            <a:r>
              <a:rPr lang="pl-PL" sz="2000" dirty="0" smtClean="0">
                <a:latin typeface="Fira Mono" charset="0"/>
                <a:ea typeface="Fira Mono" charset="0"/>
                <a:cs typeface="Fira Mono" charset="0"/>
              </a:rPr>
              <a:t>model</a:t>
            </a:r>
            <a:r>
              <a:rPr lang="mr-IN" sz="2000" dirty="0" smtClean="0">
                <a:latin typeface="Fira Mono" charset="0"/>
                <a:ea typeface="Fira Mono" charset="0"/>
                <a:cs typeface="Fira Mono" charset="0"/>
              </a:rPr>
              <a:t>…</a:t>
            </a:r>
            <a:endParaRPr lang="pl-PL" sz="2000" dirty="0" smtClean="0">
              <a:latin typeface="Fira Mono" charset="0"/>
              <a:ea typeface="Fira Mono" charset="0"/>
              <a:cs typeface="Fira Mono" charset="0"/>
            </a:endParaRPr>
          </a:p>
          <a:p>
            <a:pPr marL="0" indent="0">
              <a:buNone/>
            </a:pPr>
            <a:r>
              <a:rPr lang="pl-PL" sz="2000" dirty="0" smtClean="0">
                <a:latin typeface="Fira Mono" charset="0"/>
                <a:ea typeface="Fira Mono" charset="0"/>
                <a:cs typeface="Fira Mono" charset="0"/>
              </a:rPr>
              <a:t>&lt;/</a:t>
            </a:r>
            <a:r>
              <a:rPr lang="pl-PL" sz="2000" dirty="0" smtClean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p</a:t>
            </a:r>
            <a:r>
              <a:rPr lang="pl-PL" sz="2000" dirty="0" smtClean="0">
                <a:latin typeface="Fira Mono" charset="0"/>
                <a:ea typeface="Fira Mono" charset="0"/>
                <a:cs typeface="Fira Mono" charset="0"/>
              </a:rPr>
              <a:t>&gt;</a:t>
            </a:r>
          </a:p>
          <a:p>
            <a:pPr marL="0" indent="0">
              <a:buNone/>
            </a:pPr>
            <a:r>
              <a:rPr lang="pl-PL" sz="2000" dirty="0" smtClean="0">
                <a:latin typeface="Fira Mono" charset="0"/>
                <a:ea typeface="Fira Mono" charset="0"/>
                <a:cs typeface="Fira Mono" charset="0"/>
              </a:rPr>
              <a:t>&lt;</a:t>
            </a:r>
            <a:r>
              <a:rPr lang="pl-PL" sz="2000" dirty="0" smtClean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p</a:t>
            </a:r>
            <a:r>
              <a:rPr lang="pl-PL" sz="2000" dirty="0" smtClean="0">
                <a:latin typeface="Fira Mono" charset="0"/>
                <a:ea typeface="Fira Mono" charset="0"/>
                <a:cs typeface="Fira Mono" charset="0"/>
              </a:rPr>
              <a:t>&gt;</a:t>
            </a:r>
          </a:p>
          <a:p>
            <a:pPr marL="0" indent="0">
              <a:buNone/>
            </a:pPr>
            <a:r>
              <a:rPr lang="pl-PL" sz="2000" dirty="0" smtClean="0">
                <a:latin typeface="Fira Mono" charset="0"/>
                <a:ea typeface="Fira Mono" charset="0"/>
                <a:cs typeface="Fira Mono" charset="0"/>
              </a:rPr>
              <a:t>We </a:t>
            </a:r>
            <a:r>
              <a:rPr lang="pl-PL" sz="2000" dirty="0" err="1" smtClean="0">
                <a:latin typeface="Fira Mono" charset="0"/>
                <a:ea typeface="Fira Mono" charset="0"/>
                <a:cs typeface="Fira Mono" charset="0"/>
              </a:rPr>
              <a:t>studied</a:t>
            </a:r>
            <a:r>
              <a:rPr lang="pl-PL" sz="2000" dirty="0" smtClean="0">
                <a:latin typeface="Fira Mono" charset="0"/>
                <a:ea typeface="Fira Mono" charset="0"/>
                <a:cs typeface="Fira Mono" charset="0"/>
              </a:rPr>
              <a:t> the BML model </a:t>
            </a:r>
            <a:r>
              <a:rPr lang="pl-PL" sz="2000" dirty="0" err="1" smtClean="0">
                <a:latin typeface="Fira Mono" charset="0"/>
                <a:ea typeface="Fira Mono" charset="0"/>
                <a:cs typeface="Fira Mono" charset="0"/>
              </a:rPr>
              <a:t>behavior</a:t>
            </a:r>
            <a:r>
              <a:rPr lang="pl-PL" sz="2000" dirty="0" smtClean="0">
                <a:latin typeface="Fira Mono" charset="0"/>
                <a:ea typeface="Fira Mono" charset="0"/>
                <a:cs typeface="Fira Mono" charset="0"/>
              </a:rPr>
              <a:t> </a:t>
            </a:r>
            <a:r>
              <a:rPr lang="pl-PL" sz="2000" dirty="0" smtClean="0">
                <a:latin typeface="Fira Mono" charset="0"/>
                <a:ea typeface="Fira Mono" charset="0"/>
                <a:cs typeface="Fira Mono" charset="0"/>
              </a:rPr>
              <a:t>for</a:t>
            </a:r>
            <a:r>
              <a:rPr lang="mr-IN" sz="2000" dirty="0" smtClean="0">
                <a:latin typeface="Fira Mono" charset="0"/>
                <a:ea typeface="Fira Mono" charset="0"/>
                <a:cs typeface="Fira Mono" charset="0"/>
              </a:rPr>
              <a:t>…</a:t>
            </a:r>
            <a:r>
              <a:rPr lang="pl-PL" sz="2000" dirty="0" smtClean="0">
                <a:latin typeface="Fira Mono" charset="0"/>
                <a:ea typeface="Fira Mono" charset="0"/>
                <a:cs typeface="Fira Mono" charset="0"/>
              </a:rPr>
              <a:t> </a:t>
            </a:r>
            <a:endParaRPr lang="pl-PL" sz="2000" dirty="0" smtClean="0">
              <a:latin typeface="Fira Mono" charset="0"/>
              <a:ea typeface="Fira Mono" charset="0"/>
              <a:cs typeface="Fira Mono" charset="0"/>
            </a:endParaRPr>
          </a:p>
          <a:p>
            <a:pPr marL="0" indent="0">
              <a:buNone/>
            </a:pPr>
            <a:r>
              <a:rPr lang="pl-PL" sz="2000" dirty="0" smtClean="0">
                <a:latin typeface="Fira Mono" charset="0"/>
                <a:ea typeface="Fira Mono" charset="0"/>
                <a:cs typeface="Fira Mono" charset="0"/>
              </a:rPr>
              <a:t>&lt;/</a:t>
            </a:r>
            <a:r>
              <a:rPr lang="pl-PL" sz="2000" dirty="0" smtClean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p</a:t>
            </a:r>
            <a:r>
              <a:rPr lang="pl-PL" sz="2000" dirty="0" smtClean="0">
                <a:latin typeface="Fira Mono" charset="0"/>
                <a:ea typeface="Fira Mono" charset="0"/>
                <a:cs typeface="Fira Mono" charset="0"/>
              </a:rPr>
              <a:t>&gt;</a:t>
            </a:r>
            <a:endParaRPr lang="en-US" sz="2000" dirty="0">
              <a:latin typeface="Fira Mono" charset="0"/>
              <a:ea typeface="Fira Mono" charset="0"/>
              <a:cs typeface="Fira Mono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Appears as: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exTextSS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2878507"/>
            <a:ext cx="38481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58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5146675" cy="4956175"/>
          </a:xfrm>
        </p:spPr>
        <p:txBody>
          <a:bodyPr numCol="1">
            <a:normAutofit/>
          </a:bodyPr>
          <a:lstStyle/>
          <a:p>
            <a:r>
              <a:rPr lang="pl-PL" dirty="0" smtClean="0"/>
              <a:t>The </a:t>
            </a:r>
            <a:r>
              <a:rPr lang="pl-PL" dirty="0" err="1" smtClean="0"/>
              <a:t>img</a:t>
            </a:r>
            <a:r>
              <a:rPr lang="pl-PL" dirty="0" smtClean="0"/>
              <a:t> </a:t>
            </a:r>
            <a:r>
              <a:rPr lang="pl-PL" dirty="0" err="1" smtClean="0"/>
              <a:t>tag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used</a:t>
            </a:r>
            <a:r>
              <a:rPr lang="pl-PL" dirty="0" smtClean="0"/>
              <a:t> to </a:t>
            </a:r>
            <a:r>
              <a:rPr lang="pl-PL" dirty="0" err="1" smtClean="0"/>
              <a:t>embed</a:t>
            </a:r>
            <a:r>
              <a:rPr lang="pl-PL" dirty="0" smtClean="0"/>
              <a:t> </a:t>
            </a:r>
            <a:r>
              <a:rPr lang="pl-PL" dirty="0" err="1" smtClean="0"/>
              <a:t>images</a:t>
            </a:r>
            <a:r>
              <a:rPr lang="pl-PL" dirty="0" smtClean="0"/>
              <a:t> in a Web </a:t>
            </a:r>
            <a:r>
              <a:rPr lang="pl-PL" dirty="0" err="1" smtClean="0"/>
              <a:t>page</a:t>
            </a:r>
            <a:endParaRPr lang="pl-PL" dirty="0"/>
          </a:p>
          <a:p>
            <a:pPr marL="0" indent="0">
              <a:buNone/>
            </a:pPr>
            <a:r>
              <a:rPr lang="pl-PL" b="1" dirty="0" smtClean="0"/>
              <a:t> </a:t>
            </a:r>
            <a:r>
              <a:rPr lang="pl-PL" sz="2000" dirty="0" smtClean="0">
                <a:latin typeface="Fira Mono" charset="0"/>
                <a:ea typeface="Fira Mono" charset="0"/>
                <a:cs typeface="Fira Mono" charset="0"/>
              </a:rPr>
              <a:t>&lt;</a:t>
            </a:r>
            <a:r>
              <a:rPr lang="pl-PL" sz="2000" dirty="0" err="1" smtClean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img</a:t>
            </a:r>
            <a:r>
              <a:rPr lang="pl-PL" sz="2000" dirty="0" smtClean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 </a:t>
            </a:r>
            <a:r>
              <a:rPr lang="pl-PL" sz="2000" dirty="0" err="1" smtClean="0">
                <a:solidFill>
                  <a:schemeClr val="accent1"/>
                </a:solidFill>
                <a:latin typeface="Fira Mono" charset="0"/>
                <a:ea typeface="Fira Mono" charset="0"/>
                <a:cs typeface="Fira Mono" charset="0"/>
              </a:rPr>
              <a:t>src</a:t>
            </a:r>
            <a:r>
              <a:rPr lang="pl-PL" sz="2000" dirty="0" smtClean="0">
                <a:latin typeface="Fira Mono" charset="0"/>
                <a:ea typeface="Fira Mono" charset="0"/>
                <a:cs typeface="Fira Mono" charset="0"/>
              </a:rPr>
              <a:t>=”</a:t>
            </a:r>
            <a:r>
              <a:rPr lang="pl-PL" sz="2000" dirty="0" err="1" smtClean="0">
                <a:solidFill>
                  <a:schemeClr val="accent2"/>
                </a:solidFill>
                <a:latin typeface="Fira Mono" charset="0"/>
                <a:ea typeface="Fira Mono" charset="0"/>
                <a:cs typeface="Fira Mono" charset="0"/>
              </a:rPr>
              <a:t>images</a:t>
            </a:r>
            <a:r>
              <a:rPr lang="pl-PL" sz="2000" dirty="0" smtClean="0">
                <a:solidFill>
                  <a:schemeClr val="accent2"/>
                </a:solidFill>
                <a:latin typeface="Fira Mono" charset="0"/>
                <a:ea typeface="Fira Mono" charset="0"/>
                <a:cs typeface="Fira Mono" charset="0"/>
              </a:rPr>
              <a:t>/bml34.png</a:t>
            </a:r>
            <a:r>
              <a:rPr lang="pl-PL" sz="2000" dirty="0" smtClean="0">
                <a:latin typeface="Fira Mono" charset="0"/>
                <a:ea typeface="Fira Mono" charset="0"/>
                <a:cs typeface="Fira Mono" charset="0"/>
              </a:rPr>
              <a:t>”</a:t>
            </a:r>
            <a:r>
              <a:rPr lang="pl-PL" sz="2000" dirty="0">
                <a:latin typeface="Fira Mono" charset="0"/>
                <a:ea typeface="Fira Mono" charset="0"/>
                <a:cs typeface="Fira Mono" charset="0"/>
              </a:rPr>
              <a:t> </a:t>
            </a:r>
            <a:r>
              <a:rPr lang="pl-PL" sz="2000" dirty="0" smtClean="0">
                <a:latin typeface="Fira Mono" charset="0"/>
                <a:ea typeface="Fira Mono" charset="0"/>
                <a:cs typeface="Fira Mono" charset="0"/>
              </a:rPr>
              <a:t>	</a:t>
            </a:r>
            <a:r>
              <a:rPr lang="pl-PL" sz="2000" dirty="0" err="1" smtClean="0">
                <a:solidFill>
                  <a:schemeClr val="accent1"/>
                </a:solidFill>
                <a:latin typeface="Fira Mono" charset="0"/>
                <a:ea typeface="Fira Mono" charset="0"/>
                <a:cs typeface="Fira Mono" charset="0"/>
              </a:rPr>
              <a:t>width</a:t>
            </a:r>
            <a:r>
              <a:rPr lang="pl-PL" sz="2000" dirty="0" smtClean="0">
                <a:latin typeface="Fira Mono" charset="0"/>
                <a:ea typeface="Fira Mono" charset="0"/>
                <a:cs typeface="Fira Mono" charset="0"/>
              </a:rPr>
              <a:t>=”</a:t>
            </a:r>
            <a:r>
              <a:rPr lang="pl-PL" sz="2000" dirty="0" smtClean="0">
                <a:solidFill>
                  <a:schemeClr val="accent2"/>
                </a:solidFill>
                <a:latin typeface="Fira Mono" charset="0"/>
                <a:ea typeface="Fira Mono" charset="0"/>
                <a:cs typeface="Fira Mono" charset="0"/>
              </a:rPr>
              <a:t>400</a:t>
            </a:r>
            <a:r>
              <a:rPr lang="pl-PL" sz="2000" dirty="0" smtClean="0">
                <a:latin typeface="Fira Mono" charset="0"/>
                <a:ea typeface="Fira Mono" charset="0"/>
                <a:cs typeface="Fira Mono" charset="0"/>
              </a:rPr>
              <a:t>”</a:t>
            </a:r>
            <a:r>
              <a:rPr lang="pl-PL" sz="2000" dirty="0" smtClean="0">
                <a:latin typeface="Fira Mono" charset="0"/>
                <a:ea typeface="Fira Mono" charset="0"/>
                <a:cs typeface="Fira Mono" charset="0"/>
              </a:rPr>
              <a:t>&gt;</a:t>
            </a:r>
            <a:endParaRPr lang="pl-PL" sz="2000" dirty="0">
              <a:latin typeface="Fira Mono" charset="0"/>
              <a:ea typeface="Fira Mono" charset="0"/>
              <a:cs typeface="Fira Mono" charset="0"/>
            </a:endParaRPr>
          </a:p>
          <a:p>
            <a:r>
              <a:rPr lang="pl-PL" dirty="0"/>
              <a:t>T</a:t>
            </a:r>
            <a:r>
              <a:rPr lang="pl-PL" dirty="0" smtClean="0"/>
              <a:t>he </a:t>
            </a:r>
            <a:r>
              <a:rPr lang="pl-PL" dirty="0" err="1" smtClean="0"/>
              <a:t>src</a:t>
            </a:r>
            <a:r>
              <a:rPr lang="pl-PL" dirty="0" smtClean="0"/>
              <a:t> </a:t>
            </a:r>
            <a:r>
              <a:rPr lang="pl-PL" dirty="0" err="1" smtClean="0"/>
              <a:t>attribute</a:t>
            </a:r>
            <a:r>
              <a:rPr lang="pl-PL" dirty="0" smtClean="0"/>
              <a:t> </a:t>
            </a:r>
            <a:r>
              <a:rPr lang="pl-PL" dirty="0" err="1" smtClean="0"/>
              <a:t>gives</a:t>
            </a:r>
            <a:r>
              <a:rPr lang="pl-PL" dirty="0" smtClean="0"/>
              <a:t> </a:t>
            </a:r>
            <a:r>
              <a:rPr lang="pl-PL" dirty="0" smtClean="0"/>
              <a:t>the file </a:t>
            </a:r>
            <a:r>
              <a:rPr lang="pl-PL" dirty="0" err="1" smtClean="0"/>
              <a:t>name</a:t>
            </a:r>
            <a:r>
              <a:rPr lang="pl-PL" dirty="0" smtClean="0"/>
              <a:t> for the image</a:t>
            </a:r>
          </a:p>
          <a:p>
            <a:r>
              <a:rPr lang="en-US" dirty="0" smtClean="0"/>
              <a:t>The width attribute is optional</a:t>
            </a:r>
          </a:p>
          <a:p>
            <a:r>
              <a:rPr lang="en-US" dirty="0" smtClean="0"/>
              <a:t>This tag is empty – the start and end tag are collapsed.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9878" y="1600200"/>
            <a:ext cx="285692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Appears as: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bml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879" y="2749550"/>
            <a:ext cx="2540579" cy="254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72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 smtClean="0">
                <a:latin typeface="Fira Mono" charset="0"/>
                <a:ea typeface="Fira Mono" charset="0"/>
                <a:cs typeface="Fira Mono" charset="0"/>
              </a:rPr>
              <a:t>&lt;</a:t>
            </a:r>
            <a:r>
              <a:rPr lang="en-US" sz="2400" dirty="0" smtClean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a</a:t>
            </a:r>
            <a:r>
              <a:rPr lang="en-US" sz="2400" dirty="0" smtClean="0">
                <a:latin typeface="Fira Mono" charset="0"/>
                <a:ea typeface="Fira Mono" charset="0"/>
                <a:cs typeface="Fira Mono" charset="0"/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  <a:latin typeface="Fira Mono" charset="0"/>
                <a:ea typeface="Fira Mono" charset="0"/>
                <a:cs typeface="Fira Mono" charset="0"/>
              </a:rPr>
              <a:t>href</a:t>
            </a:r>
            <a:r>
              <a:rPr lang="en-US" sz="2400" dirty="0" smtClean="0">
                <a:latin typeface="Fira Mono" charset="0"/>
                <a:ea typeface="Fira Mono" charset="0"/>
                <a:cs typeface="Fira Mono" charset="0"/>
              </a:rPr>
              <a:t>="</a:t>
            </a:r>
            <a:r>
              <a:rPr lang="en-US" sz="2400" dirty="0" smtClean="0">
                <a:solidFill>
                  <a:schemeClr val="accent2"/>
                </a:solidFill>
                <a:latin typeface="Fira Mono" charset="0"/>
                <a:ea typeface="Fira Mono" charset="0"/>
                <a:cs typeface="Fira Mono" charset="0"/>
              </a:rPr>
              <a:t>http://</a:t>
            </a:r>
            <a:r>
              <a:rPr lang="en-US" sz="2400" dirty="0" err="1" smtClean="0">
                <a:solidFill>
                  <a:schemeClr val="accent2"/>
                </a:solidFill>
                <a:latin typeface="Fira Mono" charset="0"/>
                <a:ea typeface="Fira Mono" charset="0"/>
                <a:cs typeface="Fira Mono" charset="0"/>
              </a:rPr>
              <a:t>mae.ucdavis.edu</a:t>
            </a:r>
            <a:r>
              <a:rPr lang="en-US" sz="2400" dirty="0" smtClean="0">
                <a:solidFill>
                  <a:schemeClr val="accent2"/>
                </a:solidFill>
                <a:latin typeface="Fira Mono" charset="0"/>
                <a:ea typeface="Fira Mono" charset="0"/>
                <a:cs typeface="Fira Mono" charset="0"/>
              </a:rPr>
              <a:t>/</a:t>
            </a:r>
            <a:r>
              <a:rPr lang="en-US" sz="2400" dirty="0" err="1" smtClean="0">
                <a:solidFill>
                  <a:schemeClr val="accent2"/>
                </a:solidFill>
                <a:latin typeface="Fira Mono" charset="0"/>
                <a:ea typeface="Fira Mono" charset="0"/>
                <a:cs typeface="Fira Mono" charset="0"/>
              </a:rPr>
              <a:t>dsouza</a:t>
            </a:r>
            <a:r>
              <a:rPr lang="en-US" sz="2400" dirty="0" smtClean="0">
                <a:solidFill>
                  <a:schemeClr val="accent2"/>
                </a:solidFill>
                <a:latin typeface="Fira Mono" charset="0"/>
                <a:ea typeface="Fira Mono" charset="0"/>
                <a:cs typeface="Fira Mono" charset="0"/>
              </a:rPr>
              <a:t>/</a:t>
            </a:r>
            <a:r>
              <a:rPr lang="en-US" sz="2400" dirty="0" smtClean="0">
                <a:latin typeface="Fira Mono" charset="0"/>
                <a:ea typeface="Fira Mono" charset="0"/>
                <a:cs typeface="Fira Mono" charset="0"/>
              </a:rPr>
              <a:t>"&gt; </a:t>
            </a:r>
            <a:r>
              <a:rPr lang="en-US" sz="2400" dirty="0" err="1" smtClean="0">
                <a:latin typeface="Fira Mono" charset="0"/>
                <a:ea typeface="Fira Mono" charset="0"/>
                <a:cs typeface="Fira Mono" charset="0"/>
              </a:rPr>
              <a:t>D'Souzza</a:t>
            </a:r>
            <a:r>
              <a:rPr lang="en-US" sz="2400" dirty="0" smtClean="0">
                <a:latin typeface="Fira Mono" charset="0"/>
                <a:ea typeface="Fira Mono" charset="0"/>
                <a:cs typeface="Fira Mono" charset="0"/>
              </a:rPr>
              <a:t>&lt;/</a:t>
            </a:r>
            <a:r>
              <a:rPr lang="en-US" sz="2400" dirty="0" smtClean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a</a:t>
            </a:r>
            <a:r>
              <a:rPr lang="en-US" sz="2400" dirty="0" smtClean="0">
                <a:latin typeface="Fira Mono" charset="0"/>
                <a:ea typeface="Fira Mono" charset="0"/>
                <a:cs typeface="Fira Mono" charset="0"/>
              </a:rPr>
              <a:t>&gt; </a:t>
            </a:r>
            <a:r>
              <a:rPr lang="en-US" dirty="0" smtClean="0"/>
              <a:t>discovered ....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Appears as: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000" dirty="0" smtClean="0">
                <a:latin typeface="Fira Mono" charset="0"/>
                <a:ea typeface="Fira Mono" charset="0"/>
                <a:cs typeface="Fira Mono" charset="0"/>
              </a:rPr>
              <a:t>&lt;</a:t>
            </a:r>
            <a:r>
              <a:rPr lang="en-US" sz="3000" dirty="0" smtClean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a</a:t>
            </a:r>
            <a:r>
              <a:rPr lang="en-US" sz="3000" dirty="0" smtClean="0">
                <a:latin typeface="Fira Mono" charset="0"/>
                <a:ea typeface="Fira Mono" charset="0"/>
                <a:cs typeface="Fira Mono" charset="0"/>
              </a:rPr>
              <a:t>&gt;</a:t>
            </a:r>
            <a:r>
              <a:rPr lang="en-US" dirty="0" smtClean="0"/>
              <a:t> is an </a:t>
            </a:r>
            <a:r>
              <a:rPr lang="en-US" i="1" dirty="0" smtClean="0"/>
              <a:t>anchor tag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The content is the text that is “clickable”</a:t>
            </a:r>
          </a:p>
          <a:p>
            <a:pPr marL="0" indent="0">
              <a:buNone/>
            </a:pPr>
            <a:r>
              <a:rPr lang="en-US" dirty="0" smtClean="0"/>
              <a:t>The link can be to another place within the document </a:t>
            </a:r>
            <a:endParaRPr lang="en-US" dirty="0"/>
          </a:p>
        </p:txBody>
      </p:sp>
      <p:pic>
        <p:nvPicPr>
          <p:cNvPr id="5" name="Picture 4" descr="linkSS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050" y="2882900"/>
            <a:ext cx="21717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68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BML Report</a:t>
            </a:r>
            <a:endParaRPr lang="en-US" dirty="0"/>
          </a:p>
        </p:txBody>
      </p:sp>
      <p:pic>
        <p:nvPicPr>
          <p:cNvPr id="6" name="Content Placeholder 5" descr="reportPlainSS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503" r="-3850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6380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HTML for the </a:t>
            </a:r>
            <a:r>
              <a:rPr lang="en-US" dirty="0" smtClean="0"/>
              <a:t>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dirty="0" smtClean="0">
                <a:latin typeface="Fira Mono" charset="0"/>
                <a:ea typeface="Fira Mono" charset="0"/>
                <a:cs typeface="Fira Mono" charset="0"/>
              </a:rPr>
              <a:t>&lt;</a:t>
            </a:r>
            <a:r>
              <a:rPr lang="en-US" sz="1700" dirty="0" smtClean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html</a:t>
            </a:r>
            <a:r>
              <a:rPr lang="en-US" sz="1700" dirty="0" smtClean="0">
                <a:latin typeface="Fira Mono" charset="0"/>
                <a:ea typeface="Fira Mono" charset="0"/>
                <a:cs typeface="Fira Mono" charset="0"/>
              </a:rPr>
              <a:t>&gt;</a:t>
            </a:r>
          </a:p>
          <a:p>
            <a:pPr marL="0" indent="0">
              <a:buNone/>
            </a:pPr>
            <a:r>
              <a:rPr lang="en-US" sz="1700" dirty="0" smtClean="0">
                <a:latin typeface="Fira Mono" charset="0"/>
                <a:ea typeface="Fira Mono" charset="0"/>
                <a:cs typeface="Fira Mono" charset="0"/>
              </a:rPr>
              <a:t> &lt;</a:t>
            </a:r>
            <a:r>
              <a:rPr lang="en-US" sz="1700" dirty="0" smtClean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head</a:t>
            </a:r>
            <a:r>
              <a:rPr lang="en-US" sz="1700" dirty="0" smtClean="0">
                <a:latin typeface="Fira Mono" charset="0"/>
                <a:ea typeface="Fira Mono" charset="0"/>
                <a:cs typeface="Fira Mono" charset="0"/>
              </a:rPr>
              <a:t>&gt;&lt;/</a:t>
            </a:r>
            <a:r>
              <a:rPr lang="en-US" sz="1700" dirty="0" smtClean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head</a:t>
            </a:r>
            <a:r>
              <a:rPr lang="en-US" sz="1700" dirty="0" smtClean="0">
                <a:latin typeface="Fira Mono" charset="0"/>
                <a:ea typeface="Fira Mono" charset="0"/>
                <a:cs typeface="Fira Mono" charset="0"/>
              </a:rPr>
              <a:t>&gt;</a:t>
            </a:r>
          </a:p>
          <a:p>
            <a:pPr marL="0" indent="0">
              <a:buNone/>
            </a:pPr>
            <a:r>
              <a:rPr lang="en-US" sz="1700" dirty="0" smtClean="0">
                <a:latin typeface="Fira Mono" charset="0"/>
                <a:ea typeface="Fira Mono" charset="0"/>
                <a:cs typeface="Fira Mono" charset="0"/>
              </a:rPr>
              <a:t> &lt;</a:t>
            </a:r>
            <a:r>
              <a:rPr lang="en-US" sz="1700" dirty="0" smtClean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body</a:t>
            </a:r>
            <a:r>
              <a:rPr lang="en-US" sz="1700" dirty="0" smtClean="0">
                <a:latin typeface="Fira Mono" charset="0"/>
                <a:ea typeface="Fira Mono" charset="0"/>
                <a:cs typeface="Fira Mono" charset="0"/>
              </a:rPr>
              <a:t>&gt;</a:t>
            </a:r>
          </a:p>
          <a:p>
            <a:pPr marL="0" indent="0">
              <a:buNone/>
            </a:pPr>
            <a:r>
              <a:rPr lang="en-US" sz="1700" dirty="0" smtClean="0">
                <a:latin typeface="Fira Mono" charset="0"/>
                <a:ea typeface="Fira Mono" charset="0"/>
                <a:cs typeface="Fira Mono" charset="0"/>
              </a:rPr>
              <a:t>  &lt;</a:t>
            </a:r>
            <a:r>
              <a:rPr lang="en-US" sz="1700" dirty="0" smtClean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h1</a:t>
            </a:r>
            <a:r>
              <a:rPr lang="en-US" sz="1700" dirty="0" smtClean="0">
                <a:latin typeface="Fira Mono" charset="0"/>
                <a:ea typeface="Fira Mono" charset="0"/>
                <a:cs typeface="Fira Mono" charset="0"/>
              </a:rPr>
              <a:t>&gt;BML Model Simulation Study&lt;/</a:t>
            </a:r>
            <a:r>
              <a:rPr lang="en-US" sz="1700" dirty="0" smtClean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h1</a:t>
            </a:r>
            <a:r>
              <a:rPr lang="en-US" sz="1700" dirty="0" smtClean="0">
                <a:latin typeface="Fira Mono" charset="0"/>
                <a:ea typeface="Fira Mono" charset="0"/>
                <a:cs typeface="Fira Mono" charset="0"/>
              </a:rPr>
              <a:t>&gt;</a:t>
            </a:r>
          </a:p>
          <a:p>
            <a:pPr marL="0" indent="0">
              <a:buNone/>
            </a:pPr>
            <a:r>
              <a:rPr lang="en-US" sz="1700" dirty="0" smtClean="0">
                <a:latin typeface="Fira Mono" charset="0"/>
                <a:ea typeface="Fira Mono" charset="0"/>
                <a:cs typeface="Fira Mono" charset="0"/>
              </a:rPr>
              <a:t>  </a:t>
            </a:r>
            <a:r>
              <a:rPr lang="en-US" sz="1700" dirty="0" smtClean="0">
                <a:latin typeface="Fira Mono" charset="0"/>
                <a:ea typeface="Fira Mono" charset="0"/>
                <a:cs typeface="Fira Mono" charset="0"/>
              </a:rPr>
              <a:t>&lt;</a:t>
            </a:r>
            <a:r>
              <a:rPr lang="en-US" sz="1700" dirty="0" smtClean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h2</a:t>
            </a:r>
            <a:r>
              <a:rPr lang="en-US" sz="1700" dirty="0" smtClean="0">
                <a:latin typeface="Fira Mono" charset="0"/>
                <a:ea typeface="Fira Mono" charset="0"/>
                <a:cs typeface="Fira Mono" charset="0"/>
              </a:rPr>
              <a:t>&gt;Introduction&lt;/</a:t>
            </a:r>
            <a:r>
              <a:rPr lang="en-US" sz="1700" dirty="0" smtClean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h2</a:t>
            </a:r>
            <a:r>
              <a:rPr lang="en-US" sz="1700" dirty="0" smtClean="0">
                <a:latin typeface="Fira Mono" charset="0"/>
                <a:ea typeface="Fira Mono" charset="0"/>
                <a:cs typeface="Fira Mono" charset="0"/>
              </a:rPr>
              <a:t>&gt;</a:t>
            </a:r>
          </a:p>
          <a:p>
            <a:pPr marL="0" indent="0">
              <a:buNone/>
            </a:pPr>
            <a:r>
              <a:rPr lang="en-US" sz="1700" dirty="0" smtClean="0">
                <a:latin typeface="Fira Mono" charset="0"/>
                <a:ea typeface="Fira Mono" charset="0"/>
                <a:cs typeface="Fira Mono" charset="0"/>
              </a:rPr>
              <a:t>  </a:t>
            </a:r>
            <a:r>
              <a:rPr lang="en-US" sz="1700" dirty="0" smtClean="0">
                <a:latin typeface="Fira Mono" charset="0"/>
                <a:ea typeface="Fira Mono" charset="0"/>
                <a:cs typeface="Fira Mono" charset="0"/>
              </a:rPr>
              <a:t>&lt;</a:t>
            </a:r>
            <a:r>
              <a:rPr lang="en-US" sz="1700" dirty="0" smtClean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p</a:t>
            </a:r>
            <a:r>
              <a:rPr lang="en-US" sz="1700" dirty="0" smtClean="0">
                <a:latin typeface="Fira Mono" charset="0"/>
                <a:ea typeface="Fira Mono" charset="0"/>
                <a:cs typeface="Fira Mono" charset="0"/>
              </a:rPr>
              <a:t>&gt;The </a:t>
            </a:r>
            <a:r>
              <a:rPr lang="en-US" sz="1700" dirty="0" smtClean="0">
                <a:latin typeface="Fira Mono" charset="0"/>
                <a:ea typeface="Fira Mono" charset="0"/>
                <a:cs typeface="Fira Mono" charset="0"/>
              </a:rPr>
              <a:t>BML model is a simple traffic model... &lt;/</a:t>
            </a:r>
            <a:r>
              <a:rPr lang="en-US" sz="1700" dirty="0" smtClean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p</a:t>
            </a:r>
            <a:r>
              <a:rPr lang="en-US" sz="1700" dirty="0" smtClean="0">
                <a:latin typeface="Fira Mono" charset="0"/>
                <a:ea typeface="Fira Mono" charset="0"/>
                <a:cs typeface="Fira Mono" charset="0"/>
              </a:rPr>
              <a:t>&gt;</a:t>
            </a:r>
          </a:p>
          <a:p>
            <a:pPr marL="0" indent="0">
              <a:buNone/>
            </a:pPr>
            <a:r>
              <a:rPr lang="en-US" sz="1700" dirty="0" smtClean="0">
                <a:latin typeface="Fira Mono" charset="0"/>
                <a:ea typeface="Fira Mono" charset="0"/>
                <a:cs typeface="Fira Mono" charset="0"/>
              </a:rPr>
              <a:t>  </a:t>
            </a:r>
            <a:r>
              <a:rPr lang="en-US" sz="1700" dirty="0" smtClean="0">
                <a:latin typeface="Fira Mono" charset="0"/>
                <a:ea typeface="Fira Mono" charset="0"/>
                <a:cs typeface="Fira Mono" charset="0"/>
              </a:rPr>
              <a:t>&lt;</a:t>
            </a:r>
            <a:r>
              <a:rPr lang="en-US" sz="1700" dirty="0" smtClean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h2</a:t>
            </a:r>
            <a:r>
              <a:rPr lang="en-US" sz="1700" dirty="0" smtClean="0">
                <a:latin typeface="Fira Mono" charset="0"/>
                <a:ea typeface="Fira Mono" charset="0"/>
                <a:cs typeface="Fira Mono" charset="0"/>
              </a:rPr>
              <a:t>&gt;Earlier Findings&lt;/</a:t>
            </a:r>
            <a:r>
              <a:rPr lang="en-US" sz="1700" dirty="0" smtClean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h2</a:t>
            </a:r>
            <a:r>
              <a:rPr lang="en-US" sz="1700" dirty="0" smtClean="0">
                <a:latin typeface="Fira Mono" charset="0"/>
                <a:ea typeface="Fira Mono" charset="0"/>
                <a:cs typeface="Fira Mono" charset="0"/>
              </a:rPr>
              <a:t>&gt;</a:t>
            </a:r>
          </a:p>
          <a:p>
            <a:pPr marL="0" indent="0">
              <a:buNone/>
            </a:pPr>
            <a:r>
              <a:rPr lang="en-US" sz="1700" dirty="0" smtClean="0">
                <a:latin typeface="Fira Mono" charset="0"/>
                <a:ea typeface="Fira Mono" charset="0"/>
                <a:cs typeface="Fira Mono" charset="0"/>
              </a:rPr>
              <a:t>  </a:t>
            </a:r>
            <a:r>
              <a:rPr lang="en-US" sz="1700" dirty="0" smtClean="0">
                <a:latin typeface="Fira Mono" charset="0"/>
                <a:ea typeface="Fira Mono" charset="0"/>
                <a:cs typeface="Fira Mono" charset="0"/>
              </a:rPr>
              <a:t>&lt;</a:t>
            </a:r>
            <a:r>
              <a:rPr lang="en-US" sz="1700" dirty="0" smtClean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p</a:t>
            </a:r>
            <a:r>
              <a:rPr lang="en-US" sz="1700" dirty="0" smtClean="0">
                <a:latin typeface="Fira Mono" charset="0"/>
                <a:ea typeface="Fira Mono" charset="0"/>
                <a:cs typeface="Fira Mono" charset="0"/>
              </a:rPr>
              <a:t>&gt;</a:t>
            </a:r>
          </a:p>
          <a:p>
            <a:pPr marL="0" indent="0">
              <a:buNone/>
            </a:pPr>
            <a:r>
              <a:rPr lang="en-US" sz="1700" dirty="0" smtClean="0">
                <a:latin typeface="Fira Mono" charset="0"/>
                <a:ea typeface="Fira Mono" charset="0"/>
                <a:cs typeface="Fira Mono" charset="0"/>
              </a:rPr>
              <a:t>   &lt;</a:t>
            </a:r>
            <a:r>
              <a:rPr lang="en-US" sz="1700" dirty="0" smtClean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a</a:t>
            </a:r>
            <a:r>
              <a:rPr lang="en-US" sz="1700" dirty="0" smtClean="0">
                <a:latin typeface="Fira Mono" charset="0"/>
                <a:ea typeface="Fira Mono" charset="0"/>
                <a:cs typeface="Fira Mono" charset="0"/>
              </a:rPr>
              <a:t> </a:t>
            </a:r>
            <a:r>
              <a:rPr lang="en-US" sz="1700" dirty="0" err="1" smtClean="0">
                <a:solidFill>
                  <a:schemeClr val="accent1"/>
                </a:solidFill>
                <a:latin typeface="Fira Mono" charset="0"/>
                <a:ea typeface="Fira Mono" charset="0"/>
                <a:cs typeface="Fira Mono" charset="0"/>
              </a:rPr>
              <a:t>href</a:t>
            </a:r>
            <a:r>
              <a:rPr lang="en-US" sz="1700" dirty="0" smtClean="0">
                <a:latin typeface="Fira Mono" charset="0"/>
                <a:ea typeface="Fira Mono" charset="0"/>
                <a:cs typeface="Fira Mono" charset="0"/>
              </a:rPr>
              <a:t>="</a:t>
            </a:r>
            <a:r>
              <a:rPr lang="en-US" sz="1700" dirty="0" smtClean="0">
                <a:solidFill>
                  <a:schemeClr val="accent2"/>
                </a:solidFill>
                <a:latin typeface="Fira Mono" charset="0"/>
                <a:ea typeface="Fira Mono" charset="0"/>
                <a:cs typeface="Fira Mono" charset="0"/>
              </a:rPr>
              <a:t>http://</a:t>
            </a:r>
            <a:r>
              <a:rPr lang="en-US" sz="1700" dirty="0" err="1" smtClean="0">
                <a:solidFill>
                  <a:schemeClr val="accent2"/>
                </a:solidFill>
                <a:latin typeface="Fira Mono" charset="0"/>
                <a:ea typeface="Fira Mono" charset="0"/>
                <a:cs typeface="Fira Mono" charset="0"/>
              </a:rPr>
              <a:t>mae.ucdavis.edu</a:t>
            </a:r>
            <a:r>
              <a:rPr lang="en-US" sz="1700" dirty="0" smtClean="0">
                <a:solidFill>
                  <a:schemeClr val="accent2"/>
                </a:solidFill>
                <a:latin typeface="Fira Mono" charset="0"/>
                <a:ea typeface="Fira Mono" charset="0"/>
                <a:cs typeface="Fira Mono" charset="0"/>
              </a:rPr>
              <a:t>/</a:t>
            </a:r>
            <a:r>
              <a:rPr lang="en-US" sz="1700" dirty="0" err="1" smtClean="0">
                <a:solidFill>
                  <a:schemeClr val="accent2"/>
                </a:solidFill>
                <a:latin typeface="Fira Mono" charset="0"/>
                <a:ea typeface="Fira Mono" charset="0"/>
                <a:cs typeface="Fira Mono" charset="0"/>
              </a:rPr>
              <a:t>dsouza</a:t>
            </a:r>
            <a:r>
              <a:rPr lang="en-US" sz="1700" dirty="0" smtClean="0">
                <a:solidFill>
                  <a:schemeClr val="accent2"/>
                </a:solidFill>
                <a:latin typeface="Fira Mono" charset="0"/>
                <a:ea typeface="Fira Mono" charset="0"/>
                <a:cs typeface="Fira Mono" charset="0"/>
              </a:rPr>
              <a:t>/</a:t>
            </a:r>
            <a:r>
              <a:rPr lang="en-US" sz="1700" dirty="0" smtClean="0">
                <a:latin typeface="Fira Mono" charset="0"/>
                <a:ea typeface="Fira Mono" charset="0"/>
                <a:cs typeface="Fira Mono" charset="0"/>
              </a:rPr>
              <a:t>"&gt;</a:t>
            </a:r>
            <a:r>
              <a:rPr lang="en-US" sz="1700" dirty="0" err="1" smtClean="0">
                <a:latin typeface="Fira Mono" charset="0"/>
                <a:ea typeface="Fira Mono" charset="0"/>
                <a:cs typeface="Fira Mono" charset="0"/>
              </a:rPr>
              <a:t>D'Souzza</a:t>
            </a:r>
            <a:r>
              <a:rPr lang="en-US" sz="1700" dirty="0" smtClean="0">
                <a:latin typeface="Fira Mono" charset="0"/>
                <a:ea typeface="Fira Mono" charset="0"/>
                <a:cs typeface="Fira Mono" charset="0"/>
              </a:rPr>
              <a:t>&lt;/</a:t>
            </a:r>
            <a:r>
              <a:rPr lang="en-US" sz="1700" dirty="0" smtClean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a</a:t>
            </a:r>
            <a:r>
              <a:rPr lang="en-US" sz="1700" dirty="0" smtClean="0">
                <a:latin typeface="Fira Mono" charset="0"/>
                <a:ea typeface="Fira Mono" charset="0"/>
                <a:cs typeface="Fira Mono" charset="0"/>
              </a:rPr>
              <a:t>&gt; 		discovered </a:t>
            </a:r>
            <a:r>
              <a:rPr lang="en-US" sz="1700" dirty="0" smtClean="0">
                <a:latin typeface="Fira Mono" charset="0"/>
                <a:ea typeface="Fira Mono" charset="0"/>
                <a:cs typeface="Fira Mono" charset="0"/>
              </a:rPr>
              <a:t>....</a:t>
            </a:r>
          </a:p>
          <a:p>
            <a:pPr marL="0" indent="0">
              <a:buNone/>
            </a:pPr>
            <a:r>
              <a:rPr lang="en-US" sz="1700" dirty="0" smtClean="0">
                <a:latin typeface="Fira Mono" charset="0"/>
                <a:ea typeface="Fira Mono" charset="0"/>
                <a:cs typeface="Fira Mono" charset="0"/>
              </a:rPr>
              <a:t>  &lt;/</a:t>
            </a:r>
            <a:r>
              <a:rPr lang="en-US" sz="1700" dirty="0" smtClean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p</a:t>
            </a:r>
            <a:r>
              <a:rPr lang="en-US" sz="1700" dirty="0" smtClean="0">
                <a:latin typeface="Fira Mono" charset="0"/>
                <a:ea typeface="Fira Mono" charset="0"/>
                <a:cs typeface="Fira Mono" charset="0"/>
              </a:rPr>
              <a:t>&gt;</a:t>
            </a:r>
          </a:p>
          <a:p>
            <a:pPr marL="0" indent="0">
              <a:buNone/>
            </a:pPr>
            <a:r>
              <a:rPr lang="en-US" sz="1700" dirty="0" smtClean="0">
                <a:latin typeface="Fira Mono" charset="0"/>
                <a:ea typeface="Fira Mono" charset="0"/>
                <a:cs typeface="Fira Mono" charset="0"/>
              </a:rPr>
              <a:t>  &lt;</a:t>
            </a:r>
            <a:r>
              <a:rPr lang="en-US" sz="1700" dirty="0" smtClean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p</a:t>
            </a:r>
            <a:r>
              <a:rPr lang="en-US" sz="1700" dirty="0" smtClean="0">
                <a:latin typeface="Fira Mono" charset="0"/>
                <a:ea typeface="Fira Mono" charset="0"/>
                <a:cs typeface="Fira Mono" charset="0"/>
              </a:rPr>
              <a:t>&gt;</a:t>
            </a:r>
          </a:p>
          <a:p>
            <a:pPr marL="0" indent="0">
              <a:buNone/>
            </a:pPr>
            <a:r>
              <a:rPr lang="en-US" sz="1700" dirty="0" smtClean="0">
                <a:latin typeface="Fira Mono" charset="0"/>
                <a:ea typeface="Fira Mono" charset="0"/>
                <a:cs typeface="Fira Mono" charset="0"/>
              </a:rPr>
              <a:t>   A </a:t>
            </a:r>
            <a:r>
              <a:rPr lang="en-US" sz="1700" dirty="0" smtClean="0">
                <a:latin typeface="Fira Mono" charset="0"/>
                <a:ea typeface="Fira Mono" charset="0"/>
                <a:cs typeface="Fira Mono" charset="0"/>
              </a:rPr>
              <a:t>total traffic jam might look like this</a:t>
            </a:r>
          </a:p>
          <a:p>
            <a:pPr marL="0" indent="0">
              <a:buNone/>
            </a:pPr>
            <a:r>
              <a:rPr lang="en-US" sz="1700" dirty="0" smtClean="0">
                <a:latin typeface="Fira Mono" charset="0"/>
                <a:ea typeface="Fira Mono" charset="0"/>
                <a:cs typeface="Fira Mono" charset="0"/>
              </a:rPr>
              <a:t>   &lt;</a:t>
            </a:r>
            <a:r>
              <a:rPr lang="en-US" sz="1700" dirty="0" err="1" smtClean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img</a:t>
            </a:r>
            <a:r>
              <a:rPr lang="en-US" sz="1700" dirty="0" smtClean="0">
                <a:latin typeface="Fira Mono" charset="0"/>
                <a:ea typeface="Fira Mono" charset="0"/>
                <a:cs typeface="Fira Mono" charset="0"/>
              </a:rPr>
              <a:t> </a:t>
            </a:r>
            <a:r>
              <a:rPr lang="en-US" sz="1700" dirty="0" err="1" smtClean="0">
                <a:solidFill>
                  <a:schemeClr val="accent1"/>
                </a:solidFill>
                <a:latin typeface="Fira Mono" charset="0"/>
                <a:ea typeface="Fira Mono" charset="0"/>
                <a:cs typeface="Fira Mono" charset="0"/>
              </a:rPr>
              <a:t>src</a:t>
            </a:r>
            <a:r>
              <a:rPr lang="en-US" sz="1700" dirty="0" smtClean="0">
                <a:latin typeface="Fira Mono" charset="0"/>
                <a:ea typeface="Fira Mono" charset="0"/>
                <a:cs typeface="Fira Mono" charset="0"/>
              </a:rPr>
              <a:t>="</a:t>
            </a:r>
            <a:r>
              <a:rPr lang="en-US" sz="1700" dirty="0" smtClean="0">
                <a:solidFill>
                  <a:schemeClr val="accent2"/>
                </a:solidFill>
                <a:latin typeface="Fira Mono" charset="0"/>
                <a:ea typeface="Fira Mono" charset="0"/>
                <a:cs typeface="Fira Mono" charset="0"/>
              </a:rPr>
              <a:t>images/bml34.png</a:t>
            </a:r>
            <a:r>
              <a:rPr lang="en-US" sz="1700" dirty="0" smtClean="0">
                <a:latin typeface="Fira Mono" charset="0"/>
                <a:ea typeface="Fira Mono" charset="0"/>
                <a:cs typeface="Fira Mono" charset="0"/>
              </a:rPr>
              <a:t>" </a:t>
            </a:r>
            <a:r>
              <a:rPr lang="en-US" sz="1700" dirty="0" smtClean="0">
                <a:solidFill>
                  <a:schemeClr val="accent1"/>
                </a:solidFill>
                <a:latin typeface="Fira Mono" charset="0"/>
                <a:ea typeface="Fira Mono" charset="0"/>
                <a:cs typeface="Fira Mono" charset="0"/>
              </a:rPr>
              <a:t>width</a:t>
            </a:r>
            <a:r>
              <a:rPr lang="en-US" sz="1700" dirty="0" smtClean="0">
                <a:latin typeface="Fira Mono" charset="0"/>
                <a:ea typeface="Fira Mono" charset="0"/>
                <a:cs typeface="Fira Mono" charset="0"/>
              </a:rPr>
              <a:t>="</a:t>
            </a:r>
            <a:r>
              <a:rPr lang="en-US" sz="1700" dirty="0" smtClean="0">
                <a:solidFill>
                  <a:schemeClr val="accent2"/>
                </a:solidFill>
                <a:latin typeface="Fira Mono" charset="0"/>
                <a:ea typeface="Fira Mono" charset="0"/>
                <a:cs typeface="Fira Mono" charset="0"/>
              </a:rPr>
              <a:t>200</a:t>
            </a:r>
            <a:r>
              <a:rPr lang="en-US" sz="1700" dirty="0" smtClean="0">
                <a:latin typeface="Fira Mono" charset="0"/>
                <a:ea typeface="Fira Mono" charset="0"/>
                <a:cs typeface="Fira Mono" charset="0"/>
              </a:rPr>
              <a:t>"/&gt;</a:t>
            </a:r>
          </a:p>
          <a:p>
            <a:pPr marL="0" indent="0">
              <a:buNone/>
            </a:pPr>
            <a:r>
              <a:rPr lang="en-US" sz="1700" dirty="0" smtClean="0">
                <a:latin typeface="Fira Mono" charset="0"/>
                <a:ea typeface="Fira Mono" charset="0"/>
                <a:cs typeface="Fira Mono" charset="0"/>
              </a:rPr>
              <a:t>  &lt;/</a:t>
            </a:r>
            <a:r>
              <a:rPr lang="en-US" sz="1700" dirty="0" smtClean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p</a:t>
            </a:r>
            <a:r>
              <a:rPr lang="en-US" sz="1700" dirty="0" smtClean="0">
                <a:latin typeface="Fira Mono" charset="0"/>
                <a:ea typeface="Fira Mono" charset="0"/>
                <a:cs typeface="Fira Mono" charset="0"/>
              </a:rPr>
              <a:t>&gt;</a:t>
            </a:r>
          </a:p>
          <a:p>
            <a:pPr marL="0" indent="0">
              <a:buNone/>
            </a:pPr>
            <a:r>
              <a:rPr lang="en-US" sz="1700" dirty="0" smtClean="0">
                <a:latin typeface="Fira Mono" charset="0"/>
                <a:ea typeface="Fira Mono" charset="0"/>
                <a:cs typeface="Fira Mono" charset="0"/>
              </a:rPr>
              <a:t> &lt;/</a:t>
            </a:r>
            <a:r>
              <a:rPr lang="en-US" sz="1700" dirty="0" smtClean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body</a:t>
            </a:r>
            <a:r>
              <a:rPr lang="en-US" sz="1700" dirty="0" smtClean="0">
                <a:latin typeface="Fira Mono" charset="0"/>
                <a:ea typeface="Fira Mono" charset="0"/>
                <a:cs typeface="Fira Mono" charset="0"/>
              </a:rPr>
              <a:t>&gt;</a:t>
            </a:r>
          </a:p>
          <a:p>
            <a:pPr marL="0" indent="0">
              <a:buNone/>
            </a:pPr>
            <a:r>
              <a:rPr lang="en-US" sz="1700" dirty="0" smtClean="0">
                <a:latin typeface="Fira Mono" charset="0"/>
                <a:ea typeface="Fira Mono" charset="0"/>
                <a:cs typeface="Fira Mono" charset="0"/>
              </a:rPr>
              <a:t>&lt;/</a:t>
            </a:r>
            <a:r>
              <a:rPr lang="en-US" sz="1700" dirty="0" smtClean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html</a:t>
            </a:r>
            <a:r>
              <a:rPr lang="en-US" sz="1700" dirty="0" smtClean="0">
                <a:latin typeface="Fira Mono" charset="0"/>
                <a:ea typeface="Fira Mono" charset="0"/>
                <a:cs typeface="Fira Mono" charset="0"/>
              </a:rPr>
              <a:t>&gt;</a:t>
            </a:r>
            <a:endParaRPr lang="en-US" sz="1700" dirty="0">
              <a:latin typeface="Fira Mono" charset="0"/>
              <a:ea typeface="Fira Mono" charset="0"/>
              <a:cs typeface="Fira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20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prettied up BML Report</a:t>
            </a:r>
            <a:endParaRPr lang="en-US" dirty="0"/>
          </a:p>
        </p:txBody>
      </p:sp>
      <p:pic>
        <p:nvPicPr>
          <p:cNvPr id="6" name="Content Placeholder 5" descr="reportStyledSS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503" r="-3850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9652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HTML for the Stylized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>
                <a:latin typeface="Fira Mono" charset="0"/>
                <a:ea typeface="Fira Mono" charset="0"/>
                <a:cs typeface="Fira Mono" charset="0"/>
              </a:rPr>
              <a:t>&lt;</a:t>
            </a:r>
            <a:r>
              <a:rPr lang="en-US" sz="1500" dirty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html</a:t>
            </a:r>
            <a:r>
              <a:rPr lang="en-US" sz="1500" dirty="0">
                <a:latin typeface="Fira Mono" charset="0"/>
                <a:ea typeface="Fira Mono" charset="0"/>
                <a:cs typeface="Fira Mono" charset="0"/>
              </a:rPr>
              <a:t>&gt;</a:t>
            </a:r>
          </a:p>
          <a:p>
            <a:pPr marL="0" indent="0">
              <a:buNone/>
            </a:pPr>
            <a:r>
              <a:rPr lang="en-US" sz="1500" dirty="0">
                <a:latin typeface="Fira Mono" charset="0"/>
                <a:ea typeface="Fira Mono" charset="0"/>
                <a:cs typeface="Fira Mono" charset="0"/>
              </a:rPr>
              <a:t> &lt;</a:t>
            </a:r>
            <a:r>
              <a:rPr lang="en-US" sz="1500" dirty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head</a:t>
            </a:r>
            <a:r>
              <a:rPr lang="en-US" sz="1500" dirty="0" smtClean="0">
                <a:latin typeface="Fira Mono" charset="0"/>
                <a:ea typeface="Fira Mono" charset="0"/>
                <a:cs typeface="Fira Mono" charset="0"/>
              </a:rPr>
              <a:t>&gt;</a:t>
            </a:r>
          </a:p>
          <a:p>
            <a:pPr marL="0" indent="0">
              <a:buNone/>
            </a:pPr>
            <a:r>
              <a:rPr lang="en-US" sz="1500" dirty="0">
                <a:latin typeface="Fira Mono" charset="0"/>
                <a:ea typeface="Fira Mono" charset="0"/>
                <a:cs typeface="Fira Mono" charset="0"/>
              </a:rPr>
              <a:t> </a:t>
            </a:r>
            <a:r>
              <a:rPr lang="en-US" sz="1500" dirty="0" smtClean="0">
                <a:latin typeface="Fira Mono" charset="0"/>
                <a:ea typeface="Fira Mono" charset="0"/>
                <a:cs typeface="Fira Mono" charset="0"/>
              </a:rPr>
              <a:t> </a:t>
            </a:r>
            <a:r>
              <a:rPr lang="en-US" sz="1500" b="1" dirty="0" smtClean="0">
                <a:latin typeface="Fira Mono" charset="0"/>
                <a:ea typeface="Fira Mono" charset="0"/>
                <a:cs typeface="Fira Mono" charset="0"/>
              </a:rPr>
              <a:t>&lt;</a:t>
            </a:r>
            <a:r>
              <a:rPr lang="en-US" sz="1500" b="1" dirty="0" smtClean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link</a:t>
            </a:r>
            <a:r>
              <a:rPr lang="en-US" sz="1500" b="1" dirty="0" smtClean="0">
                <a:latin typeface="Fira Mono" charset="0"/>
                <a:ea typeface="Fira Mono" charset="0"/>
                <a:cs typeface="Fira Mono" charset="0"/>
              </a:rPr>
              <a:t> </a:t>
            </a:r>
            <a:r>
              <a:rPr lang="en-US" sz="1500" b="1" dirty="0" err="1" smtClean="0">
                <a:solidFill>
                  <a:schemeClr val="accent1"/>
                </a:solidFill>
                <a:latin typeface="Fira Mono" charset="0"/>
                <a:ea typeface="Fira Mono" charset="0"/>
                <a:cs typeface="Fira Mono" charset="0"/>
              </a:rPr>
              <a:t>rel</a:t>
            </a:r>
            <a:r>
              <a:rPr lang="en-US" sz="1500" b="1" dirty="0" smtClean="0">
                <a:latin typeface="Fira Mono" charset="0"/>
                <a:ea typeface="Fira Mono" charset="0"/>
                <a:cs typeface="Fira Mono" charset="0"/>
              </a:rPr>
              <a:t>=“</a:t>
            </a:r>
            <a:r>
              <a:rPr lang="en-US" sz="1500" b="1" dirty="0" smtClean="0">
                <a:solidFill>
                  <a:schemeClr val="accent2"/>
                </a:solidFill>
                <a:latin typeface="Fira Mono" charset="0"/>
                <a:ea typeface="Fira Mono" charset="0"/>
                <a:cs typeface="Fira Mono" charset="0"/>
              </a:rPr>
              <a:t>stylesheet</a:t>
            </a:r>
            <a:r>
              <a:rPr lang="en-US" sz="1500" b="1" dirty="0" smtClean="0">
                <a:latin typeface="Fira Mono" charset="0"/>
                <a:ea typeface="Fira Mono" charset="0"/>
                <a:cs typeface="Fira Mono" charset="0"/>
              </a:rPr>
              <a:t>” </a:t>
            </a:r>
            <a:r>
              <a:rPr lang="en-US" sz="1500" b="1" dirty="0" smtClean="0">
                <a:solidFill>
                  <a:schemeClr val="accent1"/>
                </a:solidFill>
                <a:latin typeface="Fira Mono" charset="0"/>
                <a:ea typeface="Fira Mono" charset="0"/>
                <a:cs typeface="Fira Mono" charset="0"/>
              </a:rPr>
              <a:t>type</a:t>
            </a:r>
            <a:r>
              <a:rPr lang="en-US" sz="1500" b="1" dirty="0" smtClean="0">
                <a:latin typeface="Fira Mono" charset="0"/>
                <a:ea typeface="Fira Mono" charset="0"/>
                <a:cs typeface="Fira Mono" charset="0"/>
              </a:rPr>
              <a:t>=“</a:t>
            </a:r>
            <a:r>
              <a:rPr lang="en-US" sz="1500" b="1" dirty="0" smtClean="0">
                <a:solidFill>
                  <a:schemeClr val="accent2"/>
                </a:solidFill>
                <a:latin typeface="Fira Mono" charset="0"/>
                <a:ea typeface="Fira Mono" charset="0"/>
                <a:cs typeface="Fira Mono" charset="0"/>
              </a:rPr>
              <a:t>text/</a:t>
            </a:r>
            <a:r>
              <a:rPr lang="en-US" sz="1500" b="1" dirty="0" err="1" smtClean="0">
                <a:solidFill>
                  <a:schemeClr val="accent2"/>
                </a:solidFill>
                <a:latin typeface="Fira Mono" charset="0"/>
                <a:ea typeface="Fira Mono" charset="0"/>
                <a:cs typeface="Fira Mono" charset="0"/>
              </a:rPr>
              <a:t>css</a:t>
            </a:r>
            <a:r>
              <a:rPr lang="en-US" sz="1500" b="1" dirty="0" smtClean="0">
                <a:latin typeface="Fira Mono" charset="0"/>
                <a:ea typeface="Fira Mono" charset="0"/>
                <a:cs typeface="Fira Mono" charset="0"/>
              </a:rPr>
              <a:t>” </a:t>
            </a:r>
            <a:r>
              <a:rPr lang="en-US" sz="1500" b="1" dirty="0" err="1" smtClean="0">
                <a:solidFill>
                  <a:schemeClr val="accent1"/>
                </a:solidFill>
                <a:latin typeface="Fira Mono" charset="0"/>
                <a:ea typeface="Fira Mono" charset="0"/>
                <a:cs typeface="Fira Mono" charset="0"/>
              </a:rPr>
              <a:t>href</a:t>
            </a:r>
            <a:r>
              <a:rPr lang="en-US" sz="1500" b="1" dirty="0" smtClean="0">
                <a:latin typeface="Fira Mono" charset="0"/>
                <a:ea typeface="Fira Mono" charset="0"/>
                <a:cs typeface="Fira Mono" charset="0"/>
              </a:rPr>
              <a:t>=“</a:t>
            </a:r>
            <a:r>
              <a:rPr lang="en-US" sz="1500" b="1" dirty="0" err="1" smtClean="0">
                <a:solidFill>
                  <a:schemeClr val="accent2"/>
                </a:solidFill>
                <a:latin typeface="Fira Mono" charset="0"/>
                <a:ea typeface="Fira Mono" charset="0"/>
                <a:cs typeface="Fira Mono" charset="0"/>
              </a:rPr>
              <a:t>bmlStyle.css</a:t>
            </a:r>
            <a:r>
              <a:rPr lang="en-US" sz="1500" b="1" dirty="0" smtClean="0">
                <a:latin typeface="Fira Mono" charset="0"/>
                <a:ea typeface="Fira Mono" charset="0"/>
                <a:cs typeface="Fira Mono" charset="0"/>
              </a:rPr>
              <a:t>” /&gt;</a:t>
            </a:r>
            <a:endParaRPr lang="en-US" sz="1500" dirty="0" smtClean="0">
              <a:latin typeface="Fira Mono" charset="0"/>
              <a:ea typeface="Fira Mono" charset="0"/>
              <a:cs typeface="Fira Mono" charset="0"/>
            </a:endParaRPr>
          </a:p>
          <a:p>
            <a:pPr marL="0" indent="0">
              <a:buNone/>
            </a:pPr>
            <a:r>
              <a:rPr lang="en-US" sz="1500" dirty="0">
                <a:latin typeface="Fira Mono" charset="0"/>
                <a:ea typeface="Fira Mono" charset="0"/>
                <a:cs typeface="Fira Mono" charset="0"/>
              </a:rPr>
              <a:t> </a:t>
            </a:r>
            <a:r>
              <a:rPr lang="en-US" sz="1500" dirty="0" smtClean="0">
                <a:latin typeface="Fira Mono" charset="0"/>
                <a:ea typeface="Fira Mono" charset="0"/>
                <a:cs typeface="Fira Mono" charset="0"/>
              </a:rPr>
              <a:t>&lt;/</a:t>
            </a:r>
            <a:r>
              <a:rPr lang="en-US" sz="1500" dirty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head</a:t>
            </a:r>
            <a:r>
              <a:rPr lang="en-US" sz="1500" dirty="0">
                <a:latin typeface="Fira Mono" charset="0"/>
                <a:ea typeface="Fira Mono" charset="0"/>
                <a:cs typeface="Fira Mono" charset="0"/>
              </a:rPr>
              <a:t>&gt;</a:t>
            </a:r>
          </a:p>
          <a:p>
            <a:pPr marL="0" indent="0">
              <a:buNone/>
            </a:pPr>
            <a:r>
              <a:rPr lang="en-US" sz="1500" dirty="0">
                <a:latin typeface="Fira Mono" charset="0"/>
                <a:ea typeface="Fira Mono" charset="0"/>
                <a:cs typeface="Fira Mono" charset="0"/>
              </a:rPr>
              <a:t> &lt;</a:t>
            </a:r>
            <a:r>
              <a:rPr lang="en-US" sz="1500" dirty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body</a:t>
            </a:r>
            <a:r>
              <a:rPr lang="en-US" sz="1500" dirty="0">
                <a:latin typeface="Fira Mono" charset="0"/>
                <a:ea typeface="Fira Mono" charset="0"/>
                <a:cs typeface="Fira Mono" charset="0"/>
              </a:rPr>
              <a:t>&gt;</a:t>
            </a:r>
          </a:p>
          <a:p>
            <a:pPr marL="0" indent="0">
              <a:buNone/>
            </a:pPr>
            <a:r>
              <a:rPr lang="en-US" sz="1500" dirty="0">
                <a:latin typeface="Fira Mono" charset="0"/>
                <a:ea typeface="Fira Mono" charset="0"/>
                <a:cs typeface="Fira Mono" charset="0"/>
              </a:rPr>
              <a:t>  &lt;</a:t>
            </a:r>
            <a:r>
              <a:rPr lang="en-US" sz="1500" dirty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h1</a:t>
            </a:r>
            <a:r>
              <a:rPr lang="en-US" sz="1500" dirty="0">
                <a:latin typeface="Fira Mono" charset="0"/>
                <a:ea typeface="Fira Mono" charset="0"/>
                <a:cs typeface="Fira Mono" charset="0"/>
              </a:rPr>
              <a:t>&gt;BML Model Simulation Study&lt;/</a:t>
            </a:r>
            <a:r>
              <a:rPr lang="en-US" sz="1500" dirty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h1</a:t>
            </a:r>
            <a:r>
              <a:rPr lang="en-US" sz="1500" dirty="0">
                <a:latin typeface="Fira Mono" charset="0"/>
                <a:ea typeface="Fira Mono" charset="0"/>
                <a:cs typeface="Fira Mono" charset="0"/>
              </a:rPr>
              <a:t>&gt;</a:t>
            </a:r>
          </a:p>
          <a:p>
            <a:pPr marL="0" indent="0">
              <a:buNone/>
            </a:pPr>
            <a:r>
              <a:rPr lang="en-US" sz="1500" dirty="0">
                <a:latin typeface="Fira Mono" charset="0"/>
                <a:ea typeface="Fira Mono" charset="0"/>
                <a:cs typeface="Fira Mono" charset="0"/>
              </a:rPr>
              <a:t>  &lt;</a:t>
            </a:r>
            <a:r>
              <a:rPr lang="en-US" sz="1500" dirty="0" smtClean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h2 </a:t>
            </a:r>
            <a:r>
              <a:rPr lang="en-US" sz="1500" b="1" dirty="0" smtClean="0">
                <a:solidFill>
                  <a:schemeClr val="accent1"/>
                </a:solidFill>
                <a:latin typeface="Fira Mono" charset="0"/>
                <a:ea typeface="Fira Mono" charset="0"/>
                <a:cs typeface="Fira Mono" charset="0"/>
              </a:rPr>
              <a:t>class</a:t>
            </a:r>
            <a:r>
              <a:rPr lang="en-US" sz="1500" b="1" dirty="0" smtClean="0">
                <a:latin typeface="Fira Mono" charset="0"/>
                <a:ea typeface="Fira Mono" charset="0"/>
                <a:cs typeface="Fira Mono" charset="0"/>
              </a:rPr>
              <a:t>=“</a:t>
            </a:r>
            <a:r>
              <a:rPr lang="en-US" sz="1500" b="1" dirty="0" err="1" smtClean="0">
                <a:solidFill>
                  <a:schemeClr val="accent2"/>
                </a:solidFill>
                <a:latin typeface="Fira Mono" charset="0"/>
                <a:ea typeface="Fira Mono" charset="0"/>
                <a:cs typeface="Fira Mono" charset="0"/>
              </a:rPr>
              <a:t>bml</a:t>
            </a:r>
            <a:r>
              <a:rPr lang="en-US" sz="1500" b="1" dirty="0" smtClean="0">
                <a:latin typeface="Fira Mono" charset="0"/>
                <a:ea typeface="Fira Mono" charset="0"/>
                <a:cs typeface="Fira Mono" charset="0"/>
              </a:rPr>
              <a:t>”</a:t>
            </a:r>
            <a:r>
              <a:rPr lang="en-US" sz="1500" dirty="0" smtClean="0">
                <a:latin typeface="Fira Mono" charset="0"/>
                <a:ea typeface="Fira Mono" charset="0"/>
                <a:cs typeface="Fira Mono" charset="0"/>
              </a:rPr>
              <a:t>&gt;Introduction</a:t>
            </a:r>
            <a:r>
              <a:rPr lang="en-US" sz="1500" dirty="0">
                <a:latin typeface="Fira Mono" charset="0"/>
                <a:ea typeface="Fira Mono" charset="0"/>
                <a:cs typeface="Fira Mono" charset="0"/>
              </a:rPr>
              <a:t>&lt;/</a:t>
            </a:r>
            <a:r>
              <a:rPr lang="en-US" sz="1500" dirty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h2</a:t>
            </a:r>
            <a:r>
              <a:rPr lang="en-US" sz="1500" dirty="0">
                <a:latin typeface="Fira Mono" charset="0"/>
                <a:ea typeface="Fira Mono" charset="0"/>
                <a:cs typeface="Fira Mono" charset="0"/>
              </a:rPr>
              <a:t>&gt;</a:t>
            </a:r>
          </a:p>
          <a:p>
            <a:pPr marL="0" indent="0">
              <a:buNone/>
            </a:pPr>
            <a:r>
              <a:rPr lang="en-US" sz="1500" dirty="0">
                <a:latin typeface="Fira Mono" charset="0"/>
                <a:ea typeface="Fira Mono" charset="0"/>
                <a:cs typeface="Fira Mono" charset="0"/>
              </a:rPr>
              <a:t>  &lt;</a:t>
            </a:r>
            <a:r>
              <a:rPr lang="en-US" sz="1500" dirty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p</a:t>
            </a:r>
            <a:r>
              <a:rPr lang="en-US" sz="1500" dirty="0">
                <a:latin typeface="Fira Mono" charset="0"/>
                <a:ea typeface="Fira Mono" charset="0"/>
                <a:cs typeface="Fira Mono" charset="0"/>
              </a:rPr>
              <a:t>&gt;The BML model is a simple traffic model... &lt;/</a:t>
            </a:r>
            <a:r>
              <a:rPr lang="en-US" sz="1500" dirty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p</a:t>
            </a:r>
            <a:r>
              <a:rPr lang="en-US" sz="1500" dirty="0">
                <a:latin typeface="Fira Mono" charset="0"/>
                <a:ea typeface="Fira Mono" charset="0"/>
                <a:cs typeface="Fira Mono" charset="0"/>
              </a:rPr>
              <a:t>&gt;</a:t>
            </a:r>
          </a:p>
          <a:p>
            <a:pPr marL="0" indent="0">
              <a:buNone/>
            </a:pPr>
            <a:r>
              <a:rPr lang="en-US" sz="1500" dirty="0">
                <a:latin typeface="Fira Mono" charset="0"/>
                <a:ea typeface="Fira Mono" charset="0"/>
                <a:cs typeface="Fira Mono" charset="0"/>
              </a:rPr>
              <a:t>  &lt;</a:t>
            </a:r>
            <a:r>
              <a:rPr lang="en-US" sz="1500" dirty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h2</a:t>
            </a:r>
            <a:r>
              <a:rPr lang="en-US" sz="1500" dirty="0">
                <a:latin typeface="Fira Mono" charset="0"/>
                <a:ea typeface="Fira Mono" charset="0"/>
                <a:cs typeface="Fira Mono" charset="0"/>
              </a:rPr>
              <a:t>&gt;Earlier Findings&lt;/</a:t>
            </a:r>
            <a:r>
              <a:rPr lang="en-US" sz="1500" dirty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h2</a:t>
            </a:r>
            <a:r>
              <a:rPr lang="en-US" sz="1500" dirty="0">
                <a:latin typeface="Fira Mono" charset="0"/>
                <a:ea typeface="Fira Mono" charset="0"/>
                <a:cs typeface="Fira Mono" charset="0"/>
              </a:rPr>
              <a:t>&gt;</a:t>
            </a:r>
          </a:p>
          <a:p>
            <a:pPr marL="0" indent="0">
              <a:buNone/>
            </a:pPr>
            <a:r>
              <a:rPr lang="en-US" sz="1500" dirty="0">
                <a:latin typeface="Fira Mono" charset="0"/>
                <a:ea typeface="Fira Mono" charset="0"/>
                <a:cs typeface="Fira Mono" charset="0"/>
              </a:rPr>
              <a:t>  &lt;</a:t>
            </a:r>
            <a:r>
              <a:rPr lang="en-US" sz="1500" dirty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p</a:t>
            </a:r>
            <a:r>
              <a:rPr lang="en-US" sz="1500" dirty="0">
                <a:latin typeface="Fira Mono" charset="0"/>
                <a:ea typeface="Fira Mono" charset="0"/>
                <a:cs typeface="Fira Mono" charset="0"/>
              </a:rPr>
              <a:t>&gt;</a:t>
            </a:r>
          </a:p>
          <a:p>
            <a:pPr marL="0" indent="0">
              <a:buNone/>
            </a:pPr>
            <a:r>
              <a:rPr lang="en-US" sz="1500" dirty="0">
                <a:latin typeface="Fira Mono" charset="0"/>
                <a:ea typeface="Fira Mono" charset="0"/>
                <a:cs typeface="Fira Mono" charset="0"/>
              </a:rPr>
              <a:t>   &lt;</a:t>
            </a:r>
            <a:r>
              <a:rPr lang="en-US" sz="1500" dirty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a</a:t>
            </a:r>
            <a:r>
              <a:rPr lang="en-US" sz="1500" dirty="0">
                <a:latin typeface="Fira Mono" charset="0"/>
                <a:ea typeface="Fira Mono" charset="0"/>
                <a:cs typeface="Fira Mono" charset="0"/>
              </a:rPr>
              <a:t> </a:t>
            </a:r>
            <a:r>
              <a:rPr lang="en-US" sz="1500" dirty="0" err="1">
                <a:solidFill>
                  <a:schemeClr val="accent1"/>
                </a:solidFill>
                <a:latin typeface="Fira Mono" charset="0"/>
                <a:ea typeface="Fira Mono" charset="0"/>
                <a:cs typeface="Fira Mono" charset="0"/>
              </a:rPr>
              <a:t>href</a:t>
            </a:r>
            <a:r>
              <a:rPr lang="en-US" sz="1500" dirty="0">
                <a:latin typeface="Fira Mono" charset="0"/>
                <a:ea typeface="Fira Mono" charset="0"/>
                <a:cs typeface="Fira Mono" charset="0"/>
              </a:rPr>
              <a:t>="</a:t>
            </a:r>
            <a:r>
              <a:rPr lang="en-US" sz="1500" dirty="0">
                <a:solidFill>
                  <a:schemeClr val="accent2"/>
                </a:solidFill>
                <a:latin typeface="Fira Mono" charset="0"/>
                <a:ea typeface="Fira Mono" charset="0"/>
                <a:cs typeface="Fira Mono" charset="0"/>
              </a:rPr>
              <a:t>http://</a:t>
            </a:r>
            <a:r>
              <a:rPr lang="en-US" sz="1500" dirty="0" err="1">
                <a:solidFill>
                  <a:schemeClr val="accent2"/>
                </a:solidFill>
                <a:latin typeface="Fira Mono" charset="0"/>
                <a:ea typeface="Fira Mono" charset="0"/>
                <a:cs typeface="Fira Mono" charset="0"/>
              </a:rPr>
              <a:t>mae.ucdavis.edu</a:t>
            </a:r>
            <a:r>
              <a:rPr lang="en-US" sz="1500" dirty="0">
                <a:solidFill>
                  <a:schemeClr val="accent2"/>
                </a:solidFill>
                <a:latin typeface="Fira Mono" charset="0"/>
                <a:ea typeface="Fira Mono" charset="0"/>
                <a:cs typeface="Fira Mono" charset="0"/>
              </a:rPr>
              <a:t>/</a:t>
            </a:r>
            <a:r>
              <a:rPr lang="en-US" sz="1500" dirty="0" err="1">
                <a:solidFill>
                  <a:schemeClr val="accent2"/>
                </a:solidFill>
                <a:latin typeface="Fira Mono" charset="0"/>
                <a:ea typeface="Fira Mono" charset="0"/>
                <a:cs typeface="Fira Mono" charset="0"/>
              </a:rPr>
              <a:t>dsouza</a:t>
            </a:r>
            <a:r>
              <a:rPr lang="en-US" sz="1500" dirty="0">
                <a:solidFill>
                  <a:schemeClr val="accent2"/>
                </a:solidFill>
                <a:latin typeface="Fira Mono" charset="0"/>
                <a:ea typeface="Fira Mono" charset="0"/>
                <a:cs typeface="Fira Mono" charset="0"/>
              </a:rPr>
              <a:t>/</a:t>
            </a:r>
            <a:r>
              <a:rPr lang="en-US" sz="1500" dirty="0">
                <a:latin typeface="Fira Mono" charset="0"/>
                <a:ea typeface="Fira Mono" charset="0"/>
                <a:cs typeface="Fira Mono" charset="0"/>
              </a:rPr>
              <a:t>"&gt;</a:t>
            </a:r>
            <a:r>
              <a:rPr lang="en-US" sz="1500" dirty="0" err="1">
                <a:latin typeface="Fira Mono" charset="0"/>
                <a:ea typeface="Fira Mono" charset="0"/>
                <a:cs typeface="Fira Mono" charset="0"/>
              </a:rPr>
              <a:t>D'Souzza</a:t>
            </a:r>
            <a:r>
              <a:rPr lang="en-US" sz="1500" dirty="0">
                <a:latin typeface="Fira Mono" charset="0"/>
                <a:ea typeface="Fira Mono" charset="0"/>
                <a:cs typeface="Fira Mono" charset="0"/>
              </a:rPr>
              <a:t>&lt;/</a:t>
            </a:r>
            <a:r>
              <a:rPr lang="en-US" sz="1500" dirty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a</a:t>
            </a:r>
            <a:r>
              <a:rPr lang="en-US" sz="1500" dirty="0">
                <a:latin typeface="Fira Mono" charset="0"/>
                <a:ea typeface="Fira Mono" charset="0"/>
                <a:cs typeface="Fira Mono" charset="0"/>
              </a:rPr>
              <a:t>&gt; 		discovered ....</a:t>
            </a:r>
          </a:p>
          <a:p>
            <a:pPr marL="0" indent="0">
              <a:buNone/>
            </a:pPr>
            <a:r>
              <a:rPr lang="en-US" sz="1500" dirty="0">
                <a:latin typeface="Fira Mono" charset="0"/>
                <a:ea typeface="Fira Mono" charset="0"/>
                <a:cs typeface="Fira Mono" charset="0"/>
              </a:rPr>
              <a:t>  &lt;/</a:t>
            </a:r>
            <a:r>
              <a:rPr lang="en-US" sz="1500" dirty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p</a:t>
            </a:r>
            <a:r>
              <a:rPr lang="en-US" sz="1500" dirty="0">
                <a:latin typeface="Fira Mono" charset="0"/>
                <a:ea typeface="Fira Mono" charset="0"/>
                <a:cs typeface="Fira Mono" charset="0"/>
              </a:rPr>
              <a:t>&gt;</a:t>
            </a:r>
          </a:p>
          <a:p>
            <a:pPr marL="0" indent="0">
              <a:buNone/>
            </a:pPr>
            <a:r>
              <a:rPr lang="en-US" sz="1500" dirty="0">
                <a:latin typeface="Fira Mono" charset="0"/>
                <a:ea typeface="Fira Mono" charset="0"/>
                <a:cs typeface="Fira Mono" charset="0"/>
              </a:rPr>
              <a:t>  &lt;</a:t>
            </a:r>
            <a:r>
              <a:rPr lang="en-US" sz="1500" dirty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p</a:t>
            </a:r>
            <a:r>
              <a:rPr lang="en-US" sz="1500" dirty="0">
                <a:latin typeface="Fira Mono" charset="0"/>
                <a:ea typeface="Fira Mono" charset="0"/>
                <a:cs typeface="Fira Mono" charset="0"/>
              </a:rPr>
              <a:t>&gt;</a:t>
            </a:r>
          </a:p>
          <a:p>
            <a:pPr marL="0" indent="0">
              <a:buNone/>
            </a:pPr>
            <a:r>
              <a:rPr lang="en-US" sz="1500" dirty="0">
                <a:latin typeface="Fira Mono" charset="0"/>
                <a:ea typeface="Fira Mono" charset="0"/>
                <a:cs typeface="Fira Mono" charset="0"/>
              </a:rPr>
              <a:t>   A total traffic jam might look like this</a:t>
            </a:r>
          </a:p>
          <a:p>
            <a:pPr marL="0" indent="0">
              <a:buNone/>
            </a:pPr>
            <a:r>
              <a:rPr lang="en-US" sz="1500" dirty="0">
                <a:latin typeface="Fira Mono" charset="0"/>
                <a:ea typeface="Fira Mono" charset="0"/>
                <a:cs typeface="Fira Mono" charset="0"/>
              </a:rPr>
              <a:t>   &lt;</a:t>
            </a:r>
            <a:r>
              <a:rPr lang="en-US" sz="1500" dirty="0" err="1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img</a:t>
            </a:r>
            <a:r>
              <a:rPr lang="en-US" sz="1500" dirty="0">
                <a:latin typeface="Fira Mono" charset="0"/>
                <a:ea typeface="Fira Mono" charset="0"/>
                <a:cs typeface="Fira Mono" charset="0"/>
              </a:rPr>
              <a:t> </a:t>
            </a:r>
            <a:r>
              <a:rPr lang="en-US" sz="1500" dirty="0" err="1">
                <a:solidFill>
                  <a:schemeClr val="accent1"/>
                </a:solidFill>
                <a:latin typeface="Fira Mono" charset="0"/>
                <a:ea typeface="Fira Mono" charset="0"/>
                <a:cs typeface="Fira Mono" charset="0"/>
              </a:rPr>
              <a:t>src</a:t>
            </a:r>
            <a:r>
              <a:rPr lang="en-US" sz="1500" dirty="0">
                <a:latin typeface="Fira Mono" charset="0"/>
                <a:ea typeface="Fira Mono" charset="0"/>
                <a:cs typeface="Fira Mono" charset="0"/>
              </a:rPr>
              <a:t>="</a:t>
            </a:r>
            <a:r>
              <a:rPr lang="en-US" sz="1500" dirty="0">
                <a:solidFill>
                  <a:schemeClr val="accent2"/>
                </a:solidFill>
                <a:latin typeface="Fira Mono" charset="0"/>
                <a:ea typeface="Fira Mono" charset="0"/>
                <a:cs typeface="Fira Mono" charset="0"/>
              </a:rPr>
              <a:t>images/bml34.png</a:t>
            </a:r>
            <a:r>
              <a:rPr lang="en-US" sz="1500" dirty="0">
                <a:latin typeface="Fira Mono" charset="0"/>
                <a:ea typeface="Fira Mono" charset="0"/>
                <a:cs typeface="Fira Mono" charset="0"/>
              </a:rPr>
              <a:t>" </a:t>
            </a:r>
            <a:r>
              <a:rPr lang="en-US" sz="1500" dirty="0">
                <a:solidFill>
                  <a:schemeClr val="accent1"/>
                </a:solidFill>
                <a:latin typeface="Fira Mono" charset="0"/>
                <a:ea typeface="Fira Mono" charset="0"/>
                <a:cs typeface="Fira Mono" charset="0"/>
              </a:rPr>
              <a:t>width</a:t>
            </a:r>
            <a:r>
              <a:rPr lang="en-US" sz="1500" dirty="0">
                <a:latin typeface="Fira Mono" charset="0"/>
                <a:ea typeface="Fira Mono" charset="0"/>
                <a:cs typeface="Fira Mono" charset="0"/>
              </a:rPr>
              <a:t>="</a:t>
            </a:r>
            <a:r>
              <a:rPr lang="en-US" sz="1500" dirty="0">
                <a:solidFill>
                  <a:schemeClr val="accent2"/>
                </a:solidFill>
                <a:latin typeface="Fira Mono" charset="0"/>
                <a:ea typeface="Fira Mono" charset="0"/>
                <a:cs typeface="Fira Mono" charset="0"/>
              </a:rPr>
              <a:t>200</a:t>
            </a:r>
            <a:r>
              <a:rPr lang="en-US" sz="1500" dirty="0">
                <a:latin typeface="Fira Mono" charset="0"/>
                <a:ea typeface="Fira Mono" charset="0"/>
                <a:cs typeface="Fira Mono" charset="0"/>
              </a:rPr>
              <a:t>"/&gt;</a:t>
            </a:r>
          </a:p>
          <a:p>
            <a:pPr marL="0" indent="0">
              <a:buNone/>
            </a:pPr>
            <a:r>
              <a:rPr lang="en-US" sz="1500" dirty="0">
                <a:latin typeface="Fira Mono" charset="0"/>
                <a:ea typeface="Fira Mono" charset="0"/>
                <a:cs typeface="Fira Mono" charset="0"/>
              </a:rPr>
              <a:t>  &lt;/</a:t>
            </a:r>
            <a:r>
              <a:rPr lang="en-US" sz="1500" dirty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p</a:t>
            </a:r>
            <a:r>
              <a:rPr lang="en-US" sz="1500" dirty="0">
                <a:latin typeface="Fira Mono" charset="0"/>
                <a:ea typeface="Fira Mono" charset="0"/>
                <a:cs typeface="Fira Mono" charset="0"/>
              </a:rPr>
              <a:t>&gt;</a:t>
            </a:r>
          </a:p>
          <a:p>
            <a:pPr marL="0" indent="0">
              <a:buNone/>
            </a:pPr>
            <a:r>
              <a:rPr lang="en-US" sz="1500" dirty="0">
                <a:latin typeface="Fira Mono" charset="0"/>
                <a:ea typeface="Fira Mono" charset="0"/>
                <a:cs typeface="Fira Mono" charset="0"/>
              </a:rPr>
              <a:t> &lt;/</a:t>
            </a:r>
            <a:r>
              <a:rPr lang="en-US" sz="1500" dirty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body</a:t>
            </a:r>
            <a:r>
              <a:rPr lang="en-US" sz="1500" dirty="0">
                <a:latin typeface="Fira Mono" charset="0"/>
                <a:ea typeface="Fira Mono" charset="0"/>
                <a:cs typeface="Fira Mono" charset="0"/>
              </a:rPr>
              <a:t>&gt;</a:t>
            </a:r>
          </a:p>
          <a:p>
            <a:pPr marL="0" indent="0">
              <a:buNone/>
            </a:pPr>
            <a:r>
              <a:rPr lang="en-US" sz="1500" dirty="0">
                <a:latin typeface="Fira Mono" charset="0"/>
                <a:ea typeface="Fira Mono" charset="0"/>
                <a:cs typeface="Fira Mono" charset="0"/>
              </a:rPr>
              <a:t>&lt;/</a:t>
            </a:r>
            <a:r>
              <a:rPr lang="en-US" sz="1500" dirty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html</a:t>
            </a:r>
            <a:r>
              <a:rPr lang="en-US" sz="1500" dirty="0" smtClean="0">
                <a:latin typeface="Fira Mono" charset="0"/>
                <a:ea typeface="Fira Mono" charset="0"/>
                <a:cs typeface="Fira Mono" charset="0"/>
              </a:rPr>
              <a:t>&gt;</a:t>
            </a:r>
            <a:endParaRPr lang="en-US" sz="1500" dirty="0">
              <a:latin typeface="Fira Mono" charset="0"/>
              <a:ea typeface="Fira Mono" charset="0"/>
              <a:cs typeface="Fira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43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Cascading Style Sheet (CSS)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selector</a:t>
            </a:r>
            <a:r>
              <a:rPr lang="en-US" dirty="0" smtClean="0">
                <a:latin typeface="Fira Mono" charset="0"/>
                <a:ea typeface="Fira Mono" charset="0"/>
                <a:cs typeface="Fira Mono" charset="0"/>
              </a:rPr>
              <a:t> </a:t>
            </a:r>
            <a:r>
              <a:rPr lang="en-US" dirty="0" smtClean="0">
                <a:latin typeface="Fira Mono" charset="0"/>
                <a:ea typeface="Fira Mono" charset="0"/>
                <a:cs typeface="Fira Mono" charset="0"/>
              </a:rPr>
              <a:t>{ </a:t>
            </a:r>
            <a:r>
              <a:rPr lang="en-US" dirty="0" smtClean="0">
                <a:solidFill>
                  <a:schemeClr val="accent1"/>
                </a:solidFill>
                <a:latin typeface="Fira Mono" charset="0"/>
                <a:ea typeface="Fira Mono" charset="0"/>
                <a:cs typeface="Fira Mono" charset="0"/>
              </a:rPr>
              <a:t>property</a:t>
            </a:r>
            <a:r>
              <a:rPr lang="en-US" dirty="0" smtClean="0">
                <a:latin typeface="Fira Mono" charset="0"/>
                <a:ea typeface="Fira Mono" charset="0"/>
                <a:cs typeface="Fira Mono" charset="0"/>
              </a:rPr>
              <a:t>: </a:t>
            </a:r>
            <a:r>
              <a:rPr lang="en-US" dirty="0" smtClean="0">
                <a:solidFill>
                  <a:schemeClr val="accent2"/>
                </a:solidFill>
                <a:latin typeface="Fira Mono" charset="0"/>
                <a:ea typeface="Fira Mono" charset="0"/>
                <a:cs typeface="Fira Mono" charset="0"/>
              </a:rPr>
              <a:t>value</a:t>
            </a:r>
            <a:r>
              <a:rPr lang="en-US" dirty="0" smtClean="0">
                <a:latin typeface="Fira Mono" charset="0"/>
                <a:ea typeface="Fira Mono" charset="0"/>
                <a:cs typeface="Fira Mono" charset="0"/>
              </a:rPr>
              <a:t>;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Selector may be:</a:t>
            </a:r>
          </a:p>
          <a:p>
            <a:r>
              <a:rPr lang="en-US" dirty="0" smtClean="0"/>
              <a:t>HTML tag name			</a:t>
            </a:r>
            <a:r>
              <a:rPr lang="en-US" sz="2400" dirty="0" smtClean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h1</a:t>
            </a:r>
            <a:r>
              <a:rPr lang="en-US" sz="2400" dirty="0" smtClean="0">
                <a:latin typeface="Fira Mono" charset="0"/>
                <a:ea typeface="Fira Mono" charset="0"/>
                <a:cs typeface="Fira Mono" charset="0"/>
              </a:rPr>
              <a:t> </a:t>
            </a:r>
            <a:r>
              <a:rPr lang="en-US" sz="2400" dirty="0" smtClean="0">
                <a:latin typeface="Fira Mono" charset="0"/>
                <a:ea typeface="Fira Mono" charset="0"/>
                <a:cs typeface="Fira Mono" charset="0"/>
              </a:rPr>
              <a:t>{ </a:t>
            </a:r>
            <a:r>
              <a:rPr lang="en-US" sz="2400" dirty="0" smtClean="0">
                <a:solidFill>
                  <a:schemeClr val="accent1"/>
                </a:solidFill>
                <a:latin typeface="Fira Mono" charset="0"/>
                <a:ea typeface="Fira Mono" charset="0"/>
                <a:cs typeface="Fira Mono" charset="0"/>
              </a:rPr>
              <a:t>color</a:t>
            </a:r>
            <a:r>
              <a:rPr lang="en-US" sz="2400" dirty="0" smtClean="0">
                <a:latin typeface="Fira Mono" charset="0"/>
                <a:ea typeface="Fira Mono" charset="0"/>
                <a:cs typeface="Fira Mono" charset="0"/>
              </a:rPr>
              <a:t>: </a:t>
            </a:r>
            <a:r>
              <a:rPr lang="en-US" sz="2400" dirty="0" smtClean="0">
                <a:solidFill>
                  <a:schemeClr val="accent2"/>
                </a:solidFill>
                <a:latin typeface="Fira Mono" charset="0"/>
                <a:ea typeface="Fira Mono" charset="0"/>
                <a:cs typeface="Fira Mono" charset="0"/>
              </a:rPr>
              <a:t>green</a:t>
            </a:r>
            <a:r>
              <a:rPr lang="en-US" sz="2400" dirty="0" smtClean="0">
                <a:latin typeface="Fira Mono" charset="0"/>
                <a:ea typeface="Fira Mono" charset="0"/>
                <a:cs typeface="Fira Mono" charset="0"/>
              </a:rPr>
              <a:t>; }</a:t>
            </a:r>
            <a:endParaRPr lang="en-US" sz="2400" dirty="0" smtClean="0">
              <a:latin typeface="Fira Mono" charset="0"/>
              <a:ea typeface="Fira Mono" charset="0"/>
              <a:cs typeface="Fira Mono" charset="0"/>
            </a:endParaRPr>
          </a:p>
          <a:p>
            <a:r>
              <a:rPr lang="en-US" dirty="0"/>
              <a:t>a</a:t>
            </a:r>
            <a:r>
              <a:rPr lang="en-US" dirty="0" smtClean="0"/>
              <a:t>ttribute value for id	</a:t>
            </a:r>
            <a:r>
              <a:rPr lang="en-US" sz="2400" dirty="0" smtClean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#</a:t>
            </a:r>
            <a:r>
              <a:rPr lang="en-US" sz="2400" dirty="0" err="1" smtClean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idXYZ</a:t>
            </a:r>
            <a:r>
              <a:rPr lang="en-US" sz="2400" dirty="0" smtClean="0">
                <a:latin typeface="Fira Mono" charset="0"/>
                <a:ea typeface="Fira Mono" charset="0"/>
                <a:cs typeface="Fira Mono" charset="0"/>
              </a:rPr>
              <a:t> </a:t>
            </a:r>
            <a:r>
              <a:rPr lang="en-US" sz="2400" dirty="0" smtClean="0">
                <a:latin typeface="Fira Mono" charset="0"/>
                <a:ea typeface="Fira Mono" charset="0"/>
                <a:cs typeface="Fira Mono" charset="0"/>
              </a:rPr>
              <a:t>{ </a:t>
            </a:r>
            <a:r>
              <a:rPr lang="en-US" sz="2400" dirty="0" smtClean="0">
                <a:solidFill>
                  <a:schemeClr val="accent1"/>
                </a:solidFill>
                <a:latin typeface="Fira Mono" charset="0"/>
                <a:ea typeface="Fira Mono" charset="0"/>
                <a:cs typeface="Fira Mono" charset="0"/>
              </a:rPr>
              <a:t>color</a:t>
            </a:r>
            <a:r>
              <a:rPr lang="en-US" sz="2400" dirty="0" smtClean="0">
                <a:latin typeface="Fira Mono" charset="0"/>
                <a:ea typeface="Fira Mono" charset="0"/>
                <a:cs typeface="Fira Mono" charset="0"/>
              </a:rPr>
              <a:t>: </a:t>
            </a:r>
            <a:r>
              <a:rPr lang="en-US" sz="2400" dirty="0" smtClean="0">
                <a:solidFill>
                  <a:schemeClr val="accent2"/>
                </a:solidFill>
                <a:latin typeface="Fira Mono" charset="0"/>
                <a:ea typeface="Fira Mono" charset="0"/>
                <a:cs typeface="Fira Mono" charset="0"/>
              </a:rPr>
              <a:t>blue</a:t>
            </a:r>
            <a:r>
              <a:rPr lang="en-US" sz="2400" dirty="0" smtClean="0">
                <a:latin typeface="Fira Mono" charset="0"/>
                <a:ea typeface="Fira Mono" charset="0"/>
                <a:cs typeface="Fira Mono" charset="0"/>
              </a:rPr>
              <a:t>; }</a:t>
            </a:r>
            <a:endParaRPr lang="en-US" sz="2400" dirty="0" smtClean="0">
              <a:latin typeface="Fira Mono" charset="0"/>
              <a:ea typeface="Fira Mono" charset="0"/>
              <a:cs typeface="Fira Mono" charset="0"/>
            </a:endParaRPr>
          </a:p>
          <a:p>
            <a:r>
              <a:rPr lang="en-US" dirty="0" smtClean="0"/>
              <a:t>class						</a:t>
            </a:r>
            <a:r>
              <a:rPr lang="en-US" dirty="0"/>
              <a:t>	</a:t>
            </a:r>
            <a:r>
              <a:rPr lang="en-US" sz="2400" dirty="0" smtClean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.</a:t>
            </a:r>
            <a:r>
              <a:rPr lang="en-US" sz="2400" dirty="0" err="1" smtClean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bml</a:t>
            </a:r>
            <a:r>
              <a:rPr lang="en-US" sz="2400" dirty="0" smtClean="0">
                <a:latin typeface="Fira Mono" charset="0"/>
                <a:ea typeface="Fira Mono" charset="0"/>
                <a:cs typeface="Fira Mono" charset="0"/>
              </a:rPr>
              <a:t> </a:t>
            </a:r>
            <a:r>
              <a:rPr lang="en-US" sz="2400" dirty="0" smtClean="0">
                <a:latin typeface="Fira Mono" charset="0"/>
                <a:ea typeface="Fira Mono" charset="0"/>
                <a:cs typeface="Fira Mono" charset="0"/>
              </a:rPr>
              <a:t>{ </a:t>
            </a:r>
            <a:r>
              <a:rPr lang="en-US" sz="2400" dirty="0" smtClean="0">
                <a:solidFill>
                  <a:schemeClr val="accent1"/>
                </a:solidFill>
                <a:latin typeface="Fira Mono" charset="0"/>
                <a:ea typeface="Fira Mono" charset="0"/>
                <a:cs typeface="Fira Mono" charset="0"/>
              </a:rPr>
              <a:t>font-size</a:t>
            </a:r>
            <a:r>
              <a:rPr lang="en-US" sz="2400" dirty="0" smtClean="0">
                <a:latin typeface="Fira Mono" charset="0"/>
                <a:ea typeface="Fira Mono" charset="0"/>
                <a:cs typeface="Fira Mono" charset="0"/>
              </a:rPr>
              <a:t>: </a:t>
            </a:r>
            <a:r>
              <a:rPr lang="en-US" sz="2400" dirty="0" smtClean="0">
                <a:solidFill>
                  <a:schemeClr val="accent2"/>
                </a:solidFill>
                <a:latin typeface="Fira Mono" charset="0"/>
                <a:ea typeface="Fira Mono" charset="0"/>
                <a:cs typeface="Fira Mono" charset="0"/>
              </a:rPr>
              <a:t>2em</a:t>
            </a:r>
            <a:r>
              <a:rPr lang="en-US" sz="2400" dirty="0" smtClean="0">
                <a:latin typeface="Fira Mono" charset="0"/>
                <a:ea typeface="Fira Mono" charset="0"/>
                <a:cs typeface="Fira Mono" charset="0"/>
              </a:rPr>
              <a:t>; }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22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bmlStyle.css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910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body</a:t>
            </a:r>
          </a:p>
          <a:p>
            <a:pPr marL="0" indent="0">
              <a:buNone/>
            </a:pPr>
            <a:r>
              <a:rPr lang="en-US" sz="2000" dirty="0" smtClean="0">
                <a:latin typeface="Fira Mono" charset="0"/>
                <a:ea typeface="Fira Mono" charset="0"/>
                <a:cs typeface="Fira Mono" charset="0"/>
              </a:rPr>
              <a:t>{ </a:t>
            </a:r>
            <a:r>
              <a:rPr lang="en-US" sz="2000" dirty="0" smtClean="0">
                <a:solidFill>
                  <a:schemeClr val="accent1"/>
                </a:solidFill>
                <a:latin typeface="Fira Mono" charset="0"/>
                <a:ea typeface="Fira Mono" charset="0"/>
                <a:cs typeface="Fira Mono" charset="0"/>
              </a:rPr>
              <a:t>background-color</a:t>
            </a:r>
            <a:r>
              <a:rPr lang="en-US" sz="2000" dirty="0" smtClean="0">
                <a:latin typeface="Fira Mono" charset="0"/>
                <a:ea typeface="Fira Mono" charset="0"/>
                <a:cs typeface="Fira Mono" charset="0"/>
              </a:rPr>
              <a:t>: #</a:t>
            </a:r>
            <a:r>
              <a:rPr lang="en-US" sz="2000" dirty="0" smtClean="0">
                <a:solidFill>
                  <a:schemeClr val="accent2"/>
                </a:solidFill>
                <a:latin typeface="Fira Mono" charset="0"/>
                <a:ea typeface="Fira Mono" charset="0"/>
                <a:cs typeface="Fira Mono" charset="0"/>
              </a:rPr>
              <a:t>d0e4fe</a:t>
            </a:r>
            <a:r>
              <a:rPr lang="en-US" sz="2000" dirty="0" smtClean="0">
                <a:latin typeface="Fira Mono" charset="0"/>
                <a:ea typeface="Fira Mono" charset="0"/>
                <a:cs typeface="Fira Mono" charset="0"/>
              </a:rPr>
              <a:t>; </a:t>
            </a:r>
            <a:r>
              <a:rPr lang="en-US" sz="2000" dirty="0" smtClean="0">
                <a:latin typeface="Fira Mono" charset="0"/>
                <a:ea typeface="Fira Mono" charset="0"/>
                <a:cs typeface="Fira Mono" charset="0"/>
              </a:rPr>
              <a:t>}</a:t>
            </a:r>
          </a:p>
          <a:p>
            <a:pPr marL="0" indent="0">
              <a:buNone/>
            </a:pPr>
            <a:endParaRPr lang="en-US" sz="2000" dirty="0" smtClean="0">
              <a:latin typeface="Fira Mono" charset="0"/>
              <a:ea typeface="Fira Mono" charset="0"/>
              <a:cs typeface="Fira Mono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h1</a:t>
            </a:r>
          </a:p>
          <a:p>
            <a:pPr marL="0" indent="0">
              <a:buNone/>
            </a:pPr>
            <a:r>
              <a:rPr lang="en-US" sz="2000" dirty="0" smtClean="0">
                <a:latin typeface="Fira Mono" charset="0"/>
                <a:ea typeface="Fira Mono" charset="0"/>
                <a:cs typeface="Fira Mono" charset="0"/>
              </a:rPr>
              <a:t>{ </a:t>
            </a:r>
            <a:r>
              <a:rPr lang="en-US" sz="2000" dirty="0" smtClean="0">
                <a:solidFill>
                  <a:schemeClr val="accent1"/>
                </a:solidFill>
                <a:latin typeface="Fira Mono" charset="0"/>
                <a:ea typeface="Fira Mono" charset="0"/>
                <a:cs typeface="Fira Mono" charset="0"/>
              </a:rPr>
              <a:t>color</a:t>
            </a:r>
            <a:r>
              <a:rPr lang="en-US" sz="2000" dirty="0" smtClean="0">
                <a:latin typeface="Fira Mono" charset="0"/>
                <a:ea typeface="Fira Mono" charset="0"/>
                <a:cs typeface="Fira Mono" charset="0"/>
              </a:rPr>
              <a:t>: </a:t>
            </a:r>
            <a:r>
              <a:rPr lang="en-US" sz="2000" dirty="0" smtClean="0">
                <a:solidFill>
                  <a:schemeClr val="accent2"/>
                </a:solidFill>
                <a:latin typeface="Fira Mono" charset="0"/>
                <a:ea typeface="Fira Mono" charset="0"/>
                <a:cs typeface="Fira Mono" charset="0"/>
              </a:rPr>
              <a:t>orange</a:t>
            </a:r>
            <a:r>
              <a:rPr lang="en-US" sz="2000" dirty="0" smtClean="0">
                <a:latin typeface="Fira Mono" charset="0"/>
                <a:ea typeface="Fira Mono" charset="0"/>
                <a:cs typeface="Fira Mono" charset="0"/>
              </a:rPr>
              <a:t>; </a:t>
            </a:r>
            <a:r>
              <a:rPr lang="en-US" sz="2000" dirty="0" smtClean="0">
                <a:solidFill>
                  <a:schemeClr val="accent1"/>
                </a:solidFill>
                <a:latin typeface="Fira Mono" charset="0"/>
                <a:ea typeface="Fira Mono" charset="0"/>
                <a:cs typeface="Fira Mono" charset="0"/>
              </a:rPr>
              <a:t>text-align</a:t>
            </a:r>
            <a:r>
              <a:rPr lang="en-US" sz="2000" dirty="0" smtClean="0">
                <a:latin typeface="Fira Mono" charset="0"/>
                <a:ea typeface="Fira Mono" charset="0"/>
                <a:cs typeface="Fira Mono" charset="0"/>
              </a:rPr>
              <a:t>: </a:t>
            </a:r>
            <a:r>
              <a:rPr lang="en-US" sz="2000" dirty="0" smtClean="0">
                <a:solidFill>
                  <a:schemeClr val="accent2"/>
                </a:solidFill>
                <a:latin typeface="Fira Mono" charset="0"/>
                <a:ea typeface="Fira Mono" charset="0"/>
                <a:cs typeface="Fira Mono" charset="0"/>
              </a:rPr>
              <a:t>center</a:t>
            </a:r>
            <a:r>
              <a:rPr lang="en-US" sz="2000" dirty="0" smtClean="0">
                <a:latin typeface="Fira Mono" charset="0"/>
                <a:ea typeface="Fira Mono" charset="0"/>
                <a:cs typeface="Fira Mono" charset="0"/>
              </a:rPr>
              <a:t>; }</a:t>
            </a:r>
          </a:p>
          <a:p>
            <a:pPr marL="0" indent="0">
              <a:buNone/>
            </a:pPr>
            <a:endParaRPr lang="en-US" sz="2000" dirty="0" smtClean="0">
              <a:latin typeface="Fira Mono" charset="0"/>
              <a:ea typeface="Fira Mono" charset="0"/>
              <a:cs typeface="Fira Mono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h2.bml</a:t>
            </a:r>
            <a:endParaRPr lang="en-US" sz="2000" dirty="0" smtClean="0">
              <a:solidFill>
                <a:schemeClr val="accent6"/>
              </a:solidFill>
              <a:latin typeface="Fira Mono" charset="0"/>
              <a:ea typeface="Fira Mono" charset="0"/>
              <a:cs typeface="Fira Mono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Fira Mono" charset="0"/>
                <a:ea typeface="Fira Mono" charset="0"/>
                <a:cs typeface="Fira Mono" charset="0"/>
              </a:rPr>
              <a:t>{ </a:t>
            </a:r>
            <a:r>
              <a:rPr lang="en-US" sz="2000" dirty="0" smtClean="0">
                <a:solidFill>
                  <a:schemeClr val="accent1"/>
                </a:solidFill>
                <a:latin typeface="Fira Mono" charset="0"/>
                <a:ea typeface="Fira Mono" charset="0"/>
                <a:cs typeface="Fira Mono" charset="0"/>
              </a:rPr>
              <a:t>color</a:t>
            </a:r>
            <a:r>
              <a:rPr lang="en-US" sz="2000" dirty="0" smtClean="0">
                <a:latin typeface="Fira Mono" charset="0"/>
                <a:ea typeface="Fira Mono" charset="0"/>
                <a:cs typeface="Fira Mono" charset="0"/>
              </a:rPr>
              <a:t>: </a:t>
            </a:r>
            <a:r>
              <a:rPr lang="en-US" sz="2000" dirty="0" smtClean="0">
                <a:solidFill>
                  <a:schemeClr val="accent2"/>
                </a:solidFill>
                <a:latin typeface="Fira Mono" charset="0"/>
                <a:ea typeface="Fira Mono" charset="0"/>
                <a:cs typeface="Fira Mono" charset="0"/>
              </a:rPr>
              <a:t>green</a:t>
            </a:r>
            <a:r>
              <a:rPr lang="en-US" sz="2000" dirty="0" smtClean="0">
                <a:latin typeface="Fira Mono" charset="0"/>
                <a:ea typeface="Fira Mono" charset="0"/>
                <a:cs typeface="Fira Mono" charset="0"/>
              </a:rPr>
              <a:t>; </a:t>
            </a:r>
            <a:r>
              <a:rPr lang="en-US" sz="2000" dirty="0" smtClean="0">
                <a:solidFill>
                  <a:schemeClr val="accent1"/>
                </a:solidFill>
                <a:latin typeface="Fira Mono" charset="0"/>
                <a:ea typeface="Fira Mono" charset="0"/>
                <a:cs typeface="Fira Mono" charset="0"/>
              </a:rPr>
              <a:t>text-align</a:t>
            </a:r>
            <a:r>
              <a:rPr lang="en-US" sz="2000" dirty="0" smtClean="0">
                <a:latin typeface="Fira Mono" charset="0"/>
                <a:ea typeface="Fira Mono" charset="0"/>
                <a:cs typeface="Fira Mono" charset="0"/>
              </a:rPr>
              <a:t>: </a:t>
            </a:r>
            <a:r>
              <a:rPr lang="en-US" sz="2000" dirty="0" smtClean="0">
                <a:solidFill>
                  <a:schemeClr val="accent2"/>
                </a:solidFill>
                <a:latin typeface="Fira Mono" charset="0"/>
                <a:ea typeface="Fira Mono" charset="0"/>
                <a:cs typeface="Fira Mono" charset="0"/>
              </a:rPr>
              <a:t>center</a:t>
            </a:r>
            <a:r>
              <a:rPr lang="en-US" sz="2000" dirty="0" smtClean="0">
                <a:latin typeface="Fira Mono" charset="0"/>
                <a:ea typeface="Fira Mono" charset="0"/>
                <a:cs typeface="Fira Mono" charset="0"/>
              </a:rPr>
              <a:t>; }</a:t>
            </a:r>
          </a:p>
          <a:p>
            <a:pPr marL="0" indent="0">
              <a:buNone/>
            </a:pPr>
            <a:endParaRPr lang="en-US" sz="2000" dirty="0" smtClean="0">
              <a:latin typeface="Fira Mono" charset="0"/>
              <a:ea typeface="Fira Mono" charset="0"/>
              <a:cs typeface="Fira Mono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6"/>
                </a:solidFill>
                <a:latin typeface="Fira Mono" charset="0"/>
                <a:ea typeface="Fira Mono" charset="0"/>
                <a:cs typeface="Fira Mono" charset="0"/>
              </a:rPr>
              <a:t>p</a:t>
            </a:r>
            <a:endParaRPr lang="en-US" sz="2000" dirty="0" smtClean="0">
              <a:solidFill>
                <a:schemeClr val="accent6"/>
              </a:solidFill>
              <a:latin typeface="Fira Mono" charset="0"/>
              <a:ea typeface="Fira Mono" charset="0"/>
              <a:cs typeface="Fira Mono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Fira Mono" charset="0"/>
                <a:ea typeface="Fira Mono" charset="0"/>
                <a:cs typeface="Fira Mono" charset="0"/>
              </a:rPr>
              <a:t>{ </a:t>
            </a:r>
            <a:r>
              <a:rPr lang="en-US" sz="2000" dirty="0" smtClean="0">
                <a:solidFill>
                  <a:schemeClr val="accent1"/>
                </a:solidFill>
                <a:latin typeface="Fira Mono" charset="0"/>
                <a:ea typeface="Fira Mono" charset="0"/>
                <a:cs typeface="Fira Mono" charset="0"/>
              </a:rPr>
              <a:t>font-family</a:t>
            </a:r>
            <a:r>
              <a:rPr lang="en-US" sz="2000" dirty="0" smtClean="0">
                <a:latin typeface="Fira Mono" charset="0"/>
                <a:ea typeface="Fira Mono" charset="0"/>
                <a:cs typeface="Fira Mono" charset="0"/>
              </a:rPr>
              <a:t>: "</a:t>
            </a:r>
            <a:r>
              <a:rPr lang="en-US" sz="2000" dirty="0" smtClean="0">
                <a:solidFill>
                  <a:schemeClr val="accent2"/>
                </a:solidFill>
                <a:latin typeface="Fira Mono" charset="0"/>
                <a:ea typeface="Fira Mono" charset="0"/>
                <a:cs typeface="Fira Mono" charset="0"/>
              </a:rPr>
              <a:t>Times New Roman</a:t>
            </a:r>
            <a:r>
              <a:rPr lang="en-US" sz="2000" dirty="0" smtClean="0">
                <a:latin typeface="Fira Mono" charset="0"/>
                <a:ea typeface="Fira Mono" charset="0"/>
                <a:cs typeface="Fira Mono" charset="0"/>
              </a:rPr>
              <a:t>”; </a:t>
            </a:r>
            <a:r>
              <a:rPr lang="en-US" sz="2000" dirty="0" smtClean="0">
                <a:solidFill>
                  <a:schemeClr val="accent1"/>
                </a:solidFill>
                <a:latin typeface="Fira Mono" charset="0"/>
                <a:ea typeface="Fira Mono" charset="0"/>
                <a:cs typeface="Fira Mono" charset="0"/>
              </a:rPr>
              <a:t>font-size</a:t>
            </a:r>
            <a:r>
              <a:rPr lang="en-US" sz="2000" dirty="0" smtClean="0">
                <a:latin typeface="Fira Mono" charset="0"/>
                <a:ea typeface="Fira Mono" charset="0"/>
                <a:cs typeface="Fira Mono" charset="0"/>
              </a:rPr>
              <a:t>: </a:t>
            </a:r>
            <a:r>
              <a:rPr lang="en-US" sz="2000" dirty="0" smtClean="0">
                <a:solidFill>
                  <a:schemeClr val="accent2"/>
                </a:solidFill>
                <a:latin typeface="Fira Mono" charset="0"/>
                <a:ea typeface="Fira Mono" charset="0"/>
                <a:cs typeface="Fira Mono" charset="0"/>
              </a:rPr>
              <a:t>20px</a:t>
            </a:r>
            <a:r>
              <a:rPr lang="en-US" sz="2000" dirty="0" smtClean="0">
                <a:latin typeface="Fira Mono" charset="0"/>
                <a:ea typeface="Fira Mono" charset="0"/>
                <a:cs typeface="Fira Mono" charset="0"/>
              </a:rPr>
              <a:t>; }</a:t>
            </a:r>
          </a:p>
        </p:txBody>
      </p:sp>
    </p:spTree>
    <p:extLst>
      <p:ext uri="{BB962C8B-B14F-4D97-AF65-F5344CB8AC3E}">
        <p14:creationId xmlns:p14="http://schemas.microsoft.com/office/powerpoint/2010/main" val="333649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420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Recall that when we write a 3-digit number, e.g., </a:t>
            </a:r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r>
              <a:rPr lang="en-US" sz="4300" b="1" dirty="0" smtClean="0"/>
              <a:t>105</a:t>
            </a:r>
          </a:p>
          <a:p>
            <a:pPr marL="0" indent="0" algn="ctr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We are using the decimal system and we mean: </a:t>
            </a:r>
          </a:p>
          <a:p>
            <a:pPr marL="0" indent="0" algn="ctr">
              <a:buNone/>
            </a:pPr>
            <a:r>
              <a:rPr lang="en-US" b="1" dirty="0" smtClean="0"/>
              <a:t>1</a:t>
            </a:r>
            <a:r>
              <a:rPr lang="en-US" dirty="0" smtClean="0"/>
              <a:t> hundred, </a:t>
            </a:r>
            <a:r>
              <a:rPr lang="en-US" b="1" dirty="0" smtClean="0"/>
              <a:t>0</a:t>
            </a:r>
            <a:r>
              <a:rPr lang="en-US" dirty="0" smtClean="0"/>
              <a:t> tens, </a:t>
            </a:r>
            <a:r>
              <a:rPr lang="en-US" b="1" dirty="0" smtClean="0"/>
              <a:t>5</a:t>
            </a:r>
            <a:r>
              <a:rPr lang="en-US" dirty="0" smtClean="0"/>
              <a:t> ones,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That is: (1 * 10</a:t>
            </a:r>
            <a:r>
              <a:rPr lang="en-US" baseline="30000" dirty="0" smtClean="0"/>
              <a:t>2</a:t>
            </a:r>
            <a:r>
              <a:rPr lang="en-US" dirty="0" smtClean="0"/>
              <a:t>) + (0 * 10</a:t>
            </a:r>
            <a:r>
              <a:rPr lang="en-US" baseline="30000" dirty="0" smtClean="0"/>
              <a:t>1</a:t>
            </a:r>
            <a:r>
              <a:rPr lang="en-US" dirty="0" smtClean="0"/>
              <a:t>) + (5 * 10</a:t>
            </a:r>
            <a:r>
              <a:rPr lang="en-US" baseline="30000" dirty="0" smtClean="0"/>
              <a:t>0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where the digits range from 0, 1, 2, …, 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33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Numbers in Binary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62445"/>
          </a:xfrm>
        </p:spPr>
        <p:txBody>
          <a:bodyPr>
            <a:normAutofit/>
          </a:bodyPr>
          <a:lstStyle/>
          <a:p>
            <a:r>
              <a:rPr lang="en-US" dirty="0" smtClean="0"/>
              <a:t>We can do the same to represent numbers in binary</a:t>
            </a:r>
          </a:p>
          <a:p>
            <a:r>
              <a:rPr lang="en-US" dirty="0" smtClean="0"/>
              <a:t>The binary number:</a:t>
            </a:r>
          </a:p>
          <a:p>
            <a:pPr marL="0" indent="0" algn="ctr">
              <a:buNone/>
            </a:pPr>
            <a:r>
              <a:rPr lang="en-US" b="1" dirty="0" smtClean="0"/>
              <a:t>1101001</a:t>
            </a:r>
          </a:p>
          <a:p>
            <a:r>
              <a:rPr lang="en-US" dirty="0" smtClean="0"/>
              <a:t>Now we have powers of 2 and digits 0 and 1: </a:t>
            </a:r>
          </a:p>
          <a:p>
            <a:pPr marL="0" indent="0">
              <a:buNone/>
            </a:pPr>
            <a:r>
              <a:rPr lang="en-US" dirty="0" smtClean="0"/>
              <a:t>(1 * 2</a:t>
            </a:r>
            <a:r>
              <a:rPr lang="en-US" baseline="30000" dirty="0" smtClean="0"/>
              <a:t>6</a:t>
            </a:r>
            <a:r>
              <a:rPr lang="en-US" dirty="0" smtClean="0"/>
              <a:t>) + (1 * 2</a:t>
            </a:r>
            <a:r>
              <a:rPr lang="en-US" baseline="30000" dirty="0" smtClean="0"/>
              <a:t>5</a:t>
            </a:r>
            <a:r>
              <a:rPr lang="en-US" dirty="0" smtClean="0"/>
              <a:t>) + (0 * 2</a:t>
            </a:r>
            <a:r>
              <a:rPr lang="en-US" baseline="30000" dirty="0" smtClean="0"/>
              <a:t>4</a:t>
            </a:r>
            <a:r>
              <a:rPr lang="en-US" dirty="0" smtClean="0"/>
              <a:t>) + </a:t>
            </a:r>
            <a:r>
              <a:rPr lang="en-US" dirty="0"/>
              <a:t>(1 * </a:t>
            </a:r>
            <a:r>
              <a:rPr lang="en-US" dirty="0" smtClean="0"/>
              <a:t>2</a:t>
            </a:r>
            <a:r>
              <a:rPr lang="en-US" baseline="30000" dirty="0" smtClean="0"/>
              <a:t>3</a:t>
            </a:r>
            <a:r>
              <a:rPr lang="en-US" dirty="0" smtClean="0"/>
              <a:t>) </a:t>
            </a:r>
          </a:p>
          <a:p>
            <a:pPr marL="0" indent="0">
              <a:buNone/>
            </a:pPr>
            <a:r>
              <a:rPr lang="en-US" dirty="0" smtClean="0"/>
              <a:t>+ (0 </a:t>
            </a:r>
            <a:r>
              <a:rPr lang="en-US" dirty="0"/>
              <a:t>* </a:t>
            </a:r>
            <a:r>
              <a:rPr lang="en-US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) </a:t>
            </a:r>
            <a:r>
              <a:rPr lang="en-US" dirty="0"/>
              <a:t>+ (0 * </a:t>
            </a:r>
            <a:r>
              <a:rPr lang="en-US" dirty="0" smtClean="0"/>
              <a:t>2</a:t>
            </a:r>
            <a:r>
              <a:rPr lang="en-US" baseline="30000" dirty="0" smtClean="0"/>
              <a:t>1</a:t>
            </a:r>
            <a:r>
              <a:rPr lang="en-US" dirty="0" smtClean="0"/>
              <a:t>) + </a:t>
            </a:r>
            <a:r>
              <a:rPr lang="en-US" dirty="0"/>
              <a:t>(1 * </a:t>
            </a:r>
            <a:r>
              <a:rPr lang="en-US" dirty="0" smtClean="0"/>
              <a:t>2</a:t>
            </a:r>
            <a:r>
              <a:rPr lang="en-US" baseline="30000" dirty="0" smtClean="0"/>
              <a:t>0</a:t>
            </a:r>
            <a:r>
              <a:rPr lang="en-US" dirty="0" smtClean="0"/>
              <a:t>) </a:t>
            </a:r>
            <a:endParaRPr lang="en-US" dirty="0"/>
          </a:p>
          <a:p>
            <a:r>
              <a:rPr lang="en-US" dirty="0" smtClean="0"/>
              <a:t>In decimal this is 64+32+8+1 = 105!</a:t>
            </a:r>
          </a:p>
        </p:txBody>
      </p:sp>
    </p:spTree>
    <p:extLst>
      <p:ext uri="{BB962C8B-B14F-4D97-AF65-F5344CB8AC3E}">
        <p14:creationId xmlns:p14="http://schemas.microsoft.com/office/powerpoint/2010/main" val="31956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the decimal value of the</a:t>
            </a:r>
            <a:br>
              <a:rPr lang="en-US" dirty="0" smtClean="0"/>
            </a:br>
            <a:r>
              <a:rPr lang="en-US" dirty="0" smtClean="0"/>
              <a:t>following 8-digit binary number?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186768" y="4109410"/>
          <a:ext cx="88280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623"/>
                <a:gridCol w="582817"/>
                <a:gridCol w="582817"/>
                <a:gridCol w="582817"/>
                <a:gridCol w="582817"/>
                <a:gridCol w="582817"/>
                <a:gridCol w="582817"/>
                <a:gridCol w="582817"/>
                <a:gridCol w="582817"/>
                <a:gridCol w="265889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Value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2</a:t>
                      </a:r>
                      <a:r>
                        <a:rPr lang="en-US" sz="3000" baseline="30000" dirty="0" smtClean="0"/>
                        <a:t>7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2</a:t>
                      </a:r>
                      <a:r>
                        <a:rPr lang="en-US" sz="3000" baseline="30000" dirty="0" smtClean="0"/>
                        <a:t>6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2</a:t>
                      </a:r>
                      <a:r>
                        <a:rPr lang="en-US" sz="3000" baseline="30000" dirty="0" smtClean="0"/>
                        <a:t>5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2</a:t>
                      </a:r>
                      <a:r>
                        <a:rPr lang="en-US" sz="3000" baseline="30000" dirty="0" smtClean="0"/>
                        <a:t>4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2</a:t>
                      </a:r>
                      <a:r>
                        <a:rPr lang="en-US" sz="3000" baseline="30000" dirty="0" smtClean="0"/>
                        <a:t>3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2</a:t>
                      </a:r>
                      <a:r>
                        <a:rPr lang="en-US" sz="3000" baseline="30000" dirty="0" smtClean="0"/>
                        <a:t>2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2</a:t>
                      </a:r>
                      <a:r>
                        <a:rPr lang="en-US" sz="3000" baseline="30000" dirty="0" smtClean="0"/>
                        <a:t>1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2</a:t>
                      </a:r>
                      <a:r>
                        <a:rPr lang="en-US" sz="3000" baseline="30000" dirty="0" smtClean="0"/>
                        <a:t>0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Position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7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6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5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4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3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2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1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0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Base</a:t>
                      </a:r>
                      <a:r>
                        <a:rPr lang="en-US" sz="3000" baseline="0" dirty="0" smtClean="0"/>
                        <a:t> 2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0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0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1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1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0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0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0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1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00110001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Decimal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0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0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32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16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0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0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0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1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32+16+1 = 49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150205" y="2191571"/>
            <a:ext cx="2079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00110001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6874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Types of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Integer types are stored in the computer as described</a:t>
            </a:r>
          </a:p>
          <a:p>
            <a:r>
              <a:rPr lang="en-US" dirty="0" smtClean="0"/>
              <a:t>But what about numeric types, e.g.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0.25?  Or -3.14? Or 1/3?</a:t>
            </a:r>
          </a:p>
          <a:p>
            <a:r>
              <a:rPr lang="en-US" dirty="0" smtClean="0"/>
              <a:t>Notice that </a:t>
            </a:r>
            <a:r>
              <a:rPr lang="en-US" dirty="0"/>
              <a:t>the computer cannot store </a:t>
            </a:r>
            <a:r>
              <a:rPr lang="en-US" dirty="0" smtClean="0"/>
              <a:t>1/3 because it only has so many digits to use</a:t>
            </a:r>
          </a:p>
          <a:p>
            <a:r>
              <a:rPr lang="en-US" dirty="0" smtClean="0"/>
              <a:t>The computer uses the notion of scientific notation to store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71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Scientific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form:</a:t>
            </a:r>
          </a:p>
          <a:p>
            <a:pPr marL="0" indent="0" algn="ctr">
              <a:buNone/>
            </a:pPr>
            <a:r>
              <a:rPr lang="en-US" sz="4000" dirty="0" smtClean="0"/>
              <a:t>a * 10</a:t>
            </a:r>
            <a:r>
              <a:rPr lang="en-US" sz="4000" baseline="30000" dirty="0" smtClean="0"/>
              <a:t>b</a:t>
            </a:r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: mantissa      b</a:t>
            </a:r>
            <a:r>
              <a:rPr lang="en-US" dirty="0"/>
              <a:t>: </a:t>
            </a:r>
            <a:r>
              <a:rPr lang="en-US" dirty="0" smtClean="0"/>
              <a:t>exponent</a:t>
            </a:r>
          </a:p>
          <a:p>
            <a:pPr marL="0" indent="0">
              <a:buNone/>
            </a:pPr>
            <a:r>
              <a:rPr lang="en-US" dirty="0" smtClean="0"/>
              <a:t>10: base    And sign +/-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0.023 -&gt; 2.3 * 10</a:t>
            </a:r>
            <a:r>
              <a:rPr lang="en-US" baseline="30000" dirty="0" smtClean="0"/>
              <a:t>-2</a:t>
            </a:r>
          </a:p>
          <a:p>
            <a:pPr marL="0" indent="0">
              <a:buNone/>
            </a:pPr>
            <a:r>
              <a:rPr lang="en-US" dirty="0" smtClean="0"/>
              <a:t>-2100 -&gt; -2.1 * 10</a:t>
            </a:r>
            <a:r>
              <a:rPr lang="en-US" baseline="30000" dirty="0" smtClean="0"/>
              <a:t>3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188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1915</TotalTime>
  <Words>1632</Words>
  <Application>Microsoft Macintosh PowerPoint</Application>
  <PresentationFormat>On-screen Show (4:3)</PresentationFormat>
  <Paragraphs>406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Calibri</vt:lpstr>
      <vt:lpstr>Fira Mono</vt:lpstr>
      <vt:lpstr>Mangal</vt:lpstr>
      <vt:lpstr>Arial</vt:lpstr>
      <vt:lpstr>Office Theme</vt:lpstr>
      <vt:lpstr>How does the computer store numbers and other information?</vt:lpstr>
      <vt:lpstr>Bits and Bytes</vt:lpstr>
      <vt:lpstr>Bits and Characters</vt:lpstr>
      <vt:lpstr>PowerPoint Presentation</vt:lpstr>
      <vt:lpstr>Representing Numbers</vt:lpstr>
      <vt:lpstr>Representing Numbers in Binary</vt:lpstr>
      <vt:lpstr>What is the decimal value of the following 8-digit binary number?</vt:lpstr>
      <vt:lpstr>Different Types of Numbers</vt:lpstr>
      <vt:lpstr>Scientific Notation</vt:lpstr>
      <vt:lpstr>Double-Precision Floating Point</vt:lpstr>
      <vt:lpstr>How does this impact our work?</vt:lpstr>
      <vt:lpstr>EXAMPLES IN R</vt:lpstr>
      <vt:lpstr>Representation of Colors, Data, and HTML basics</vt:lpstr>
      <vt:lpstr>Colors: (rgb)</vt:lpstr>
      <vt:lpstr>Representation of Data</vt:lpstr>
      <vt:lpstr>ManyEyes html</vt:lpstr>
      <vt:lpstr>ManyEyes text</vt:lpstr>
      <vt:lpstr>ManyEyes xlsx</vt:lpstr>
      <vt:lpstr>PowerPoint Presentation</vt:lpstr>
      <vt:lpstr>Hypertext Markup Language (HTML)</vt:lpstr>
      <vt:lpstr>What is HTML?</vt:lpstr>
      <vt:lpstr>An HTML Document</vt:lpstr>
      <vt:lpstr>Tree Data Structure</vt:lpstr>
      <vt:lpstr>Tree Hierarchy</vt:lpstr>
      <vt:lpstr>Element Syntax</vt:lpstr>
      <vt:lpstr>Element Syntax</vt:lpstr>
      <vt:lpstr>Element Content</vt:lpstr>
      <vt:lpstr>Attribute Syntax</vt:lpstr>
      <vt:lpstr>Well-formed XHTML</vt:lpstr>
      <vt:lpstr>Examples of HTML</vt:lpstr>
      <vt:lpstr>An HTML Table</vt:lpstr>
      <vt:lpstr>Table in HTML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Modified Table </vt:lpstr>
      <vt:lpstr>Unordered Lists</vt:lpstr>
      <vt:lpstr>Ordered Lists</vt:lpstr>
      <vt:lpstr>Paragraphs and Sections</vt:lpstr>
      <vt:lpstr>Images</vt:lpstr>
      <vt:lpstr>Links</vt:lpstr>
      <vt:lpstr>A BML Report</vt:lpstr>
      <vt:lpstr>Raw HTML for the Report</vt:lpstr>
      <vt:lpstr>A prettied up BML Report</vt:lpstr>
      <vt:lpstr>Raw HTML for the Stylized Report</vt:lpstr>
      <vt:lpstr>Cascading Style Sheet (CSS)</vt:lpstr>
      <vt:lpstr>bmlStyle.css</vt:lpstr>
    </vt:vector>
  </TitlesOfParts>
  <Company>UC Davis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Representation of Numbers</dc:title>
  <dc:creator>Deborah Nolan</dc:creator>
  <cp:lastModifiedBy>John Ensley</cp:lastModifiedBy>
  <cp:revision>101</cp:revision>
  <cp:lastPrinted>2012-03-01T21:31:32Z</cp:lastPrinted>
  <dcterms:created xsi:type="dcterms:W3CDTF">2012-03-01T00:55:46Z</dcterms:created>
  <dcterms:modified xsi:type="dcterms:W3CDTF">2017-03-16T04:00:39Z</dcterms:modified>
</cp:coreProperties>
</file>