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>
      <p:cViewPr varScale="1">
        <p:scale>
          <a:sx n="80" d="100"/>
          <a:sy n="80" d="100"/>
        </p:scale>
        <p:origin x="61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Murali K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7C1669-0A36-F9D8-DDE6-9976366B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4025"/>
            <a:ext cx="10972800" cy="2462213"/>
          </a:xfrm>
        </p:spPr>
        <p:txBody>
          <a:bodyPr/>
          <a:lstStyle/>
          <a:p>
            <a:r>
              <a:rPr lang="en-US" sz="2000" dirty="0"/>
              <a:t>In conclusion, the results of our keylogger detection and</a:t>
            </a:r>
          </a:p>
          <a:p>
            <a:r>
              <a:rPr lang="en-US" sz="2000" dirty="0"/>
              <a:t>prevention solution demonstrate its effectiveness, reliability, </a:t>
            </a:r>
          </a:p>
          <a:p>
            <a:r>
              <a:rPr lang="en-US" sz="2000" dirty="0"/>
              <a:t>and user-centric design. With industry-leading detection accuracy, minimal false positives, </a:t>
            </a:r>
          </a:p>
          <a:p>
            <a:r>
              <a:rPr lang="en-US" sz="2000" dirty="0"/>
              <a:t>rapid response times, and high user satisfaction, our solution sets a new standard for </a:t>
            </a:r>
          </a:p>
          <a:p>
            <a:r>
              <a:rPr lang="en-US" sz="2000" dirty="0"/>
              <a:t>proactive cybersecurity defense against keylogger threats.</a:t>
            </a:r>
          </a:p>
          <a:p>
            <a:endParaRPr lang="en-US" sz="2000" dirty="0"/>
          </a:p>
          <a:p>
            <a:r>
              <a:rPr lang="en-US" sz="2000" dirty="0"/>
              <a:t>Our keylogger detection and prevention solution has successfully generated output, </a:t>
            </a:r>
          </a:p>
          <a:p>
            <a:r>
              <a:rPr lang="en-US" sz="2000" dirty="0"/>
              <a:t>indicating effective protection against malicious keystroke logging activity.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sz="2000" b="1" dirty="0"/>
              <a:t>Introduction: Unveiling the Keylogger</a:t>
            </a:r>
            <a:endParaRPr lang="en-US" sz="2000" dirty="0"/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Imagine a silent observer, quietly recording every keystroke you make on your computer </a:t>
            </a:r>
          </a:p>
          <a:p>
            <a:r>
              <a:rPr lang="en-US" sz="2000" dirty="0"/>
              <a:t>	or smartphone. This stealthy entity, known as a keylogger, is a potent tool in the arsenal </a:t>
            </a:r>
          </a:p>
          <a:p>
            <a:r>
              <a:rPr lang="en-US" sz="2000" dirty="0"/>
              <a:t>	of both cybercriminals and cybersecurity professionals. Today, we'll delve into the world</a:t>
            </a:r>
          </a:p>
          <a:p>
            <a:r>
              <a:rPr lang="en-US" sz="2000" dirty="0"/>
              <a:t>	of </a:t>
            </a:r>
            <a:r>
              <a:rPr lang="en-US" sz="2000" dirty="0" err="1"/>
              <a:t>keyloggers,understanding</a:t>
            </a:r>
            <a:r>
              <a:rPr lang="en-US" sz="2000" dirty="0"/>
              <a:t> their functionality, implications, and the critical role they </a:t>
            </a:r>
          </a:p>
          <a:p>
            <a:r>
              <a:rPr lang="en-US" sz="2000" dirty="0"/>
              <a:t>	play in digital security. Join me as we uncover the mysteries behind the keystrokes</a:t>
            </a:r>
            <a:r>
              <a:rPr lang="en-US"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</a:t>
            </a:r>
            <a:r>
              <a:rPr sz="4250" spc="25" dirty="0"/>
              <a:t>E</a:t>
            </a:r>
            <a:r>
              <a:rPr lang="en-US" sz="4250" spc="25" dirty="0"/>
              <a:t>Y LOGGER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BB401258-42E7-BF6B-01A2-2C035152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37" y="2121393"/>
            <a:ext cx="9841003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Project Overview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are the end user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Your solution </a:t>
            </a:r>
            <a:r>
              <a:rPr lang="en-US" altLang="en-US" dirty="0">
                <a:solidFill>
                  <a:schemeClr val="tx1"/>
                </a:solidFill>
              </a:rPr>
              <a:t>and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its value proposition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wow in your solution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Modelling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A79D1B7-EACE-E21B-791E-2D24A1F86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618" y="1725849"/>
            <a:ext cx="10972800" cy="4308872"/>
          </a:xfrm>
        </p:spPr>
        <p:txBody>
          <a:bodyPr/>
          <a:lstStyle/>
          <a:p>
            <a:r>
              <a:rPr lang="en-US" sz="2000" dirty="0"/>
              <a:t>In an increasingly interconnected digital world, </a:t>
            </a:r>
          </a:p>
          <a:p>
            <a:r>
              <a:rPr lang="en-US" sz="2000" dirty="0"/>
              <a:t>the pervasive threat of keylogger malware poses a significant </a:t>
            </a:r>
          </a:p>
          <a:p>
            <a:r>
              <a:rPr lang="en-US" sz="2000" dirty="0"/>
              <a:t>challenge to the security and privacy of individuals and organizations alike.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FFFF00"/>
                </a:highlight>
              </a:rPr>
              <a:t>Keyloggers surreptitiously record keystrokes entered on computers and mobile devices, </a:t>
            </a:r>
          </a:p>
          <a:p>
            <a:r>
              <a:rPr lang="en-US" sz="2000" dirty="0">
                <a:highlight>
                  <a:srgbClr val="FFFF00"/>
                </a:highlight>
              </a:rPr>
              <a:t>leading to the unauthorized capture of sensitive information such as passwords, </a:t>
            </a:r>
          </a:p>
          <a:p>
            <a:r>
              <a:rPr lang="en-US" sz="2000" dirty="0">
                <a:highlight>
                  <a:srgbClr val="FFFF00"/>
                </a:highlight>
              </a:rPr>
              <a:t>credit card details, and confidential communications.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This clandestine form of cyber attack can result in devastating consequences, </a:t>
            </a:r>
          </a:p>
          <a:p>
            <a:r>
              <a:rPr lang="en-US" sz="2000" dirty="0"/>
              <a:t>including identity theft, financial fraud, and corporate espionage. </a:t>
            </a:r>
          </a:p>
          <a:p>
            <a:r>
              <a:rPr lang="en-US" sz="2000" dirty="0"/>
              <a:t>As keyloggers continue to evolve in sophistication and stealth, </a:t>
            </a:r>
          </a:p>
          <a:p>
            <a:r>
              <a:rPr lang="en-US" sz="2000" dirty="0"/>
              <a:t>there is an urgent need for effective detection and prevention solutions to </a:t>
            </a:r>
          </a:p>
          <a:p>
            <a:r>
              <a:rPr lang="en-US" sz="2000" dirty="0"/>
              <a:t>safeguard against this pervasive threat and mitigate its potential impact on </a:t>
            </a:r>
          </a:p>
          <a:p>
            <a:r>
              <a:rPr lang="en-US" sz="2000" dirty="0"/>
              <a:t>cybersecurity.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9B71B-FE0F-31A5-FBA6-D4E7669584D1}"/>
              </a:ext>
            </a:extLst>
          </p:cNvPr>
          <p:cNvSpPr txBox="1"/>
          <p:nvPr/>
        </p:nvSpPr>
        <p:spPr>
          <a:xfrm>
            <a:off x="1066800" y="2171061"/>
            <a:ext cx="61007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Key features of our project include:</a:t>
            </a:r>
          </a:p>
          <a:p>
            <a:endParaRPr lang="en-US" sz="2000" dirty="0"/>
          </a:p>
          <a:p>
            <a:r>
              <a:rPr lang="en-US" sz="2000" b="1" dirty="0"/>
              <a:t>Real-time Monitoring: </a:t>
            </a:r>
          </a:p>
          <a:p>
            <a:r>
              <a:rPr lang="en-US" sz="2000" dirty="0"/>
              <a:t>Continuous surveillance of keystroke activity to detect and respond to keylogger threats as they occur.</a:t>
            </a:r>
          </a:p>
          <a:p>
            <a:endParaRPr lang="en-US" sz="2000" dirty="0"/>
          </a:p>
          <a:p>
            <a:r>
              <a:rPr lang="en-US" sz="2000" b="1" dirty="0"/>
              <a:t>Behavioral Analysis: </a:t>
            </a:r>
          </a:p>
          <a:p>
            <a:r>
              <a:rPr lang="en-US" sz="2000" dirty="0"/>
              <a:t>Analysis of user typing patterns and behaviors to identify anomalies indicative of keylogger activity.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50" name="Picture 2" descr="Image result for Law Enforcement and Intelligence Agencies:">
            <a:extLst>
              <a:ext uri="{FF2B5EF4-FFF2-40B4-BE49-F238E27FC236}">
                <a16:creationId xmlns:a16="http://schemas.microsoft.com/office/drawing/2014/main" id="{67171701-7B48-5E5F-2A34-E081D08B7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38" y="1000125"/>
            <a:ext cx="3057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yber criminals">
            <a:extLst>
              <a:ext uri="{FF2B5EF4-FFF2-40B4-BE49-F238E27FC236}">
                <a16:creationId xmlns:a16="http://schemas.microsoft.com/office/drawing/2014/main" id="{A15B9182-5042-B4F1-5793-D9543E89E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46" y="1000125"/>
            <a:ext cx="25527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B7BB9BC9-85CF-30BB-6CC2-B5D0AD743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670235"/>
            <a:ext cx="1025473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 Users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Parents who want to monitor their children's online activities to ensure their safety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protect them from cyber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and Organizations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Employers who need to monitor employee IT security teams tasked with protecting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corporate networks and systems from cyber threats, including insider threats and external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Law Enforcement and Intelligence Agencies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Law enforcement agencies may use keyloggers as part of their investigations to gather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evidence of criminal activity, such as cybercrime, fraud, or espionage.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Cybercriminals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Unfortunately, cybercriminals can also be end users of keyloggers,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them for malicious purposes such as stealing personal information,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financial credentials, or intellectual property for financial gain or other nefarious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E5C8E3-FA22-CDCE-CCEA-A19E6C1758EE}"/>
              </a:ext>
            </a:extLst>
          </p:cNvPr>
          <p:cNvSpPr txBox="1"/>
          <p:nvPr/>
        </p:nvSpPr>
        <p:spPr>
          <a:xfrm>
            <a:off x="2847975" y="1838325"/>
            <a:ext cx="610076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b="1" dirty="0"/>
              <a:t>Proactive Threat Detection</a:t>
            </a:r>
            <a:endParaRPr lang="en-US" sz="2000" dirty="0"/>
          </a:p>
          <a:p>
            <a:r>
              <a:rPr lang="en-US" sz="2000" dirty="0"/>
              <a:t>Software employees advanced heuristic analysis and behavioral monitoring techniques to proactively identify and mitigate keylogger activity in real-time, preventing unauthorized access to sensitive data before it can be compromised.</a:t>
            </a:r>
          </a:p>
          <a:p>
            <a:r>
              <a:rPr lang="en-US" sz="2000" b="1" dirty="0"/>
              <a:t>Summary</a:t>
            </a:r>
          </a:p>
          <a:p>
            <a:r>
              <a:rPr lang="en-US" sz="2000" dirty="0"/>
              <a:t>Advanced keylogger detection and prevention software offers proactive, comprehensive, and user-friendly protection against keylogger malware, empowering individuals and organizations to safeguard their digital assets and privacy with confidence.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C48B4D-013D-8324-550B-C5DD16B18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6324600" cy="2154436"/>
          </a:xfrm>
        </p:spPr>
        <p:txBody>
          <a:bodyPr/>
          <a:lstStyle/>
          <a:p>
            <a:r>
              <a:rPr lang="en-US" sz="2000" b="1" dirty="0"/>
              <a:t>Real-Time Threat Mitigation</a:t>
            </a:r>
          </a:p>
          <a:p>
            <a:r>
              <a:rPr lang="en-US" sz="2000" dirty="0"/>
              <a:t>By detecting keylogger activity based on behavioral anomalies in </a:t>
            </a:r>
          </a:p>
          <a:p>
            <a:r>
              <a:rPr lang="en-US" sz="2000" dirty="0"/>
              <a:t>real-time, our solution can swiftly initiate proactive mitigation measures to prevent unauthorized</a:t>
            </a:r>
          </a:p>
          <a:p>
            <a:r>
              <a:rPr lang="en-US" sz="2000" dirty="0"/>
              <a:t>access to sensitive information before any harm occurs.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8181F9-F869-A270-47A3-0E97C8BA9141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3261360" y="4339465"/>
            <a:ext cx="5791200" cy="1538883"/>
          </a:xfrm>
        </p:spPr>
        <p:txBody>
          <a:bodyPr/>
          <a:lstStyle/>
          <a:p>
            <a:r>
              <a:rPr lang="en-US" sz="2000" b="1" dirty="0"/>
              <a:t>Enhanced User Experience</a:t>
            </a:r>
          </a:p>
          <a:p>
            <a:r>
              <a:rPr lang="en-US" sz="2000" dirty="0"/>
              <a:t>Unlike intrusive security measures that impede user productivity, our solution operates seamlessly in the background, providing robust protection without compromising user experience or performance.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09732D-C9B1-2872-A854-6E0F7FE78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8" y="1769587"/>
            <a:ext cx="2400508" cy="2621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555C56-9365-86FF-612E-ACAB79680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80" y="1746724"/>
            <a:ext cx="2415749" cy="26672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7F5845-431F-AFD0-FF1A-B2C1CB0F2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89" y="4548013"/>
            <a:ext cx="8610011" cy="16241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7866</TotalTime>
  <Words>685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Office Theme</vt:lpstr>
      <vt:lpstr>Murali K</vt:lpstr>
      <vt:lpstr>KEY LOGGER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Murali K</dc:title>
  <dc:creator>Panda Panda</dc:creator>
  <cp:lastModifiedBy>Panda Panda</cp:lastModifiedBy>
  <cp:revision>2</cp:revision>
  <dcterms:created xsi:type="dcterms:W3CDTF">2024-06-03T05:48:59Z</dcterms:created>
  <dcterms:modified xsi:type="dcterms:W3CDTF">2024-06-11T11:36:35Z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