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R.MURALI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312213386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unm1455312213386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2364FDF2F0DECE59AD84E9B51BCD525E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GB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Murali R</cp:lastModifiedBy>
  <cp:revision>6</cp:revision>
  <dcterms:created xsi:type="dcterms:W3CDTF">2024-03-29T15:07:22Z</dcterms:created>
  <dcterms:modified xsi:type="dcterms:W3CDTF">2024-09-01T10:17:13Z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