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altLang="en-IN" b="1" sz="2400" lang="en-US"/>
              <a:t> </a:t>
            </a:r>
            <a:r>
              <a:rPr altLang="en-IN" b="1" sz="2400" lang="en-US"/>
              <a:t>M</a:t>
            </a:r>
            <a:r>
              <a:rPr altLang="en-IN" b="1" sz="2400" lang="en-US"/>
              <a:t>U</a:t>
            </a:r>
            <a:r>
              <a:rPr altLang="en-IN" b="1" sz="2400" lang="en-US"/>
              <a:t>R</a:t>
            </a:r>
            <a:r>
              <a:rPr altLang="en-IN" b="1" sz="2400" lang="en-US"/>
              <a:t>A</a:t>
            </a:r>
            <a:r>
              <a:rPr altLang="en-IN" b="1" sz="2400" lang="en-US"/>
              <a:t>L</a:t>
            </a:r>
            <a:r>
              <a:rPr altLang="en-IN" b="1" sz="2400" lang="en-US"/>
              <a:t>I</a:t>
            </a:r>
            <a:r>
              <a:rPr altLang="en-IN" b="1" sz="2400" lang="en-US"/>
              <a:t>D</a:t>
            </a:r>
            <a:r>
              <a:rPr altLang="en-IN" b="1" sz="2400" lang="en-US"/>
              <a:t>H</a:t>
            </a:r>
            <a:r>
              <a:rPr altLang="en-IN" b="1" sz="2400" lang="en-US"/>
              <a:t>A</a:t>
            </a:r>
            <a:r>
              <a:rPr altLang="en-IN" b="1" sz="2400" lang="en-US"/>
              <a:t>R</a:t>
            </a:r>
            <a:r>
              <a:rPr altLang="en-IN" b="1" sz="2400" lang="en-US"/>
              <a:t> </a:t>
            </a:r>
            <a:r>
              <a:rPr altLang="en-IN" b="1" sz="2400" lang="en-US"/>
              <a:t>P</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5</a:t>
            </a:r>
            <a:r>
              <a:rPr altLang="en-IN" b="1" dirty="0" sz="2400" lang="en-US"/>
              <a:t>9</a:t>
            </a:r>
            <a:r>
              <a:rPr altLang="en-IN" b="1" dirty="0" sz="2400" lang="en-US"/>
              <a:t>2</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a:t>
            </a:r>
            <a:r>
              <a:rPr altLang="en-IN" b="1" dirty="0" sz="2400" lang="en-US"/>
              <a:t>5</a:t>
            </a:r>
            <a:r>
              <a:rPr altLang="en-IN" b="1" dirty="0" sz="2400" lang="en-US"/>
              <a:t>9</a:t>
            </a:r>
            <a:r>
              <a:rPr altLang="en-IN" b="1" dirty="0" sz="2400" lang="en-US"/>
              <a:t>2</a:t>
            </a:r>
            <a:r>
              <a:rPr altLang="en-IN" b="1"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2024-09-29T13:56:11Z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b36281de89324b3e9a4b7b8d8a1573b9</vt:lpwstr>
  </property>
</Properties>
</file>