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Libre Franklin" charset="0"/>
      <p:regular r:id="rId22"/>
      <p:bold r:id="rId23"/>
      <p:italic r:id="rId24"/>
      <p:boldItalic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7" name="Google Shape;17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6" name="Google Shape;23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 name="Google Shape;262;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6d77b5f3f3_0_2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d77b5f3f3_0_27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g26d77b5f3f3_0_27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6d77b5f3f3_0_9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6d77b5f3f3_0_9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1" name="Google Shape;221;g26d77b5f3f3_0_9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26d77b5f3f3_0_1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6d77b5f3f3_0_18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g26d77b5f3f3_0_18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3"/>
          <p:cNvSpPr txBox="1"/>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24" name="Google Shape;24;p13"/>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660" algn="l">
              <a:lnSpc>
                <a:spcPct val="110000"/>
              </a:lnSpc>
              <a:spcBef>
                <a:spcPts val="340"/>
              </a:spcBef>
              <a:spcAft>
                <a:spcPts val="0"/>
              </a:spcAft>
              <a:buSzPts val="1564"/>
              <a:buChar char="◼"/>
              <a:defRPr/>
            </a:lvl1pPr>
            <a:lvl2pPr marL="914400" lvl="1" indent="-310515" algn="l">
              <a:spcBef>
                <a:spcPts val="600"/>
              </a:spcBef>
              <a:spcAft>
                <a:spcPts val="0"/>
              </a:spcAft>
              <a:buSzPts val="1288"/>
              <a:buChar char="◼"/>
              <a:defRPr/>
            </a:lvl2pPr>
            <a:lvl3pPr marL="1371600" lvl="2" indent="-304800" algn="l">
              <a:spcBef>
                <a:spcPts val="600"/>
              </a:spcBef>
              <a:spcAft>
                <a:spcPts val="0"/>
              </a:spcAft>
              <a:buSzPts val="1196"/>
              <a:buChar char="◼"/>
              <a:defRPr/>
            </a:lvl3pPr>
            <a:lvl4pPr marL="1828800" lvl="3" indent="-292735" algn="l">
              <a:spcBef>
                <a:spcPts val="600"/>
              </a:spcBef>
              <a:spcAft>
                <a:spcPts val="0"/>
              </a:spcAft>
              <a:buSzPts val="1012"/>
              <a:buChar char="◼"/>
              <a:defRPr/>
            </a:lvl4pPr>
            <a:lvl5pPr marL="2286000" lvl="4" indent="-292735" algn="l">
              <a:spcBef>
                <a:spcPts val="600"/>
              </a:spcBef>
              <a:spcAft>
                <a:spcPts val="0"/>
              </a:spcAft>
              <a:buSzPts val="1012"/>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79" name="Google Shape;79;p2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81" name="Google Shape;81;p2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3"/>
          <p:cNvSpPr txBox="1"/>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3"/>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91" name="Google Shape;91;p23"/>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1" name="Shape 101"/>
        <p:cNvGrpSpPr/>
        <p:nvPr/>
      </p:nvGrpSpPr>
      <p:grpSpPr>
        <a:xfrm>
          <a:off x="0" y="0"/>
          <a:ext cx="0" cy="0"/>
          <a:chOff x="0" y="0"/>
          <a:chExt cx="0" cy="0"/>
        </a:xfrm>
      </p:grpSpPr>
      <p:sp>
        <p:nvSpPr>
          <p:cNvPr id="102" name="Google Shape;102;g26d77b5f3f3_0_106"/>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26d77b5f3f3_0_106"/>
          <p:cNvSpPr txBox="1"/>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4" name="Google Shape;104;g26d77b5f3f3_0_106"/>
          <p:cNvSpPr txBox="1"/>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lnSpc>
                <a:spcPct val="100000"/>
              </a:lnSpc>
              <a:spcBef>
                <a:spcPts val="600"/>
              </a:spcBef>
              <a:spcAft>
                <a:spcPts val="0"/>
              </a:spcAft>
              <a:buSzPts val="1288"/>
              <a:buNone/>
              <a:defRPr>
                <a:solidFill>
                  <a:srgbClr val="888888"/>
                </a:solidFill>
              </a:defRPr>
            </a:lvl2pPr>
            <a:lvl3pPr lvl="2" algn="ctr" rtl="0">
              <a:lnSpc>
                <a:spcPct val="100000"/>
              </a:lnSpc>
              <a:spcBef>
                <a:spcPts val="600"/>
              </a:spcBef>
              <a:spcAft>
                <a:spcPts val="0"/>
              </a:spcAft>
              <a:buSzPts val="1196"/>
              <a:buNone/>
              <a:defRPr>
                <a:solidFill>
                  <a:srgbClr val="888888"/>
                </a:solidFill>
              </a:defRPr>
            </a:lvl3pPr>
            <a:lvl4pPr lvl="3" algn="ctr" rtl="0">
              <a:lnSpc>
                <a:spcPct val="100000"/>
              </a:lnSpc>
              <a:spcBef>
                <a:spcPts val="600"/>
              </a:spcBef>
              <a:spcAft>
                <a:spcPts val="0"/>
              </a:spcAft>
              <a:buSzPts val="1012"/>
              <a:buNone/>
              <a:defRPr>
                <a:solidFill>
                  <a:srgbClr val="888888"/>
                </a:solidFill>
              </a:defRPr>
            </a:lvl4pPr>
            <a:lvl5pPr lvl="4" algn="ctr" rtl="0">
              <a:lnSpc>
                <a:spcPct val="100000"/>
              </a:lnSpc>
              <a:spcBef>
                <a:spcPts val="600"/>
              </a:spcBef>
              <a:spcAft>
                <a:spcPts val="0"/>
              </a:spcAft>
              <a:buSzPts val="1012"/>
              <a:buNone/>
              <a:defRPr>
                <a:solidFill>
                  <a:srgbClr val="888888"/>
                </a:solidFill>
              </a:defRPr>
            </a:lvl5pPr>
            <a:lvl6pPr lvl="5" algn="ctr" rtl="0">
              <a:lnSpc>
                <a:spcPct val="100000"/>
              </a:lnSpc>
              <a:spcBef>
                <a:spcPts val="600"/>
              </a:spcBef>
              <a:spcAft>
                <a:spcPts val="0"/>
              </a:spcAft>
              <a:buSzPts val="1104"/>
              <a:buNone/>
              <a:defRPr>
                <a:solidFill>
                  <a:srgbClr val="888888"/>
                </a:solidFill>
              </a:defRPr>
            </a:lvl6pPr>
            <a:lvl7pPr lvl="6" algn="ctr" rtl="0">
              <a:lnSpc>
                <a:spcPct val="100000"/>
              </a:lnSpc>
              <a:spcBef>
                <a:spcPts val="600"/>
              </a:spcBef>
              <a:spcAft>
                <a:spcPts val="0"/>
              </a:spcAft>
              <a:buSzPts val="1104"/>
              <a:buNone/>
              <a:defRPr>
                <a:solidFill>
                  <a:srgbClr val="888888"/>
                </a:solidFill>
              </a:defRPr>
            </a:lvl7pPr>
            <a:lvl8pPr lvl="7" algn="ctr" rtl="0">
              <a:lnSpc>
                <a:spcPct val="100000"/>
              </a:lnSpc>
              <a:spcBef>
                <a:spcPts val="600"/>
              </a:spcBef>
              <a:spcAft>
                <a:spcPts val="0"/>
              </a:spcAft>
              <a:buSzPts val="1104"/>
              <a:buNone/>
              <a:defRPr>
                <a:solidFill>
                  <a:srgbClr val="888888"/>
                </a:solidFill>
              </a:defRPr>
            </a:lvl8pPr>
            <a:lvl9pPr lvl="8" algn="ctr" rtl="0">
              <a:lnSpc>
                <a:spcPct val="100000"/>
              </a:lnSpc>
              <a:spcBef>
                <a:spcPts val="600"/>
              </a:spcBef>
              <a:spcAft>
                <a:spcPts val="600"/>
              </a:spcAft>
              <a:buSzPts val="1104"/>
              <a:buNone/>
              <a:defRPr>
                <a:solidFill>
                  <a:srgbClr val="888888"/>
                </a:solidFill>
              </a:defRPr>
            </a:lvl9pPr>
          </a:lstStyle>
          <a:p/>
        </p:txBody>
      </p:sp>
      <p:sp>
        <p:nvSpPr>
          <p:cNvPr id="105" name="Google Shape;105;g26d77b5f3f3_0_106"/>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6" name="Google Shape;106;g26d77b5f3f3_0_106"/>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07" name="Google Shape;107;g26d77b5f3f3_0_106"/>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08" name="Shape 108"/>
        <p:cNvGrpSpPr/>
        <p:nvPr/>
      </p:nvGrpSpPr>
      <p:grpSpPr>
        <a:xfrm>
          <a:off x="0" y="0"/>
          <a:ext cx="0" cy="0"/>
          <a:chOff x="0" y="0"/>
          <a:chExt cx="0" cy="0"/>
        </a:xfrm>
      </p:grpSpPr>
      <p:sp>
        <p:nvSpPr>
          <p:cNvPr id="109" name="Google Shape;109;g26d77b5f3f3_0_113"/>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0" name="Google Shape;110;g26d77b5f3f3_0_113"/>
          <p:cNvSpPr txBox="1"/>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11" name="Google Shape;111;g26d77b5f3f3_0_113"/>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2" name="Shape 112"/>
        <p:cNvGrpSpPr/>
        <p:nvPr/>
      </p:nvGrpSpPr>
      <p:grpSpPr>
        <a:xfrm>
          <a:off x="0" y="0"/>
          <a:ext cx="0" cy="0"/>
          <a:chOff x="0" y="0"/>
          <a:chExt cx="0" cy="0"/>
        </a:xfrm>
      </p:grpSpPr>
      <p:sp>
        <p:nvSpPr>
          <p:cNvPr id="113" name="Google Shape;113;g26d77b5f3f3_0_117"/>
          <p:cNvSpPr txBox="1"/>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4" name="Google Shape;114;g26d77b5f3f3_0_117"/>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5" name="Google Shape;115;g26d77b5f3f3_0_117"/>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16" name="Google Shape;116;g26d77b5f3f3_0_117"/>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7" name="Shape 117"/>
        <p:cNvGrpSpPr/>
        <p:nvPr/>
      </p:nvGrpSpPr>
      <p:grpSpPr>
        <a:xfrm>
          <a:off x="0" y="0"/>
          <a:ext cx="0" cy="0"/>
          <a:chOff x="0" y="0"/>
          <a:chExt cx="0" cy="0"/>
        </a:xfrm>
      </p:grpSpPr>
      <p:sp>
        <p:nvSpPr>
          <p:cNvPr id="118" name="Google Shape;118;g26d77b5f3f3_0_122"/>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26d77b5f3f3_0_122"/>
          <p:cNvSpPr txBox="1"/>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0" name="Google Shape;120;g26d77b5f3f3_0_122"/>
          <p:cNvSpPr txBox="1"/>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lnSpc>
                <a:spcPct val="100000"/>
              </a:lnSpc>
              <a:spcBef>
                <a:spcPts val="600"/>
              </a:spcBef>
              <a:spcAft>
                <a:spcPts val="0"/>
              </a:spcAft>
              <a:buSzPts val="1656"/>
              <a:buNone/>
              <a:defRPr sz="1800">
                <a:solidFill>
                  <a:srgbClr val="888888"/>
                </a:solidFill>
              </a:defRPr>
            </a:lvl2pPr>
            <a:lvl3pPr marL="1371600" lvl="2" indent="-228600" algn="l" rtl="0">
              <a:lnSpc>
                <a:spcPct val="100000"/>
              </a:lnSpc>
              <a:spcBef>
                <a:spcPts val="600"/>
              </a:spcBef>
              <a:spcAft>
                <a:spcPts val="0"/>
              </a:spcAft>
              <a:buSzPts val="1472"/>
              <a:buNone/>
              <a:defRPr sz="1600">
                <a:solidFill>
                  <a:srgbClr val="888888"/>
                </a:solidFill>
              </a:defRPr>
            </a:lvl3pPr>
            <a:lvl4pPr marL="1828800" lvl="3" indent="-228600" algn="l" rtl="0">
              <a:lnSpc>
                <a:spcPct val="100000"/>
              </a:lnSpc>
              <a:spcBef>
                <a:spcPts val="600"/>
              </a:spcBef>
              <a:spcAft>
                <a:spcPts val="0"/>
              </a:spcAft>
              <a:buSzPts val="1288"/>
              <a:buNone/>
              <a:defRPr sz="1400">
                <a:solidFill>
                  <a:srgbClr val="888888"/>
                </a:solidFill>
              </a:defRPr>
            </a:lvl4pPr>
            <a:lvl5pPr marL="2286000" lvl="4" indent="-228600" algn="l" rtl="0">
              <a:lnSpc>
                <a:spcPct val="100000"/>
              </a:lnSpc>
              <a:spcBef>
                <a:spcPts val="600"/>
              </a:spcBef>
              <a:spcAft>
                <a:spcPts val="0"/>
              </a:spcAft>
              <a:buSzPts val="1288"/>
              <a:buNone/>
              <a:defRPr sz="1400">
                <a:solidFill>
                  <a:srgbClr val="888888"/>
                </a:solidFill>
              </a:defRPr>
            </a:lvl5pPr>
            <a:lvl6pPr marL="2743200" lvl="5" indent="-228600" algn="l" rtl="0">
              <a:lnSpc>
                <a:spcPct val="100000"/>
              </a:lnSpc>
              <a:spcBef>
                <a:spcPts val="600"/>
              </a:spcBef>
              <a:spcAft>
                <a:spcPts val="0"/>
              </a:spcAft>
              <a:buSzPts val="1288"/>
              <a:buNone/>
              <a:defRPr sz="1400">
                <a:solidFill>
                  <a:srgbClr val="888888"/>
                </a:solidFill>
              </a:defRPr>
            </a:lvl6pPr>
            <a:lvl7pPr marL="3200400" lvl="6" indent="-228600" algn="l" rtl="0">
              <a:lnSpc>
                <a:spcPct val="100000"/>
              </a:lnSpc>
              <a:spcBef>
                <a:spcPts val="600"/>
              </a:spcBef>
              <a:spcAft>
                <a:spcPts val="0"/>
              </a:spcAft>
              <a:buSzPts val="1288"/>
              <a:buNone/>
              <a:defRPr sz="1400">
                <a:solidFill>
                  <a:srgbClr val="888888"/>
                </a:solidFill>
              </a:defRPr>
            </a:lvl7pPr>
            <a:lvl8pPr marL="3657600" lvl="7" indent="-228600" algn="l" rtl="0">
              <a:lnSpc>
                <a:spcPct val="100000"/>
              </a:lnSpc>
              <a:spcBef>
                <a:spcPts val="600"/>
              </a:spcBef>
              <a:spcAft>
                <a:spcPts val="0"/>
              </a:spcAft>
              <a:buSzPts val="1288"/>
              <a:buNone/>
              <a:defRPr sz="1400">
                <a:solidFill>
                  <a:srgbClr val="888888"/>
                </a:solidFill>
              </a:defRPr>
            </a:lvl8pPr>
            <a:lvl9pPr marL="4114800" lvl="8" indent="-228600" algn="l" rtl="0">
              <a:lnSpc>
                <a:spcPct val="100000"/>
              </a:lnSpc>
              <a:spcBef>
                <a:spcPts val="600"/>
              </a:spcBef>
              <a:spcAft>
                <a:spcPts val="600"/>
              </a:spcAft>
              <a:buSzPts val="1288"/>
              <a:buNone/>
              <a:defRPr sz="1400">
                <a:solidFill>
                  <a:srgbClr val="888888"/>
                </a:solidFill>
              </a:defRPr>
            </a:lvl9pPr>
          </a:lstStyle>
          <a:p/>
        </p:txBody>
      </p:sp>
      <p:sp>
        <p:nvSpPr>
          <p:cNvPr id="121" name="Google Shape;121;g26d77b5f3f3_0_122"/>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2" name="Google Shape;122;g26d77b5f3f3_0_122"/>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23" name="Google Shape;123;g26d77b5f3f3_0_122"/>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24" name="Shape 124"/>
        <p:cNvGrpSpPr/>
        <p:nvPr/>
      </p:nvGrpSpPr>
      <p:grpSpPr>
        <a:xfrm>
          <a:off x="0" y="0"/>
          <a:ext cx="0" cy="0"/>
          <a:chOff x="0" y="0"/>
          <a:chExt cx="0" cy="0"/>
        </a:xfrm>
      </p:grpSpPr>
      <p:sp>
        <p:nvSpPr>
          <p:cNvPr id="125" name="Google Shape;125;g26d77b5f3f3_0_129"/>
          <p:cNvSpPr txBox="1"/>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6" name="Google Shape;126;g26d77b5f3f3_0_129"/>
          <p:cNvSpPr txBox="1"/>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27" name="Google Shape;127;g26d77b5f3f3_0_129"/>
          <p:cNvSpPr txBox="1"/>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28" name="Google Shape;128;g26d77b5f3f3_0_129"/>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9" name="Google Shape;129;g26d77b5f3f3_0_129"/>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30" name="Google Shape;130;g26d77b5f3f3_0_129"/>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31" name="Shape 131"/>
        <p:cNvGrpSpPr/>
        <p:nvPr/>
      </p:nvGrpSpPr>
      <p:grpSpPr>
        <a:xfrm>
          <a:off x="0" y="0"/>
          <a:ext cx="0" cy="0"/>
          <a:chOff x="0" y="0"/>
          <a:chExt cx="0" cy="0"/>
        </a:xfrm>
      </p:grpSpPr>
      <p:sp>
        <p:nvSpPr>
          <p:cNvPr id="132" name="Google Shape;132;g26d77b5f3f3_0_136"/>
          <p:cNvSpPr txBox="1"/>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3" name="Google Shape;133;g26d77b5f3f3_0_136"/>
          <p:cNvSpPr txBox="1"/>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lnSpc>
                <a:spcPct val="100000"/>
              </a:lnSpc>
              <a:spcBef>
                <a:spcPts val="600"/>
              </a:spcBef>
              <a:spcAft>
                <a:spcPts val="0"/>
              </a:spcAft>
              <a:buSzPts val="1840"/>
              <a:buNone/>
              <a:defRPr sz="2000" b="1"/>
            </a:lvl2pPr>
            <a:lvl3pPr marL="1371600" lvl="2" indent="-228600" algn="l" rtl="0">
              <a:lnSpc>
                <a:spcPct val="100000"/>
              </a:lnSpc>
              <a:spcBef>
                <a:spcPts val="600"/>
              </a:spcBef>
              <a:spcAft>
                <a:spcPts val="0"/>
              </a:spcAft>
              <a:buSzPts val="1656"/>
              <a:buNone/>
              <a:defRPr sz="1800" b="1"/>
            </a:lvl3pPr>
            <a:lvl4pPr marL="1828800" lvl="3" indent="-228600" algn="l" rtl="0">
              <a:lnSpc>
                <a:spcPct val="100000"/>
              </a:lnSpc>
              <a:spcBef>
                <a:spcPts val="600"/>
              </a:spcBef>
              <a:spcAft>
                <a:spcPts val="0"/>
              </a:spcAft>
              <a:buSzPts val="1472"/>
              <a:buNone/>
              <a:defRPr sz="1600" b="1"/>
            </a:lvl4pPr>
            <a:lvl5pPr marL="2286000" lvl="4" indent="-228600" algn="l" rtl="0">
              <a:lnSpc>
                <a:spcPct val="100000"/>
              </a:lnSpc>
              <a:spcBef>
                <a:spcPts val="600"/>
              </a:spcBef>
              <a:spcAft>
                <a:spcPts val="0"/>
              </a:spcAft>
              <a:buSzPts val="1472"/>
              <a:buNone/>
              <a:defRPr sz="1600" b="1"/>
            </a:lvl5pPr>
            <a:lvl6pPr marL="2743200" lvl="5" indent="-228600" algn="l" rtl="0">
              <a:lnSpc>
                <a:spcPct val="100000"/>
              </a:lnSpc>
              <a:spcBef>
                <a:spcPts val="600"/>
              </a:spcBef>
              <a:spcAft>
                <a:spcPts val="0"/>
              </a:spcAft>
              <a:buSzPts val="1472"/>
              <a:buNone/>
              <a:defRPr sz="1600" b="1"/>
            </a:lvl6pPr>
            <a:lvl7pPr marL="3200400" lvl="6" indent="-228600" algn="l" rtl="0">
              <a:lnSpc>
                <a:spcPct val="100000"/>
              </a:lnSpc>
              <a:spcBef>
                <a:spcPts val="600"/>
              </a:spcBef>
              <a:spcAft>
                <a:spcPts val="0"/>
              </a:spcAft>
              <a:buSzPts val="1472"/>
              <a:buNone/>
              <a:defRPr sz="1600" b="1"/>
            </a:lvl7pPr>
            <a:lvl8pPr marL="3657600" lvl="7" indent="-228600" algn="l" rtl="0">
              <a:lnSpc>
                <a:spcPct val="100000"/>
              </a:lnSpc>
              <a:spcBef>
                <a:spcPts val="600"/>
              </a:spcBef>
              <a:spcAft>
                <a:spcPts val="0"/>
              </a:spcAft>
              <a:buSzPts val="1472"/>
              <a:buNone/>
              <a:defRPr sz="1600" b="1"/>
            </a:lvl8pPr>
            <a:lvl9pPr marL="4114800" lvl="8" indent="-228600" algn="l" rtl="0">
              <a:lnSpc>
                <a:spcPct val="100000"/>
              </a:lnSpc>
              <a:spcBef>
                <a:spcPts val="600"/>
              </a:spcBef>
              <a:spcAft>
                <a:spcPts val="600"/>
              </a:spcAft>
              <a:buSzPts val="1472"/>
              <a:buNone/>
              <a:defRPr sz="1600" b="1"/>
            </a:lvl9pPr>
          </a:lstStyle>
          <a:p/>
        </p:txBody>
      </p:sp>
      <p:sp>
        <p:nvSpPr>
          <p:cNvPr id="134" name="Google Shape;134;g26d77b5f3f3_0_136"/>
          <p:cNvSpPr txBox="1"/>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35" name="Google Shape;135;g26d77b5f3f3_0_136"/>
          <p:cNvSpPr txBox="1"/>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lnSpc>
                <a:spcPct val="100000"/>
              </a:lnSpc>
              <a:spcBef>
                <a:spcPts val="600"/>
              </a:spcBef>
              <a:spcAft>
                <a:spcPts val="0"/>
              </a:spcAft>
              <a:buSzPts val="1840"/>
              <a:buNone/>
              <a:defRPr sz="2000" b="1"/>
            </a:lvl2pPr>
            <a:lvl3pPr marL="1371600" lvl="2" indent="-228600" algn="l" rtl="0">
              <a:lnSpc>
                <a:spcPct val="100000"/>
              </a:lnSpc>
              <a:spcBef>
                <a:spcPts val="600"/>
              </a:spcBef>
              <a:spcAft>
                <a:spcPts val="0"/>
              </a:spcAft>
              <a:buSzPts val="1656"/>
              <a:buNone/>
              <a:defRPr sz="1800" b="1"/>
            </a:lvl3pPr>
            <a:lvl4pPr marL="1828800" lvl="3" indent="-228600" algn="l" rtl="0">
              <a:lnSpc>
                <a:spcPct val="100000"/>
              </a:lnSpc>
              <a:spcBef>
                <a:spcPts val="600"/>
              </a:spcBef>
              <a:spcAft>
                <a:spcPts val="0"/>
              </a:spcAft>
              <a:buSzPts val="1472"/>
              <a:buNone/>
              <a:defRPr sz="1600" b="1"/>
            </a:lvl4pPr>
            <a:lvl5pPr marL="2286000" lvl="4" indent="-228600" algn="l" rtl="0">
              <a:lnSpc>
                <a:spcPct val="100000"/>
              </a:lnSpc>
              <a:spcBef>
                <a:spcPts val="600"/>
              </a:spcBef>
              <a:spcAft>
                <a:spcPts val="0"/>
              </a:spcAft>
              <a:buSzPts val="1472"/>
              <a:buNone/>
              <a:defRPr sz="1600" b="1"/>
            </a:lvl5pPr>
            <a:lvl6pPr marL="2743200" lvl="5" indent="-228600" algn="l" rtl="0">
              <a:lnSpc>
                <a:spcPct val="100000"/>
              </a:lnSpc>
              <a:spcBef>
                <a:spcPts val="600"/>
              </a:spcBef>
              <a:spcAft>
                <a:spcPts val="0"/>
              </a:spcAft>
              <a:buSzPts val="1472"/>
              <a:buNone/>
              <a:defRPr sz="1600" b="1"/>
            </a:lvl6pPr>
            <a:lvl7pPr marL="3200400" lvl="6" indent="-228600" algn="l" rtl="0">
              <a:lnSpc>
                <a:spcPct val="100000"/>
              </a:lnSpc>
              <a:spcBef>
                <a:spcPts val="600"/>
              </a:spcBef>
              <a:spcAft>
                <a:spcPts val="0"/>
              </a:spcAft>
              <a:buSzPts val="1472"/>
              <a:buNone/>
              <a:defRPr sz="1600" b="1"/>
            </a:lvl7pPr>
            <a:lvl8pPr marL="3657600" lvl="7" indent="-228600" algn="l" rtl="0">
              <a:lnSpc>
                <a:spcPct val="100000"/>
              </a:lnSpc>
              <a:spcBef>
                <a:spcPts val="600"/>
              </a:spcBef>
              <a:spcAft>
                <a:spcPts val="0"/>
              </a:spcAft>
              <a:buSzPts val="1472"/>
              <a:buNone/>
              <a:defRPr sz="1600" b="1"/>
            </a:lvl8pPr>
            <a:lvl9pPr marL="4114800" lvl="8" indent="-228600" algn="l" rtl="0">
              <a:lnSpc>
                <a:spcPct val="100000"/>
              </a:lnSpc>
              <a:spcBef>
                <a:spcPts val="600"/>
              </a:spcBef>
              <a:spcAft>
                <a:spcPts val="600"/>
              </a:spcAft>
              <a:buSzPts val="1472"/>
              <a:buNone/>
              <a:defRPr sz="1600" b="1"/>
            </a:lvl9pPr>
          </a:lstStyle>
          <a:p/>
        </p:txBody>
      </p:sp>
      <p:sp>
        <p:nvSpPr>
          <p:cNvPr id="136" name="Google Shape;136;g26d77b5f3f3_0_136"/>
          <p:cNvSpPr txBox="1"/>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37" name="Google Shape;137;g26d77b5f3f3_0_136"/>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8" name="Google Shape;138;g26d77b5f3f3_0_136"/>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39" name="Google Shape;139;g26d77b5f3f3_0_136"/>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40" name="Shape 140"/>
        <p:cNvGrpSpPr/>
        <p:nvPr/>
      </p:nvGrpSpPr>
      <p:grpSpPr>
        <a:xfrm>
          <a:off x="0" y="0"/>
          <a:ext cx="0" cy="0"/>
          <a:chOff x="0" y="0"/>
          <a:chExt cx="0" cy="0"/>
        </a:xfrm>
      </p:grpSpPr>
      <p:sp>
        <p:nvSpPr>
          <p:cNvPr id="141" name="Google Shape;141;g26d77b5f3f3_0_145"/>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2" name="Google Shape;142;g26d77b5f3f3_0_145"/>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43" name="Google Shape;143;g26d77b5f3f3_0_145"/>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44" name="Shape 144"/>
        <p:cNvGrpSpPr/>
        <p:nvPr/>
      </p:nvGrpSpPr>
      <p:grpSpPr>
        <a:xfrm>
          <a:off x="0" y="0"/>
          <a:ext cx="0" cy="0"/>
          <a:chOff x="0" y="0"/>
          <a:chExt cx="0" cy="0"/>
        </a:xfrm>
      </p:grpSpPr>
      <p:sp>
        <p:nvSpPr>
          <p:cNvPr id="145" name="Google Shape;145;g26d77b5f3f3_0_14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26d77b5f3f3_0_149"/>
          <p:cNvSpPr txBox="1"/>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47" name="Google Shape;147;g26d77b5f3f3_0_149"/>
          <p:cNvSpPr txBox="1"/>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4010" algn="l" rtl="0">
              <a:lnSpc>
                <a:spcPct val="100000"/>
              </a:lnSpc>
              <a:spcBef>
                <a:spcPts val="600"/>
              </a:spcBef>
              <a:spcAft>
                <a:spcPts val="0"/>
              </a:spcAft>
              <a:buSzPts val="1656"/>
              <a:buChar char="◼"/>
              <a:defRPr sz="1800">
                <a:solidFill>
                  <a:schemeClr val="dk2"/>
                </a:solidFill>
              </a:defRPr>
            </a:lvl2pPr>
            <a:lvl3pPr marL="1371600" lvl="2" indent="-321945" algn="l" rtl="0">
              <a:lnSpc>
                <a:spcPct val="100000"/>
              </a:lnSpc>
              <a:spcBef>
                <a:spcPts val="600"/>
              </a:spcBef>
              <a:spcAft>
                <a:spcPts val="0"/>
              </a:spcAft>
              <a:buSzPts val="1472"/>
              <a:buChar char="◼"/>
              <a:defRPr sz="1600">
                <a:solidFill>
                  <a:schemeClr val="dk2"/>
                </a:solidFill>
              </a:defRPr>
            </a:lvl3pPr>
            <a:lvl4pPr marL="1828800" lvl="3" indent="-310515" algn="l" rtl="0">
              <a:lnSpc>
                <a:spcPct val="100000"/>
              </a:lnSpc>
              <a:spcBef>
                <a:spcPts val="600"/>
              </a:spcBef>
              <a:spcAft>
                <a:spcPts val="0"/>
              </a:spcAft>
              <a:buSzPts val="1288"/>
              <a:buChar char="◼"/>
              <a:defRPr sz="1400">
                <a:solidFill>
                  <a:schemeClr val="dk2"/>
                </a:solidFill>
              </a:defRPr>
            </a:lvl4pPr>
            <a:lvl5pPr marL="2286000" lvl="4" indent="-310515" algn="l" rtl="0">
              <a:lnSpc>
                <a:spcPct val="100000"/>
              </a:lnSpc>
              <a:spcBef>
                <a:spcPts val="600"/>
              </a:spcBef>
              <a:spcAft>
                <a:spcPts val="0"/>
              </a:spcAft>
              <a:buSzPts val="1288"/>
              <a:buChar char="◼"/>
              <a:defRPr sz="1400">
                <a:solidFill>
                  <a:schemeClr val="dk2"/>
                </a:solidFill>
              </a:defRPr>
            </a:lvl5pPr>
            <a:lvl6pPr marL="2743200" lvl="5" indent="-310515" algn="l" rtl="0">
              <a:lnSpc>
                <a:spcPct val="100000"/>
              </a:lnSpc>
              <a:spcBef>
                <a:spcPts val="600"/>
              </a:spcBef>
              <a:spcAft>
                <a:spcPts val="0"/>
              </a:spcAft>
              <a:buSzPts val="1288"/>
              <a:buChar char="◼"/>
              <a:defRPr sz="1400">
                <a:solidFill>
                  <a:schemeClr val="dk2"/>
                </a:solidFill>
              </a:defRPr>
            </a:lvl6pPr>
            <a:lvl7pPr marL="3200400" lvl="6" indent="-310515" algn="l" rtl="0">
              <a:lnSpc>
                <a:spcPct val="100000"/>
              </a:lnSpc>
              <a:spcBef>
                <a:spcPts val="600"/>
              </a:spcBef>
              <a:spcAft>
                <a:spcPts val="0"/>
              </a:spcAft>
              <a:buSzPts val="1288"/>
              <a:buChar char="◼"/>
              <a:defRPr sz="1400">
                <a:solidFill>
                  <a:schemeClr val="dk2"/>
                </a:solidFill>
              </a:defRPr>
            </a:lvl7pPr>
            <a:lvl8pPr marL="3657600" lvl="7" indent="-310515" algn="l" rtl="0">
              <a:lnSpc>
                <a:spcPct val="100000"/>
              </a:lnSpc>
              <a:spcBef>
                <a:spcPts val="600"/>
              </a:spcBef>
              <a:spcAft>
                <a:spcPts val="0"/>
              </a:spcAft>
              <a:buSzPts val="1288"/>
              <a:buChar char="◼"/>
              <a:defRPr sz="1400">
                <a:solidFill>
                  <a:schemeClr val="dk2"/>
                </a:solidFill>
              </a:defRPr>
            </a:lvl8pPr>
            <a:lvl9pPr marL="4114800" lvl="8" indent="-310515" algn="l" rtl="0">
              <a:lnSpc>
                <a:spcPct val="100000"/>
              </a:lnSpc>
              <a:spcBef>
                <a:spcPts val="600"/>
              </a:spcBef>
              <a:spcAft>
                <a:spcPts val="600"/>
              </a:spcAft>
              <a:buSzPts val="1288"/>
              <a:buChar char="◼"/>
              <a:defRPr sz="1400">
                <a:solidFill>
                  <a:schemeClr val="dk2"/>
                </a:solidFill>
              </a:defRPr>
            </a:lvl9pPr>
          </a:lstStyle>
          <a:p/>
        </p:txBody>
      </p:sp>
      <p:sp>
        <p:nvSpPr>
          <p:cNvPr id="148" name="Google Shape;148;g26d77b5f3f3_0_149"/>
          <p:cNvSpPr txBox="1"/>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lnSpc>
                <a:spcPct val="100000"/>
              </a:lnSpc>
              <a:spcBef>
                <a:spcPts val="600"/>
              </a:spcBef>
              <a:spcAft>
                <a:spcPts val="0"/>
              </a:spcAft>
              <a:buSzPts val="1012"/>
              <a:buNone/>
              <a:defRPr sz="1100"/>
            </a:lvl2pPr>
            <a:lvl3pPr marL="1371600" lvl="2" indent="-228600" algn="l" rtl="0">
              <a:lnSpc>
                <a:spcPct val="100000"/>
              </a:lnSpc>
              <a:spcBef>
                <a:spcPts val="600"/>
              </a:spcBef>
              <a:spcAft>
                <a:spcPts val="0"/>
              </a:spcAft>
              <a:buSzPts val="920"/>
              <a:buNone/>
              <a:defRPr sz="1000"/>
            </a:lvl3pPr>
            <a:lvl4pPr marL="1828800" lvl="3" indent="-228600" algn="l" rtl="0">
              <a:lnSpc>
                <a:spcPct val="100000"/>
              </a:lnSpc>
              <a:spcBef>
                <a:spcPts val="600"/>
              </a:spcBef>
              <a:spcAft>
                <a:spcPts val="0"/>
              </a:spcAft>
              <a:buSzPts val="828"/>
              <a:buNone/>
              <a:defRPr sz="900"/>
            </a:lvl4pPr>
            <a:lvl5pPr marL="2286000" lvl="4" indent="-228600" algn="l" rtl="0">
              <a:lnSpc>
                <a:spcPct val="100000"/>
              </a:lnSpc>
              <a:spcBef>
                <a:spcPts val="600"/>
              </a:spcBef>
              <a:spcAft>
                <a:spcPts val="0"/>
              </a:spcAft>
              <a:buSzPts val="828"/>
              <a:buNone/>
              <a:defRPr sz="900"/>
            </a:lvl5pPr>
            <a:lvl6pPr marL="2743200" lvl="5" indent="-228600" algn="l" rtl="0">
              <a:lnSpc>
                <a:spcPct val="100000"/>
              </a:lnSpc>
              <a:spcBef>
                <a:spcPts val="600"/>
              </a:spcBef>
              <a:spcAft>
                <a:spcPts val="0"/>
              </a:spcAft>
              <a:buSzPts val="828"/>
              <a:buNone/>
              <a:defRPr sz="900"/>
            </a:lvl6pPr>
            <a:lvl7pPr marL="3200400" lvl="6" indent="-228600" algn="l" rtl="0">
              <a:lnSpc>
                <a:spcPct val="100000"/>
              </a:lnSpc>
              <a:spcBef>
                <a:spcPts val="600"/>
              </a:spcBef>
              <a:spcAft>
                <a:spcPts val="0"/>
              </a:spcAft>
              <a:buSzPts val="828"/>
              <a:buNone/>
              <a:defRPr sz="900"/>
            </a:lvl7pPr>
            <a:lvl8pPr marL="3657600" lvl="7" indent="-228600" algn="l" rtl="0">
              <a:lnSpc>
                <a:spcPct val="100000"/>
              </a:lnSpc>
              <a:spcBef>
                <a:spcPts val="600"/>
              </a:spcBef>
              <a:spcAft>
                <a:spcPts val="0"/>
              </a:spcAft>
              <a:buSzPts val="828"/>
              <a:buNone/>
              <a:defRPr sz="900"/>
            </a:lvl8pPr>
            <a:lvl9pPr marL="4114800" lvl="8" indent="-228600" algn="l" rtl="0">
              <a:lnSpc>
                <a:spcPct val="100000"/>
              </a:lnSpc>
              <a:spcBef>
                <a:spcPts val="600"/>
              </a:spcBef>
              <a:spcAft>
                <a:spcPts val="600"/>
              </a:spcAft>
              <a:buSzPts val="828"/>
              <a:buNone/>
              <a:defRPr sz="900"/>
            </a:lvl9pPr>
          </a:lstStyle>
          <a:p/>
        </p:txBody>
      </p:sp>
      <p:sp>
        <p:nvSpPr>
          <p:cNvPr id="149" name="Google Shape;149;g26d77b5f3f3_0_149"/>
          <p:cNvSpPr txBox="1"/>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0" name="Google Shape;150;g26d77b5f3f3_0_149"/>
          <p:cNvSpPr txBox="1"/>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51" name="Google Shape;151;g26d77b5f3f3_0_149"/>
          <p:cNvSpPr txBox="1"/>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28" name="Google Shape;28;p14"/>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52" name="Shape 152"/>
        <p:cNvGrpSpPr/>
        <p:nvPr/>
      </p:nvGrpSpPr>
      <p:grpSpPr>
        <a:xfrm>
          <a:off x="0" y="0"/>
          <a:ext cx="0" cy="0"/>
          <a:chOff x="0" y="0"/>
          <a:chExt cx="0" cy="0"/>
        </a:xfrm>
      </p:grpSpPr>
      <p:sp>
        <p:nvSpPr>
          <p:cNvPr id="153" name="Google Shape;153;g26d77b5f3f3_0_157"/>
          <p:cNvSpPr txBox="1"/>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4" name="Google Shape;154;g26d77b5f3f3_0_157"/>
          <p:cNvSpPr/>
          <p:nvPr>
            <p:ph type="pic" idx="2"/>
          </p:nvPr>
        </p:nvSpPr>
        <p:spPr>
          <a:xfrm>
            <a:off x="447817" y="641350"/>
            <a:ext cx="11290800" cy="3651300"/>
          </a:xfrm>
          <a:prstGeom prst="rect">
            <a:avLst/>
          </a:prstGeom>
          <a:noFill/>
          <a:ln>
            <a:noFill/>
          </a:ln>
        </p:spPr>
      </p:sp>
      <p:sp>
        <p:nvSpPr>
          <p:cNvPr id="155" name="Google Shape;155;g26d77b5f3f3_0_157"/>
          <p:cNvSpPr txBox="1"/>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lnSpc>
                <a:spcPct val="100000"/>
              </a:lnSpc>
              <a:spcBef>
                <a:spcPts val="600"/>
              </a:spcBef>
              <a:spcAft>
                <a:spcPts val="0"/>
              </a:spcAft>
              <a:buSzPts val="1104"/>
              <a:buNone/>
              <a:defRPr sz="1200"/>
            </a:lvl2pPr>
            <a:lvl3pPr marL="1371600" lvl="2" indent="-228600" algn="l" rtl="0">
              <a:lnSpc>
                <a:spcPct val="100000"/>
              </a:lnSpc>
              <a:spcBef>
                <a:spcPts val="600"/>
              </a:spcBef>
              <a:spcAft>
                <a:spcPts val="0"/>
              </a:spcAft>
              <a:buSzPts val="920"/>
              <a:buNone/>
              <a:defRPr sz="1000"/>
            </a:lvl3pPr>
            <a:lvl4pPr marL="1828800" lvl="3" indent="-228600" algn="l" rtl="0">
              <a:lnSpc>
                <a:spcPct val="100000"/>
              </a:lnSpc>
              <a:spcBef>
                <a:spcPts val="600"/>
              </a:spcBef>
              <a:spcAft>
                <a:spcPts val="0"/>
              </a:spcAft>
              <a:buSzPts val="828"/>
              <a:buNone/>
              <a:defRPr sz="900"/>
            </a:lvl4pPr>
            <a:lvl5pPr marL="2286000" lvl="4" indent="-228600" algn="l" rtl="0">
              <a:lnSpc>
                <a:spcPct val="100000"/>
              </a:lnSpc>
              <a:spcBef>
                <a:spcPts val="600"/>
              </a:spcBef>
              <a:spcAft>
                <a:spcPts val="0"/>
              </a:spcAft>
              <a:buSzPts val="828"/>
              <a:buNone/>
              <a:defRPr sz="900"/>
            </a:lvl5pPr>
            <a:lvl6pPr marL="2743200" lvl="5" indent="-228600" algn="l" rtl="0">
              <a:lnSpc>
                <a:spcPct val="100000"/>
              </a:lnSpc>
              <a:spcBef>
                <a:spcPts val="600"/>
              </a:spcBef>
              <a:spcAft>
                <a:spcPts val="0"/>
              </a:spcAft>
              <a:buSzPts val="828"/>
              <a:buNone/>
              <a:defRPr sz="900"/>
            </a:lvl6pPr>
            <a:lvl7pPr marL="3200400" lvl="6" indent="-228600" algn="l" rtl="0">
              <a:lnSpc>
                <a:spcPct val="100000"/>
              </a:lnSpc>
              <a:spcBef>
                <a:spcPts val="600"/>
              </a:spcBef>
              <a:spcAft>
                <a:spcPts val="0"/>
              </a:spcAft>
              <a:buSzPts val="828"/>
              <a:buNone/>
              <a:defRPr sz="900"/>
            </a:lvl7pPr>
            <a:lvl8pPr marL="3657600" lvl="7" indent="-228600" algn="l" rtl="0">
              <a:lnSpc>
                <a:spcPct val="100000"/>
              </a:lnSpc>
              <a:spcBef>
                <a:spcPts val="600"/>
              </a:spcBef>
              <a:spcAft>
                <a:spcPts val="0"/>
              </a:spcAft>
              <a:buSzPts val="828"/>
              <a:buNone/>
              <a:defRPr sz="900"/>
            </a:lvl8pPr>
            <a:lvl9pPr marL="4114800" lvl="8" indent="-228600" algn="l" rtl="0">
              <a:lnSpc>
                <a:spcPct val="100000"/>
              </a:lnSpc>
              <a:spcBef>
                <a:spcPts val="600"/>
              </a:spcBef>
              <a:spcAft>
                <a:spcPts val="600"/>
              </a:spcAft>
              <a:buSzPts val="828"/>
              <a:buNone/>
              <a:defRPr sz="900"/>
            </a:lvl9pPr>
          </a:lstStyle>
          <a:p/>
        </p:txBody>
      </p:sp>
      <p:sp>
        <p:nvSpPr>
          <p:cNvPr id="156" name="Google Shape;156;g26d77b5f3f3_0_157"/>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57" name="Google Shape;157;g26d77b5f3f3_0_157"/>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58" name="Google Shape;158;g26d77b5f3f3_0_157"/>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59" name="Shape 159"/>
        <p:cNvGrpSpPr/>
        <p:nvPr/>
      </p:nvGrpSpPr>
      <p:grpSpPr>
        <a:xfrm>
          <a:off x="0" y="0"/>
          <a:ext cx="0" cy="0"/>
          <a:chOff x="0" y="0"/>
          <a:chExt cx="0" cy="0"/>
        </a:xfrm>
      </p:grpSpPr>
      <p:sp>
        <p:nvSpPr>
          <p:cNvPr id="160" name="Google Shape;160;g26d77b5f3f3_0_164"/>
          <p:cNvSpPr txBox="1"/>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61" name="Google Shape;161;g26d77b5f3f3_0_164"/>
          <p:cNvSpPr txBox="1"/>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660" algn="l" rtl="0">
              <a:lnSpc>
                <a:spcPct val="110000"/>
              </a:lnSpc>
              <a:spcBef>
                <a:spcPts val="340"/>
              </a:spcBef>
              <a:spcAft>
                <a:spcPts val="0"/>
              </a:spcAft>
              <a:buSzPts val="1564"/>
              <a:buChar char="◼"/>
              <a:defRPr/>
            </a:lvl1pPr>
            <a:lvl2pPr marL="914400" lvl="1" indent="-310515" algn="l" rtl="0">
              <a:lnSpc>
                <a:spcPct val="100000"/>
              </a:lnSpc>
              <a:spcBef>
                <a:spcPts val="600"/>
              </a:spcBef>
              <a:spcAft>
                <a:spcPts val="0"/>
              </a:spcAft>
              <a:buSzPts val="1288"/>
              <a:buChar char="◼"/>
              <a:defRPr/>
            </a:lvl2pPr>
            <a:lvl3pPr marL="1371600" lvl="2" indent="-304800" algn="l" rtl="0">
              <a:lnSpc>
                <a:spcPct val="100000"/>
              </a:lnSpc>
              <a:spcBef>
                <a:spcPts val="600"/>
              </a:spcBef>
              <a:spcAft>
                <a:spcPts val="0"/>
              </a:spcAft>
              <a:buSzPts val="1196"/>
              <a:buChar char="◼"/>
              <a:defRPr/>
            </a:lvl3pPr>
            <a:lvl4pPr marL="1828800" lvl="3" indent="-292735" algn="l" rtl="0">
              <a:lnSpc>
                <a:spcPct val="100000"/>
              </a:lnSpc>
              <a:spcBef>
                <a:spcPts val="600"/>
              </a:spcBef>
              <a:spcAft>
                <a:spcPts val="0"/>
              </a:spcAft>
              <a:buSzPts val="1012"/>
              <a:buChar char="◼"/>
              <a:defRPr/>
            </a:lvl4pPr>
            <a:lvl5pPr marL="2286000" lvl="4" indent="-292735" algn="l" rtl="0">
              <a:lnSpc>
                <a:spcPct val="100000"/>
              </a:lnSpc>
              <a:spcBef>
                <a:spcPts val="600"/>
              </a:spcBef>
              <a:spcAft>
                <a:spcPts val="0"/>
              </a:spcAft>
              <a:buSzPts val="1012"/>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62" name="Google Shape;162;g26d77b5f3f3_0_164"/>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63" name="Google Shape;163;g26d77b5f3f3_0_164"/>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64" name="Google Shape;164;g26d77b5f3f3_0_164"/>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65" name="Shape 165"/>
        <p:cNvGrpSpPr/>
        <p:nvPr/>
      </p:nvGrpSpPr>
      <p:grpSpPr>
        <a:xfrm>
          <a:off x="0" y="0"/>
          <a:ext cx="0" cy="0"/>
          <a:chOff x="0" y="0"/>
          <a:chExt cx="0" cy="0"/>
        </a:xfrm>
      </p:grpSpPr>
      <p:sp>
        <p:nvSpPr>
          <p:cNvPr id="166" name="Google Shape;166;g26d77b5f3f3_0_170"/>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26d77b5f3f3_0_170"/>
          <p:cNvSpPr txBox="1"/>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68" name="Google Shape;168;g26d77b5f3f3_0_170"/>
          <p:cNvSpPr txBox="1"/>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4010" algn="l" rtl="0">
              <a:lnSpc>
                <a:spcPct val="110000"/>
              </a:lnSpc>
              <a:spcBef>
                <a:spcPts val="360"/>
              </a:spcBef>
              <a:spcAft>
                <a:spcPts val="0"/>
              </a:spcAft>
              <a:buSzPts val="1656"/>
              <a:buChar char="◼"/>
              <a:defRPr/>
            </a:lvl1pPr>
            <a:lvl2pPr marL="914400" lvl="1" indent="-334010" algn="l" rtl="0">
              <a:lnSpc>
                <a:spcPct val="100000"/>
              </a:lnSpc>
              <a:spcBef>
                <a:spcPts val="600"/>
              </a:spcBef>
              <a:spcAft>
                <a:spcPts val="0"/>
              </a:spcAft>
              <a:buSzPts val="1656"/>
              <a:buChar char="◼"/>
              <a:defRPr/>
            </a:lvl2pPr>
            <a:lvl3pPr marL="1371600" lvl="2" indent="-334010" algn="l" rtl="0">
              <a:lnSpc>
                <a:spcPct val="100000"/>
              </a:lnSpc>
              <a:spcBef>
                <a:spcPts val="600"/>
              </a:spcBef>
              <a:spcAft>
                <a:spcPts val="0"/>
              </a:spcAft>
              <a:buSzPts val="1656"/>
              <a:buChar char="◼"/>
              <a:defRPr/>
            </a:lvl3pPr>
            <a:lvl4pPr marL="1828800" lvl="3" indent="-334010" algn="l" rtl="0">
              <a:lnSpc>
                <a:spcPct val="100000"/>
              </a:lnSpc>
              <a:spcBef>
                <a:spcPts val="600"/>
              </a:spcBef>
              <a:spcAft>
                <a:spcPts val="0"/>
              </a:spcAft>
              <a:buSzPts val="1656"/>
              <a:buChar char="◼"/>
              <a:defRPr/>
            </a:lvl4pPr>
            <a:lvl5pPr marL="2286000" lvl="4" indent="-334010" algn="l" rtl="0">
              <a:lnSpc>
                <a:spcPct val="100000"/>
              </a:lnSpc>
              <a:spcBef>
                <a:spcPts val="600"/>
              </a:spcBef>
              <a:spcAft>
                <a:spcPts val="0"/>
              </a:spcAft>
              <a:buSzPts val="1656"/>
              <a:buChar char="◼"/>
              <a:defRPr/>
            </a:lvl5pPr>
            <a:lvl6pPr marL="2743200" lvl="5" indent="-334010" algn="l" rtl="0">
              <a:lnSpc>
                <a:spcPct val="100000"/>
              </a:lnSpc>
              <a:spcBef>
                <a:spcPts val="600"/>
              </a:spcBef>
              <a:spcAft>
                <a:spcPts val="0"/>
              </a:spcAft>
              <a:buSzPts val="1656"/>
              <a:buChar char="◼"/>
              <a:defRPr/>
            </a:lvl6pPr>
            <a:lvl7pPr marL="3200400" lvl="6" indent="-334010" algn="l" rtl="0">
              <a:lnSpc>
                <a:spcPct val="100000"/>
              </a:lnSpc>
              <a:spcBef>
                <a:spcPts val="600"/>
              </a:spcBef>
              <a:spcAft>
                <a:spcPts val="0"/>
              </a:spcAft>
              <a:buSzPts val="1656"/>
              <a:buChar char="◼"/>
              <a:defRPr/>
            </a:lvl7pPr>
            <a:lvl8pPr marL="3657600" lvl="7" indent="-334010" algn="l" rtl="0">
              <a:lnSpc>
                <a:spcPct val="100000"/>
              </a:lnSpc>
              <a:spcBef>
                <a:spcPts val="600"/>
              </a:spcBef>
              <a:spcAft>
                <a:spcPts val="0"/>
              </a:spcAft>
              <a:buSzPts val="1656"/>
              <a:buChar char="◼"/>
              <a:defRPr/>
            </a:lvl8pPr>
            <a:lvl9pPr marL="4114800" lvl="8" indent="-334010" algn="l" rtl="0">
              <a:lnSpc>
                <a:spcPct val="100000"/>
              </a:lnSpc>
              <a:spcBef>
                <a:spcPts val="600"/>
              </a:spcBef>
              <a:spcAft>
                <a:spcPts val="600"/>
              </a:spcAft>
              <a:buSzPts val="1656"/>
              <a:buChar char="◼"/>
              <a:defRPr/>
            </a:lvl9pPr>
          </a:lstStyle>
          <a:p/>
        </p:txBody>
      </p:sp>
      <p:sp>
        <p:nvSpPr>
          <p:cNvPr id="169" name="Google Shape;169;g26d77b5f3f3_0_170"/>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26d77b5f3f3_0_170"/>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26d77b5f3f3_0_170"/>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26d77b5f3f3_0_170"/>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73" name="Google Shape;173;g26d77b5f3f3_0_170"/>
          <p:cNvSpPr txBox="1"/>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174" name="Google Shape;174;g26d77b5f3f3_0_170"/>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33" name="Google Shape;33;p15"/>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16"/>
          <p:cNvSpPr txBox="1"/>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p:txBody>
      </p:sp>
      <p:sp>
        <p:nvSpPr>
          <p:cNvPr id="38" name="Google Shape;38;p16"/>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40" name="Google Shape;40;p16"/>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4" name="Google Shape;44;p17"/>
          <p:cNvSpPr txBox="1"/>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5" name="Google Shape;45;p17"/>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47" name="Google Shape;47;p17"/>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1" name="Google Shape;51;p18"/>
          <p:cNvSpPr txBox="1"/>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2" name="Google Shape;52;p18"/>
          <p:cNvSpPr txBox="1"/>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3" name="Google Shape;53;p18"/>
          <p:cNvSpPr txBox="1"/>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4010" algn="l">
              <a:lnSpc>
                <a:spcPct val="110000"/>
              </a:lnSpc>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4" name="Google Shape;54;p18"/>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56" name="Google Shape;56;p18"/>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19"/>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0" name="Google Shape;60;p19"/>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0"/>
          <p:cNvSpPr txBox="1"/>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p:txBody>
      </p:sp>
      <p:sp>
        <p:nvSpPr>
          <p:cNvPr id="65" name="Google Shape;65;p20"/>
          <p:cNvSpPr txBox="1"/>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66" name="Google Shape;66;p20"/>
          <p:cNvSpPr txBox="1"/>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68" name="Google Shape;68;p20"/>
          <p:cNvSpPr txBox="1"/>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type="pic" idx="2"/>
          </p:nvPr>
        </p:nvSpPr>
        <p:spPr>
          <a:xfrm>
            <a:off x="447817" y="641350"/>
            <a:ext cx="11290859" cy="3651249"/>
          </a:xfrm>
          <a:prstGeom prst="rect">
            <a:avLst/>
          </a:prstGeom>
          <a:noFill/>
          <a:ln>
            <a:noFill/>
          </a:ln>
        </p:spPr>
      </p:sp>
      <p:sp>
        <p:nvSpPr>
          <p:cNvPr id="72" name="Google Shape;72;p21"/>
          <p:cNvSpPr txBox="1"/>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73" name="Google Shape;73;p21"/>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75" name="Google Shape;75;p21"/>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1" name="Google Shape;11;p12"/>
          <p:cNvSpPr txBox="1"/>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p:txBody>
      </p:sp>
      <p:sp>
        <p:nvSpPr>
          <p:cNvPr id="12" name="Google Shape;12;p12"/>
          <p:cNvSpPr txBox="1"/>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p:txBody>
      </p:sp>
      <p:sp>
        <p:nvSpPr>
          <p:cNvPr id="13" name="Google Shape;13;p12"/>
          <p:cNvSpPr txBox="1"/>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 name="Google Shape;17;p12" descr="Logo&#10;&#10;Description automatically generated"/>
          <p:cNvPicPr preferRelativeResize="0"/>
          <p:nvPr/>
        </p:nvPicPr>
        <p:blipFill rotWithShape="1">
          <a:blip r:embed="rId12"/>
          <a:srcRect/>
          <a:stretch>
            <a:fill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2" name="Shape 92"/>
        <p:cNvGrpSpPr/>
        <p:nvPr/>
      </p:nvGrpSpPr>
      <p:grpSpPr>
        <a:xfrm>
          <a:off x="0" y="0"/>
          <a:ext cx="0" cy="0"/>
          <a:chOff x="0" y="0"/>
          <a:chExt cx="0" cy="0"/>
        </a:xfrm>
      </p:grpSpPr>
      <p:sp>
        <p:nvSpPr>
          <p:cNvPr id="93" name="Google Shape;93;g26d77b5f3f3_0_97"/>
          <p:cNvSpPr txBox="1"/>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p:txBody>
      </p:sp>
      <p:sp>
        <p:nvSpPr>
          <p:cNvPr id="94" name="Google Shape;94;g26d77b5f3f3_0_97"/>
          <p:cNvSpPr txBox="1"/>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660"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515"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800"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735"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450"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p:txBody>
      </p:sp>
      <p:sp>
        <p:nvSpPr>
          <p:cNvPr id="95" name="Google Shape;95;g26d77b5f3f3_0_97"/>
          <p:cNvSpPr txBox="1"/>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p:txBody>
      </p:sp>
      <p:sp>
        <p:nvSpPr>
          <p:cNvPr id="96" name="Google Shape;96;g26d77b5f3f3_0_97"/>
          <p:cNvSpPr txBox="1"/>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fld>
            <a:endParaRPr lang="en-US"/>
          </a:p>
        </p:txBody>
      </p:sp>
      <p:sp>
        <p:nvSpPr>
          <p:cNvPr id="97" name="Google Shape;97;g26d77b5f3f3_0_97"/>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26d77b5f3f3_0_97"/>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26d77b5f3f3_0_97"/>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g26d77b5f3f3_0_97" descr="Logo&#10;&#10;Description automatically generated"/>
          <p:cNvPicPr preferRelativeResize="0"/>
          <p:nvPr/>
        </p:nvPicPr>
        <p:blipFill rotWithShape="1">
          <a:blip r:embed="rId12"/>
          <a:srcRect/>
          <a:stretch>
            <a:fill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hyperlink" Target="https://docs.python.org/3/library/tkinter.html" TargetMode="External"/><Relationship Id="rId2" Type="http://schemas.openxmlformats.org/officeDocument/2006/relationships/hyperlink" Target="https://pypi.org/project/pynput/" TargetMode="External"/><Relationship Id="rId1" Type="http://schemas.openxmlformats.org/officeDocument/2006/relationships/hyperlink" Target="https://www.youtube.com/watch?v=V5-LSvv2er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1"/>
          <p:cNvSpPr txBox="1"/>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 AND SECURITY</a:t>
            </a:r>
            <a:endParaRPr lang="en-US" b="1">
              <a:solidFill>
                <a:schemeClr val="accent1"/>
              </a:solidFill>
              <a:latin typeface="Arial"/>
              <a:ea typeface="Arial"/>
              <a:cs typeface="Arial"/>
              <a:sym typeface="Arial"/>
            </a:endParaRPr>
          </a:p>
        </p:txBody>
      </p:sp>
      <p:sp>
        <p:nvSpPr>
          <p:cNvPr id="180" name="Google Shape;180;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lang="en-US" sz="3200" b="1" i="0" u="none" strike="noStrike" cap="none">
              <a:solidFill>
                <a:srgbClr val="1482AB"/>
              </a:solidFill>
              <a:latin typeface="Arial"/>
              <a:ea typeface="Arial"/>
              <a:cs typeface="Arial"/>
              <a:sym typeface="Arial"/>
            </a:endParaRPr>
          </a:p>
        </p:txBody>
      </p:sp>
      <p:sp>
        <p:nvSpPr>
          <p:cNvPr id="181" name="Google Shape;181;p1"/>
          <p:cNvSpPr txBox="1"/>
          <p:nvPr/>
        </p:nvSpPr>
        <p:spPr>
          <a:xfrm>
            <a:off x="952729" y="4586365"/>
            <a:ext cx="10144984"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482AB"/>
                </a:solidFill>
                <a:latin typeface="Arial"/>
                <a:ea typeface="Arial"/>
                <a:cs typeface="Arial"/>
                <a:sym typeface="Arial"/>
              </a:rPr>
              <a:t>Presented By:</a:t>
            </a:r>
            <a:endParaRPr lang="en-US" sz="2000" b="1" i="0" u="none" strike="noStrike" cap="none">
              <a:solidFill>
                <a:srgbClr val="1482AB"/>
              </a:solidFill>
              <a:latin typeface="Arial"/>
              <a:ea typeface="Arial"/>
              <a:cs typeface="Arial"/>
              <a:sym typeface="Arial"/>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1. </a:t>
            </a:r>
            <a:r>
              <a:rPr lang="" altLang="en-US" sz="2000" b="1">
                <a:solidFill>
                  <a:srgbClr val="1482AB"/>
                </a:solidFill>
                <a:latin typeface="Arial"/>
                <a:ea typeface="Arial"/>
                <a:cs typeface="Arial"/>
                <a:sym typeface="Arial"/>
              </a:rPr>
              <a:t>Murali</a:t>
            </a:r>
            <a:r>
              <a:rPr lang="en-US" sz="2000" b="1">
                <a:solidFill>
                  <a:srgbClr val="1482AB"/>
                </a:solidFill>
                <a:latin typeface="Arial"/>
                <a:ea typeface="Arial"/>
                <a:cs typeface="Arial"/>
                <a:sym typeface="Arial"/>
              </a:rPr>
              <a:t> </a:t>
            </a:r>
            <a:r>
              <a:rPr lang="" altLang="en-US" sz="2000" b="1">
                <a:solidFill>
                  <a:srgbClr val="1482AB"/>
                </a:solidFill>
                <a:latin typeface="Arial"/>
                <a:ea typeface="Arial"/>
                <a:cs typeface="Arial"/>
                <a:sym typeface="Arial"/>
              </a:rPr>
              <a:t>B</a:t>
            </a:r>
            <a:r>
              <a:rPr lang="en-US" sz="2000" b="1">
                <a:solidFill>
                  <a:srgbClr val="1482AB"/>
                </a:solidFill>
                <a:latin typeface="Arial"/>
                <a:ea typeface="Arial"/>
                <a:cs typeface="Arial"/>
                <a:sym typeface="Arial"/>
              </a:rPr>
              <a:t>– College of Engineering Guindy – Computer Science Department</a:t>
            </a:r>
            <a:endParaRPr lang="en-US" sz="2000" b="1">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7"/>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lang="en-US" sz="4400" b="1">
              <a:solidFill>
                <a:schemeClr val="accent1"/>
              </a:solidFill>
              <a:latin typeface="Arial"/>
              <a:ea typeface="Arial"/>
              <a:cs typeface="Arial"/>
              <a:sym typeface="Arial"/>
            </a:endParaRPr>
          </a:p>
        </p:txBody>
      </p:sp>
      <p:sp>
        <p:nvSpPr>
          <p:cNvPr id="239" name="Google Shape;239;p7"/>
          <p:cNvSpPr txBox="1"/>
          <p:nvPr>
            <p:ph type="body" idx="1"/>
          </p:nvPr>
        </p:nvSpPr>
        <p:spPr>
          <a:xfrm>
            <a:off x="581192" y="1302026"/>
            <a:ext cx="11029615" cy="1111565"/>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The KeyLogger works flawlessly being able to register the keystrokes once the user starts the program from the GUI.</a:t>
            </a:r>
            <a:endParaRPr sz="2400"/>
          </a:p>
        </p:txBody>
      </p:sp>
      <p:pic>
        <p:nvPicPr>
          <p:cNvPr id="240" name="Google Shape;240;p7"/>
          <p:cNvPicPr preferRelativeResize="0"/>
          <p:nvPr/>
        </p:nvPicPr>
        <p:blipFill rotWithShape="1">
          <a:blip r:embed="rId1"/>
          <a:srcRect/>
          <a:stretch>
            <a:fillRect/>
          </a:stretch>
        </p:blipFill>
        <p:spPr>
          <a:xfrm>
            <a:off x="2406883" y="2697779"/>
            <a:ext cx="3087723" cy="3258248"/>
          </a:xfrm>
          <a:prstGeom prst="rect">
            <a:avLst/>
          </a:prstGeom>
          <a:noFill/>
          <a:ln>
            <a:noFill/>
          </a:ln>
        </p:spPr>
      </p:pic>
      <p:pic>
        <p:nvPicPr>
          <p:cNvPr id="241" name="Google Shape;241;p7"/>
          <p:cNvPicPr preferRelativeResize="0"/>
          <p:nvPr/>
        </p:nvPicPr>
        <p:blipFill rotWithShape="1">
          <a:blip r:embed="rId2"/>
          <a:srcRect/>
          <a:stretch>
            <a:fillRect/>
          </a:stretch>
        </p:blipFill>
        <p:spPr>
          <a:xfrm>
            <a:off x="6838673" y="2697780"/>
            <a:ext cx="2997112" cy="32582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8"/>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lang="en-US" sz="4400" b="1">
              <a:solidFill>
                <a:schemeClr val="accent1"/>
              </a:solidFill>
              <a:latin typeface="Arial"/>
              <a:ea typeface="Arial"/>
              <a:cs typeface="Arial"/>
              <a:sym typeface="Arial"/>
            </a:endParaRPr>
          </a:p>
        </p:txBody>
      </p:sp>
      <p:sp>
        <p:nvSpPr>
          <p:cNvPr id="247" name="Google Shape;247;p8"/>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The development of a keylogger, as discussed, opens up a broad spectrum of possibilities for educational purposes, security enhancements, and system monitoring, provided it is approached with a strong ethical foundation and legal compliance. Future enhancements could significantly improve its utility, security, and efficiency, ranging from advanced data analysis and user interface improvements to enhanced security measures and cross-platform support. However, the utmost care must be taken to ensure user consent, data protection, and the ethical use of such tools to respect privacy and legal boundaries. In conclusion, while the technical advancements in keylogging present many opportunities for growth and learning, they also underscore the importance of responsible use and the protection of individual privacy.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9"/>
          <p:cNvSpPr txBox="1"/>
          <p:nvPr>
            <p:ph type="body" idx="1"/>
          </p:nvPr>
        </p:nvSpPr>
        <p:spPr>
          <a:xfrm>
            <a:off x="535667" y="1374951"/>
            <a:ext cx="11029500" cy="4673400"/>
          </a:xfrm>
          <a:prstGeom prst="rect">
            <a:avLst/>
          </a:prstGeom>
          <a:noFill/>
          <a:ln>
            <a:noFill/>
          </a:ln>
        </p:spPr>
        <p:txBody>
          <a:bodyPr spcFirstLastPara="1" wrap="square" lIns="91425" tIns="45700" rIns="91425" bIns="45700" anchor="ctr" anchorCtr="0">
            <a:normAutofit fontScale="55000"/>
          </a:bodyPr>
          <a:lstStyle/>
          <a:p>
            <a:pPr marL="0" marR="0" lvl="0" indent="0" algn="l" rtl="0">
              <a:lnSpc>
                <a:spcPct val="110000"/>
              </a:lnSpc>
              <a:spcBef>
                <a:spcPts val="940"/>
              </a:spcBef>
              <a:spcAft>
                <a:spcPts val="0"/>
              </a:spcAft>
              <a:buNone/>
            </a:pPr>
            <a:r>
              <a:rPr lang="en-US" sz="2000" b="1"/>
              <a:t>           1.Advanced Data Filtering and Analysis</a:t>
            </a:r>
            <a:endParaRPr sz="2000" b="1"/>
          </a:p>
          <a:p>
            <a:pPr marL="306070" marR="0" lvl="0" indent="0" algn="l" rtl="0">
              <a:lnSpc>
                <a:spcPct val="110000"/>
              </a:lnSpc>
              <a:spcBef>
                <a:spcPts val="940"/>
              </a:spcBef>
              <a:spcAft>
                <a:spcPts val="0"/>
              </a:spcAft>
              <a:buNone/>
            </a:pPr>
            <a:r>
              <a:rPr lang="en-US" sz="2000" b="1"/>
              <a:t>Key Stroke Analysis: Implement algorithms to analyze keystroke dynamics for purposes like user authentication based on typing patterns.</a:t>
            </a:r>
            <a:endParaRPr sz="2000" b="1"/>
          </a:p>
          <a:p>
            <a:pPr marL="306070" marR="0" lvl="0" indent="0" algn="l" rtl="0">
              <a:lnSpc>
                <a:spcPct val="110000"/>
              </a:lnSpc>
              <a:spcBef>
                <a:spcPts val="940"/>
              </a:spcBef>
              <a:spcAft>
                <a:spcPts val="0"/>
              </a:spcAft>
              <a:buNone/>
            </a:pPr>
            <a:r>
              <a:rPr lang="en-US" sz="2000" b="1"/>
              <a:t>Filtering Sensitive Information: Automatically detect and filter out sensitive information like passwords or credit card numbers to enhance privacy protections.</a:t>
            </a:r>
            <a:endParaRPr sz="2000" b="1"/>
          </a:p>
          <a:p>
            <a:pPr marL="306070" marR="0" lvl="0" indent="0" algn="l" rtl="0">
              <a:lnSpc>
                <a:spcPct val="110000"/>
              </a:lnSpc>
              <a:spcBef>
                <a:spcPts val="940"/>
              </a:spcBef>
              <a:spcAft>
                <a:spcPts val="0"/>
              </a:spcAft>
              <a:buNone/>
            </a:pPr>
            <a:r>
              <a:rPr lang="en-US" sz="2000" b="1"/>
              <a:t>2. User Interface Improvements</a:t>
            </a:r>
            <a:endParaRPr sz="2000" b="1"/>
          </a:p>
          <a:p>
            <a:pPr marL="306070" marR="0" lvl="0" indent="0" algn="l" rtl="0">
              <a:lnSpc>
                <a:spcPct val="110000"/>
              </a:lnSpc>
              <a:spcBef>
                <a:spcPts val="940"/>
              </a:spcBef>
              <a:spcAft>
                <a:spcPts val="0"/>
              </a:spcAft>
              <a:buNone/>
            </a:pPr>
            <a:r>
              <a:rPr lang="en-US" sz="2000" b="1"/>
              <a:t>Real-time Monitoring Dashboard: Develop a more advanced GUI that provides real-time analytics, such as the frequency of certain keys or words, typing speed, and more.</a:t>
            </a:r>
            <a:endParaRPr sz="2000" b="1"/>
          </a:p>
          <a:p>
            <a:pPr marL="306070" marR="0" lvl="0" indent="0" algn="l" rtl="0">
              <a:lnSpc>
                <a:spcPct val="110000"/>
              </a:lnSpc>
              <a:spcBef>
                <a:spcPts val="940"/>
              </a:spcBef>
              <a:spcAft>
                <a:spcPts val="0"/>
              </a:spcAft>
              <a:buNone/>
            </a:pPr>
            <a:r>
              <a:rPr lang="en-US" sz="2000" b="1"/>
              <a:t>Configurable Settings: Add options for users to customize what gets logged (e.g., only specific applications or key types) and how data is reported.</a:t>
            </a:r>
            <a:endParaRPr sz="2000" b="1"/>
          </a:p>
          <a:p>
            <a:pPr marL="306070" marR="0" lvl="0" indent="0" algn="l" rtl="0">
              <a:lnSpc>
                <a:spcPct val="110000"/>
              </a:lnSpc>
              <a:spcBef>
                <a:spcPts val="940"/>
              </a:spcBef>
              <a:spcAft>
                <a:spcPts val="0"/>
              </a:spcAft>
              <a:buNone/>
            </a:pPr>
            <a:r>
              <a:rPr lang="en-US" sz="2000" b="1"/>
              <a:t>3. Enhanced Security Measures</a:t>
            </a:r>
            <a:endParaRPr sz="2000" b="1"/>
          </a:p>
          <a:p>
            <a:pPr marL="306070" marR="0" lvl="0" indent="0" algn="l" rtl="0">
              <a:lnSpc>
                <a:spcPct val="110000"/>
              </a:lnSpc>
              <a:spcBef>
                <a:spcPts val="940"/>
              </a:spcBef>
              <a:spcAft>
                <a:spcPts val="0"/>
              </a:spcAft>
              <a:buNone/>
            </a:pPr>
            <a:r>
              <a:rPr lang="en-US" sz="2000" b="1"/>
              <a:t>Encryption: Implement strong encryption for the logged data both at rest and in transit to ensure that if the data is intercepted, it remains unreadable.</a:t>
            </a:r>
            <a:endParaRPr sz="2000" b="1"/>
          </a:p>
          <a:p>
            <a:pPr marL="306070" marR="0" lvl="0" indent="0" algn="l" rtl="0">
              <a:lnSpc>
                <a:spcPct val="110000"/>
              </a:lnSpc>
              <a:spcBef>
                <a:spcPts val="940"/>
              </a:spcBef>
              <a:spcAft>
                <a:spcPts val="0"/>
              </a:spcAft>
              <a:buNone/>
            </a:pPr>
            <a:r>
              <a:rPr lang="en-US" sz="2000" b="1"/>
              <a:t>Secure Authentication: For applications where the logs might be accessed remotely, implement secure authentication mechanisms to protect access.</a:t>
            </a:r>
            <a:endParaRPr sz="2000" b="1"/>
          </a:p>
          <a:p>
            <a:pPr marL="306070" marR="0" lvl="0" indent="0" algn="l" rtl="0">
              <a:lnSpc>
                <a:spcPct val="110000"/>
              </a:lnSpc>
              <a:spcBef>
                <a:spcPts val="940"/>
              </a:spcBef>
              <a:spcAft>
                <a:spcPts val="0"/>
              </a:spcAft>
              <a:buNone/>
            </a:pPr>
            <a:r>
              <a:rPr lang="en-US" sz="2000" b="1"/>
              <a:t>4. Networking Capabilities</a:t>
            </a:r>
            <a:endParaRPr sz="2000" b="1"/>
          </a:p>
          <a:p>
            <a:pPr marL="306070" marR="0" lvl="0" indent="0" algn="l" rtl="0">
              <a:lnSpc>
                <a:spcPct val="110000"/>
              </a:lnSpc>
              <a:spcBef>
                <a:spcPts val="940"/>
              </a:spcBef>
              <a:spcAft>
                <a:spcPts val="0"/>
              </a:spcAft>
              <a:buNone/>
            </a:pPr>
            <a:r>
              <a:rPr lang="en-US" sz="2000" b="1"/>
              <a:t>Remote Logging: Add functionality for the keylogger to send the logged data to a remote server securely. This could be useful for remote monitoring with proper authorization and security measures in place.</a:t>
            </a:r>
            <a:endParaRPr sz="2000" b="1"/>
          </a:p>
          <a:p>
            <a:pPr marL="306070" marR="0" lvl="0" indent="0" algn="l" rtl="0">
              <a:lnSpc>
                <a:spcPct val="110000"/>
              </a:lnSpc>
              <a:spcBef>
                <a:spcPts val="940"/>
              </a:spcBef>
              <a:spcAft>
                <a:spcPts val="0"/>
              </a:spcAft>
              <a:buNone/>
            </a:pPr>
            <a:r>
              <a:rPr lang="en-US" sz="2000" b="1"/>
              <a:t>Cloud Integration: Enable integration with cloud services for data storage and analysis, providing backups and the ability to access the data from any device securely.</a:t>
            </a:r>
            <a:endParaRPr sz="2000" b="1"/>
          </a:p>
          <a:p>
            <a:pPr marL="0" lvl="0" indent="0" algn="l" rtl="0">
              <a:lnSpc>
                <a:spcPct val="110000"/>
              </a:lnSpc>
              <a:spcBef>
                <a:spcPts val="940"/>
              </a:spcBef>
              <a:spcAft>
                <a:spcPts val="0"/>
              </a:spcAft>
              <a:buSzPct val="108000"/>
              <a:buNone/>
            </a:pPr>
          </a:p>
        </p:txBody>
      </p:sp>
      <p:sp>
        <p:nvSpPr>
          <p:cNvPr id="253" name="Google Shape;253;p9"/>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lang="en-US" sz="4400" b="1" cap="none">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lang="en-US" sz="4400" b="1">
              <a:solidFill>
                <a:schemeClr val="accent1"/>
              </a:solidFill>
              <a:latin typeface="Arial"/>
              <a:ea typeface="Arial"/>
              <a:cs typeface="Arial"/>
              <a:sym typeface="Arial"/>
            </a:endParaRPr>
          </a:p>
        </p:txBody>
      </p:sp>
      <p:sp>
        <p:nvSpPr>
          <p:cNvPr id="259" name="Google Shape;259;p10"/>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u="sng">
                <a:solidFill>
                  <a:srgbClr val="0F0F0F"/>
                </a:solidFill>
                <a:hlinkClick r:id="rId1"/>
              </a:rPr>
              <a:t>https://www.youtube.com/watch?v=V5-LSvv2erk</a:t>
            </a:r>
            <a:endParaRPr sz="2400">
              <a:solidFill>
                <a:srgbClr val="0F0F0F"/>
              </a:solidFill>
            </a:endParaRPr>
          </a:p>
          <a:p>
            <a:pPr marL="305435" lvl="0" indent="-305435" algn="l" rtl="0">
              <a:lnSpc>
                <a:spcPct val="110000"/>
              </a:lnSpc>
              <a:spcBef>
                <a:spcPts val="1080"/>
              </a:spcBef>
              <a:spcAft>
                <a:spcPts val="0"/>
              </a:spcAft>
              <a:buSzPts val="2208"/>
              <a:buChar char="◼"/>
            </a:pPr>
            <a:r>
              <a:rPr lang="en-US" sz="2400" u="sng">
                <a:solidFill>
                  <a:schemeClr val="hlink"/>
                </a:solidFill>
                <a:hlinkClick r:id="rId2"/>
              </a:rPr>
              <a:t>https://pypi.org/project/pynput/</a:t>
            </a:r>
            <a:endParaRPr sz="2400">
              <a:solidFill>
                <a:srgbClr val="0F0F0F"/>
              </a:solidFill>
            </a:endParaRPr>
          </a:p>
          <a:p>
            <a:pPr marL="305435" lvl="0" indent="-305435" algn="l" rtl="0">
              <a:lnSpc>
                <a:spcPct val="110000"/>
              </a:lnSpc>
              <a:spcBef>
                <a:spcPts val="1080"/>
              </a:spcBef>
              <a:spcAft>
                <a:spcPts val="0"/>
              </a:spcAft>
              <a:buSzPts val="2208"/>
              <a:buChar char="◼"/>
            </a:pPr>
            <a:r>
              <a:rPr lang="en-US" sz="2400" u="sng">
                <a:solidFill>
                  <a:schemeClr val="hlink"/>
                </a:solidFill>
                <a:hlinkClick r:id="rId3"/>
              </a:rPr>
              <a:t>https://docs.python.org/3/library/tkinter.html</a:t>
            </a:r>
            <a:endParaRPr sz="1800">
              <a:solidFill>
                <a:schemeClr val="dk1"/>
              </a:solidFill>
              <a:latin typeface="Calibri"/>
              <a:ea typeface="Calibri"/>
              <a:cs typeface="Calibri"/>
              <a:sym typeface="Calibri"/>
            </a:endParaRPr>
          </a:p>
          <a:p>
            <a:pPr marL="305435" lvl="0" indent="-305435" algn="l" rtl="0">
              <a:lnSpc>
                <a:spcPct val="110000"/>
              </a:lnSpc>
              <a:spcBef>
                <a:spcPts val="1080"/>
              </a:spcBef>
              <a:spcAft>
                <a:spcPts val="0"/>
              </a:spcAft>
              <a:buSzPts val="2208"/>
              <a:buChar char="◼"/>
            </a:pPr>
            <a:r>
              <a:rPr lang="en-US" sz="1800">
                <a:solidFill>
                  <a:schemeClr val="dk1"/>
                </a:solidFill>
                <a:latin typeface="Calibri"/>
                <a:ea typeface="Calibri"/>
                <a:cs typeface="Calibri"/>
                <a:sym typeface="Calibri"/>
              </a:rPr>
              <a:t>Ahmad, Rashid, et al. </a:t>
            </a:r>
            <a:r>
              <a:rPr lang="en-US" sz="1800" b="1">
                <a:solidFill>
                  <a:schemeClr val="dk1"/>
                </a:solidFill>
                <a:latin typeface="Calibri"/>
                <a:ea typeface="Calibri"/>
                <a:cs typeface="Calibri"/>
                <a:sym typeface="Calibri"/>
              </a:rPr>
              <a:t>"Anomaly detection techniques in computer network security: A review."</a:t>
            </a:r>
            <a:r>
              <a:rPr lang="en-US"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11"/>
          <p:cNvSpPr txBox="1"/>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lang="en-US"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
          <p:cNvSpPr txBox="1"/>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lang="en-US" b="1">
              <a:solidFill>
                <a:srgbClr val="002060"/>
              </a:solidFill>
              <a:latin typeface="Arial"/>
              <a:ea typeface="Arial"/>
              <a:cs typeface="Arial"/>
              <a:sym typeface="Arial"/>
            </a:endParaRPr>
          </a:p>
        </p:txBody>
      </p:sp>
      <p:sp>
        <p:nvSpPr>
          <p:cNvPr id="187" name="Google Shape;187;p2"/>
          <p:cNvSpPr txBox="1"/>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a:t>
            </a:r>
            <a:endParaRPr sz="2000" b="1">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lang="en-US" sz="2000" b="1">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375"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3"/>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93" name="Google Shape;193;p3"/>
          <p:cNvSpPr txBox="1"/>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4"/>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99" name="Google Shape;199;p4"/>
          <p:cNvSpPr txBox="1"/>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1. Enhanced Security Measures: Implement robust encryption techniques to safeguard logged data both at rest and during transmission. Incorporate secure authentication mechanisms to control access to the logged data, ensuring it remains protected against unauthorized access.</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2. Advanced Data Analysis: Integrate algorithms for analyzing keystroke dynamics to enhance user authentication based on typing patterns. Develop filters to automatically detect and redact sensitive information such as passwords or financial data to bolster privacy protections.</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spcBef>
                <a:spcPts val="840"/>
              </a:spcBef>
              <a:spcAft>
                <a:spcPts val="0"/>
              </a:spcAft>
              <a:buNone/>
            </a:pPr>
            <a:r>
              <a:rPr lang="en-US" b="1">
                <a:latin typeface="Calibri"/>
                <a:ea typeface="Calibri"/>
                <a:cs typeface="Calibri"/>
                <a:sym typeface="Calibri"/>
              </a:rPr>
              <a:t>3. Cross-Platform Support: Extend the keylogger's compatibility to various operating systems, including Windows, macOS, and Linux, to broaden its applicability and reach a wider user base.</a:t>
            </a:r>
            <a:endParaRPr b="1">
              <a:latin typeface="Calibri"/>
              <a:ea typeface="Calibri"/>
              <a:cs typeface="Calibri"/>
              <a:sym typeface="Calibri"/>
            </a:endParaRPr>
          </a:p>
          <a:p>
            <a:pPr marL="306070" lvl="0" indent="0" algn="l" rtl="0">
              <a:spcBef>
                <a:spcPts val="840"/>
              </a:spcBef>
              <a:spcAft>
                <a:spcPts val="0"/>
              </a:spcAft>
              <a:buNone/>
            </a:pPr>
            <a:endParaRPr b="1">
              <a:latin typeface="Calibri"/>
              <a:ea typeface="Calibri"/>
              <a:cs typeface="Calibri"/>
              <a:sym typeface="Calibri"/>
            </a:endParaRPr>
          </a:p>
          <a:p>
            <a:pPr marL="306070" lvl="0" indent="0" algn="l" rtl="0">
              <a:lnSpc>
                <a:spcPct val="110000"/>
              </a:lnSpc>
              <a:spcBef>
                <a:spcPts val="840"/>
              </a:spcBef>
              <a:spcAft>
                <a:spcPts val="0"/>
              </a:spcAft>
              <a:buNone/>
            </a:pPr>
            <a:endParaRPr b="1">
              <a:latin typeface="Calibri"/>
              <a:ea typeface="Calibri"/>
              <a:cs typeface="Calibri"/>
              <a:sym typeface="Calibri"/>
            </a:endParaRPr>
          </a:p>
          <a:p>
            <a:pPr marL="0" lvl="0" indent="0" algn="l" rtl="0">
              <a:lnSpc>
                <a:spcPct val="110000"/>
              </a:lnSpc>
              <a:spcBef>
                <a:spcPts val="940"/>
              </a:spcBef>
              <a:spcAft>
                <a:spcPts val="0"/>
              </a:spcAft>
              <a:buSzPts val="1564"/>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5"/>
          <p:cNvSpPr txBox="1"/>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205" name="Google Shape;205;p5"/>
          <p:cNvSpPr txBox="1"/>
          <p:nvPr>
            <p:ph type="body" idx="1"/>
          </p:nvPr>
        </p:nvSpPr>
        <p:spPr>
          <a:xfrm>
            <a:off x="0" y="1302025"/>
            <a:ext cx="11610600" cy="5471100"/>
          </a:xfrm>
          <a:prstGeom prst="rect">
            <a:avLst/>
          </a:prstGeom>
          <a:noFill/>
          <a:ln>
            <a:noFill/>
          </a:ln>
        </p:spPr>
        <p:txBody>
          <a:bodyPr spcFirstLastPara="1" wrap="square" lIns="91425" tIns="45700" rIns="91425" bIns="45700" anchor="ctr" anchorCtr="0">
            <a:normAutofit fontScale="70000"/>
          </a:bodyPr>
          <a:lstStyle/>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1. System Requirements Analysis: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Identify stakeholders and their requirements, including end-users, administrators, and legal/regulatory bodies.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Define functional and non-functional requirements, such as logging capabilities, user interface design, security measures, and compliance with privacy laws.</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2. System Architecture Design: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Design a modular and scalable architecture that separates concerns and promotes maintainability and extensibility.</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Define components such as the user interface, keylogging engine, data storage, encryption modules, and authentication mechanisms.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Specify interfaces and protocols for communication between components, ensuring interoperability and flexibility.</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3. Security Integration: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Integrate security measures throughout the system architecture, including encryption for logged data, secure authentication mechanisms, and access control policies.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Conduct threat modeling and risk assessment to identify potential vulnerabilities and mitigate them through appropriate security controls.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Implement secure coding practices to prevent common security vulnerabilities such as injection attacks, buffer overflows, and privilege escalation.</a:t>
            </a:r>
            <a:endParaRPr sz="1800" b="1">
              <a:solidFill>
                <a:srgbClr val="0F0F0F"/>
              </a:solidFill>
            </a:endParaRPr>
          </a:p>
          <a:p>
            <a:pPr marL="0" lvl="0" indent="0" algn="l" rtl="0">
              <a:spcBef>
                <a:spcPts val="925"/>
              </a:spcBef>
              <a:spcAft>
                <a:spcPts val="0"/>
              </a:spcAft>
              <a:buSzPct val="61000"/>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g26d77b5f3f3_0_274"/>
          <p:cNvSpPr txBox="1"/>
          <p:nvPr>
            <p:ph type="body" idx="1"/>
          </p:nvPr>
        </p:nvSpPr>
        <p:spPr>
          <a:xfrm>
            <a:off x="581200" y="463725"/>
            <a:ext cx="11029500" cy="6172200"/>
          </a:xfrm>
          <a:prstGeom prst="rect">
            <a:avLst/>
          </a:prstGeom>
        </p:spPr>
        <p:txBody>
          <a:bodyPr spcFirstLastPara="1" wrap="square" lIns="91425" tIns="45700" rIns="91425" bIns="45700" anchor="ctr" anchorCtr="0">
            <a:normAutofit fontScale="77500" lnSpcReduction="10000"/>
          </a:bodyPr>
          <a:lstStyle/>
          <a:p>
            <a:pPr marL="0" lvl="0" indent="0" algn="l" rtl="0">
              <a:spcBef>
                <a:spcPts val="925"/>
              </a:spcBef>
              <a:spcAft>
                <a:spcPts val="0"/>
              </a:spcAft>
              <a:buClr>
                <a:schemeClr val="dk1"/>
              </a:buClr>
              <a:buSzPct val="61000"/>
              <a:buFont typeface="Arial"/>
              <a:buNone/>
            </a:pPr>
            <a:r>
              <a:rPr lang="en-US" sz="1800" b="1">
                <a:solidFill>
                  <a:srgbClr val="0F0F0F"/>
                </a:solidFill>
              </a:rPr>
              <a:t>4.Ethical Considerations: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Incorporate ethical considerations into the system design and development process, including user consent mechanisms, transparency about data collection practices, and safeguards against misuse.</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Provide clear documentation and guidance on ethical use and legal compliance, emphasizing respect for privacy and individual rights.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Implement accountability measures, such as audit trails and user activity logging, to promote transparency and accountability in system usage.</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5. Cross-Platform Compatibility:</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Ensure compatibility with multiple operating systems by designing platform-independent components and leveraging cross-platform development frameworks or technologies.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Conduct thorough testing and validation across different operating environments to identify and address platform-specific issues or dependencies.</a:t>
            </a:r>
            <a:endParaRPr sz="1800" b="1">
              <a:solidFill>
                <a:srgbClr val="0F0F0F"/>
              </a:solidFill>
            </a:endParaRPr>
          </a:p>
          <a:p>
            <a:pPr marL="0" lvl="0" indent="0" algn="l" rtl="0">
              <a:spcBef>
                <a:spcPts val="925"/>
              </a:spcBef>
              <a:spcAft>
                <a:spcPts val="0"/>
              </a:spcAft>
              <a:buClr>
                <a:schemeClr val="dk1"/>
              </a:buClr>
              <a:buSzPct val="61000"/>
              <a:buFont typeface="Arial"/>
              <a:buNone/>
            </a:pP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6. Performance Optimization:</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Optimize system performance through efficient data handling, resource utilization, and algorithmic optimizations.</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Employ techniques such as caching, batching, and parallel processing to minimize latency and maximize throughput.</a:t>
            </a:r>
            <a:endParaRPr sz="1800" b="1">
              <a:solidFill>
                <a:srgbClr val="0F0F0F"/>
              </a:solidFill>
            </a:endParaRPr>
          </a:p>
          <a:p>
            <a:pPr marL="0" lvl="0" indent="0" algn="l" rtl="0">
              <a:spcBef>
                <a:spcPts val="925"/>
              </a:spcBef>
              <a:spcAft>
                <a:spcPts val="0"/>
              </a:spcAft>
              <a:buClr>
                <a:schemeClr val="dk1"/>
              </a:buClr>
              <a:buSzPct val="61000"/>
              <a:buFont typeface="Arial"/>
              <a:buNone/>
            </a:pPr>
            <a:r>
              <a:rPr lang="en-US" sz="1800" b="1">
                <a:solidFill>
                  <a:srgbClr val="0F0F0F"/>
                </a:solidFill>
              </a:rPr>
              <a:t>   - Monitor system performance in real-time and apply tuning adjustments as needed to maintain optimal operation under varying workloads.</a:t>
            </a:r>
            <a:endParaRPr sz="1800" b="1">
              <a:solidFill>
                <a:srgbClr val="0F0F0F"/>
              </a:solidFill>
            </a:endParaRPr>
          </a:p>
          <a:p>
            <a:pPr marL="0" lvl="0" indent="0" algn="l" rtl="0">
              <a:spcBef>
                <a:spcPts val="925"/>
              </a:spcBef>
              <a:spcAft>
                <a:spcPts val="0"/>
              </a:spcAft>
              <a:buClr>
                <a:schemeClr val="dk1"/>
              </a:buClr>
              <a:buSzPct val="97000"/>
              <a:buFont typeface="Arial"/>
              <a:buNone/>
            </a:pPr>
            <a:endParaRPr sz="1800" b="1">
              <a:solidFill>
                <a:srgbClr val="0F0F0F"/>
              </a:solidFill>
            </a:endParaRPr>
          </a:p>
          <a:p>
            <a:pPr marL="0" lvl="0" indent="0" algn="l" rtl="0">
              <a:spcBef>
                <a:spcPts val="360"/>
              </a:spcBef>
              <a:spcAft>
                <a:spcPts val="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6"/>
          <p:cNvSpPr txBox="1"/>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lang="en-US" sz="4400" b="1">
              <a:solidFill>
                <a:schemeClr val="accent1"/>
              </a:solidFill>
              <a:latin typeface="Arial"/>
              <a:ea typeface="Arial"/>
              <a:cs typeface="Arial"/>
              <a:sym typeface="Arial"/>
            </a:endParaRPr>
          </a:p>
        </p:txBody>
      </p:sp>
      <p:sp>
        <p:nvSpPr>
          <p:cNvPr id="217" name="Google Shape;217;p6"/>
          <p:cNvSpPr txBox="1"/>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104"/>
              <a:buNone/>
            </a:pPr>
            <a:r>
              <a:rPr lang="en-US" sz="1200"/>
              <a:t>Our keylogging application utilizes a simple yet effective algorithm to capture keystrokes in real-time. Here's a breakdown of how it works:</a:t>
            </a:r>
            <a:endParaRPr lang="en-US" sz="1200"/>
          </a:p>
          <a:p>
            <a:pPr marL="0" lvl="0" indent="0" algn="l" rtl="0">
              <a:lnSpc>
                <a:spcPct val="110000"/>
              </a:lnSpc>
              <a:spcBef>
                <a:spcPts val="600"/>
              </a:spcBef>
              <a:spcAft>
                <a:spcPts val="0"/>
              </a:spcAft>
              <a:buSzPts val="1104"/>
              <a:buNone/>
            </a:pPr>
            <a:endParaRPr sz="1200"/>
          </a:p>
          <a:p>
            <a:pPr marL="0" lvl="0" indent="0" algn="l" rtl="0">
              <a:lnSpc>
                <a:spcPct val="110000"/>
              </a:lnSpc>
              <a:spcBef>
                <a:spcPts val="600"/>
              </a:spcBef>
              <a:spcAft>
                <a:spcPts val="0"/>
              </a:spcAft>
              <a:buSzPts val="1288"/>
              <a:buNone/>
            </a:pPr>
            <a:r>
              <a:rPr lang="en-US" sz="1400" b="1"/>
              <a:t>Algorithm Overview:</a:t>
            </a:r>
            <a:endParaRPr sz="1200"/>
          </a:p>
          <a:p>
            <a:pPr marL="306070" lvl="0" indent="-306070" algn="l" rtl="0">
              <a:lnSpc>
                <a:spcPct val="110000"/>
              </a:lnSpc>
              <a:spcBef>
                <a:spcPts val="600"/>
              </a:spcBef>
              <a:spcAft>
                <a:spcPts val="0"/>
              </a:spcAft>
              <a:buSzPts val="1104"/>
              <a:buChar char="◼"/>
            </a:pPr>
            <a:r>
              <a:rPr lang="en-US" sz="1200"/>
              <a:t>Keyboard Monitoring: We leverage the pynput library to monitor keyboard events, capturing key presses and releases as they occur.</a:t>
            </a:r>
            <a:endParaRPr lang="en-US" sz="1200"/>
          </a:p>
          <a:p>
            <a:pPr marL="306070" lvl="0" indent="-306070" algn="l" rtl="0">
              <a:lnSpc>
                <a:spcPct val="110000"/>
              </a:lnSpc>
              <a:spcBef>
                <a:spcPts val="600"/>
              </a:spcBef>
              <a:spcAft>
                <a:spcPts val="0"/>
              </a:spcAft>
              <a:buSzPts val="1104"/>
              <a:buChar char="◼"/>
            </a:pPr>
            <a:r>
              <a:rPr lang="en-US" sz="1200"/>
              <a:t>Event Handling: Upon detecting a key press or release event, the corresponding callback functions (on_press and on_release) are triggered to handle the event.</a:t>
            </a:r>
            <a:endParaRPr lang="en-US" sz="1200"/>
          </a:p>
          <a:p>
            <a:pPr marL="306070" lvl="0" indent="-306070" algn="l" rtl="0">
              <a:lnSpc>
                <a:spcPct val="110000"/>
              </a:lnSpc>
              <a:spcBef>
                <a:spcPts val="600"/>
              </a:spcBef>
              <a:spcAft>
                <a:spcPts val="0"/>
              </a:spcAft>
              <a:buSzPts val="1104"/>
              <a:buChar char="◼"/>
            </a:pPr>
            <a:r>
              <a:rPr lang="en-US" sz="1200"/>
              <a:t>Data Logging: Keystroke data is logged in two formats: a text file (key_log.txt) and a JSON file (key_log.json). This allows for easy storage and retrieval of captured keystrokes.</a:t>
            </a:r>
            <a:endParaRPr lang="en-US" sz="1200"/>
          </a:p>
          <a:p>
            <a:pPr marL="0" lvl="0" indent="0" algn="l" rtl="0">
              <a:lnSpc>
                <a:spcPct val="110000"/>
              </a:lnSpc>
              <a:spcBef>
                <a:spcPts val="600"/>
              </a:spcBef>
              <a:spcAft>
                <a:spcPts val="0"/>
              </a:spcAft>
              <a:buSzPts val="1104"/>
              <a:buNone/>
            </a:pPr>
            <a:endParaRPr sz="1200"/>
          </a:p>
          <a:p>
            <a:pPr marL="0" lvl="0" indent="0" algn="l" rtl="0">
              <a:lnSpc>
                <a:spcPct val="110000"/>
              </a:lnSpc>
              <a:spcBef>
                <a:spcPts val="600"/>
              </a:spcBef>
              <a:spcAft>
                <a:spcPts val="0"/>
              </a:spcAft>
              <a:buSzPts val="1288"/>
              <a:buNone/>
            </a:pPr>
            <a:r>
              <a:rPr lang="en-US" sz="1400" b="1"/>
              <a:t>Deployment:</a:t>
            </a:r>
            <a:endParaRPr lang="en-US" sz="1400" b="1"/>
          </a:p>
          <a:p>
            <a:pPr marL="306070" lvl="0" indent="-306070" algn="l" rtl="0">
              <a:lnSpc>
                <a:spcPct val="110000"/>
              </a:lnSpc>
              <a:spcBef>
                <a:spcPts val="600"/>
              </a:spcBef>
              <a:spcAft>
                <a:spcPts val="0"/>
              </a:spcAft>
              <a:buSzPts val="1104"/>
              <a:buChar char="◼"/>
            </a:pPr>
            <a:r>
              <a:rPr lang="en-US" sz="1200"/>
              <a:t>Our application is deployed using the tkinter library to provide a user-friendly interface for starting and stopping the keylogging process.</a:t>
            </a:r>
            <a:endParaRPr lang="en-US" sz="1200"/>
          </a:p>
          <a:p>
            <a:pPr marL="306070" lvl="0" indent="-306070" algn="l" rtl="0">
              <a:lnSpc>
                <a:spcPct val="110000"/>
              </a:lnSpc>
              <a:spcBef>
                <a:spcPts val="600"/>
              </a:spcBef>
              <a:spcAft>
                <a:spcPts val="0"/>
              </a:spcAft>
              <a:buSzPts val="1104"/>
              <a:buChar char="◼"/>
            </a:pPr>
            <a:r>
              <a:rPr lang="en-US" sz="1200"/>
              <a:t>Users simply need to click the "Start" button to initiate the keylogging functionality, with the option to stop it at any time by clicking the "Stop" button.</a:t>
            </a:r>
            <a:endParaRPr lang="en-US" sz="1200"/>
          </a:p>
          <a:p>
            <a:pPr marL="306070" lvl="0" indent="-306070" algn="l" rtl="0">
              <a:lnSpc>
                <a:spcPct val="110000"/>
              </a:lnSpc>
              <a:spcBef>
                <a:spcPts val="600"/>
              </a:spcBef>
              <a:spcAft>
                <a:spcPts val="0"/>
              </a:spcAft>
              <a:buSzPts val="1104"/>
              <a:buChar char="◼"/>
            </a:pPr>
            <a:r>
              <a:rPr lang="en-US" sz="1200"/>
              <a:t>The generated log files (key_log.txt and key_log.json) are saved locally on the user's machine, ensuring ease of access and privacy of captured data.</a:t>
            </a:r>
            <a:endParaRPr lang="en-US" sz="1200"/>
          </a:p>
          <a:p>
            <a:pPr marL="0" lvl="0" indent="0" algn="l" rtl="0">
              <a:lnSpc>
                <a:spcPct val="110000"/>
              </a:lnSpc>
              <a:spcBef>
                <a:spcPts val="600"/>
              </a:spcBef>
              <a:spcAft>
                <a:spcPts val="0"/>
              </a:spcAft>
              <a:buSzPts val="1104"/>
              <a:buNone/>
            </a:pPr>
            <a:r>
              <a:rPr lang="en-US" sz="1200"/>
              <a:t>By combining a robust algorithm with a user-friendly deployment approach, our keylogging application offers a seamless experience for capturing and logging keystrokes.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g26d77b5f3f3_0_90"/>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US"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24" name="Google Shape;224;g26d77b5f3f3_0_90"/>
          <p:cNvPicPr preferRelativeResize="0"/>
          <p:nvPr/>
        </p:nvPicPr>
        <p:blipFill rotWithShape="1">
          <a:blip r:embed="rId1"/>
          <a:srcRect/>
          <a:stretch>
            <a:fillRect/>
          </a:stretch>
        </p:blipFill>
        <p:spPr>
          <a:xfrm>
            <a:off x="581200" y="1326950"/>
            <a:ext cx="4773424" cy="5340926"/>
          </a:xfrm>
          <a:prstGeom prst="rect">
            <a:avLst/>
          </a:prstGeom>
          <a:noFill/>
          <a:ln>
            <a:noFill/>
          </a:ln>
        </p:spPr>
      </p:pic>
      <p:pic>
        <p:nvPicPr>
          <p:cNvPr id="225" name="Google Shape;225;g26d77b5f3f3_0_90"/>
          <p:cNvPicPr preferRelativeResize="0"/>
          <p:nvPr/>
        </p:nvPicPr>
        <p:blipFill rotWithShape="1">
          <a:blip r:embed="rId2"/>
          <a:srcRect/>
          <a:stretch>
            <a:fillRect/>
          </a:stretch>
        </p:blipFill>
        <p:spPr>
          <a:xfrm>
            <a:off x="5766425" y="1336300"/>
            <a:ext cx="4773426" cy="509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g26d77b5f3f3_0_180"/>
          <p:cNvSpPr txBox="1"/>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US"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232" name="Google Shape;232;g26d77b5f3f3_0_180"/>
          <p:cNvPicPr preferRelativeResize="0"/>
          <p:nvPr/>
        </p:nvPicPr>
        <p:blipFill rotWithShape="1">
          <a:blip r:embed="rId1"/>
          <a:srcRect/>
          <a:stretch>
            <a:fillRect/>
          </a:stretch>
        </p:blipFill>
        <p:spPr>
          <a:xfrm>
            <a:off x="820875" y="1378225"/>
            <a:ext cx="4879101" cy="4896301"/>
          </a:xfrm>
          <a:prstGeom prst="rect">
            <a:avLst/>
          </a:prstGeom>
          <a:noFill/>
          <a:ln>
            <a:noFill/>
          </a:ln>
        </p:spPr>
      </p:pic>
      <p:pic>
        <p:nvPicPr>
          <p:cNvPr id="233" name="Google Shape;233;g26d77b5f3f3_0_180"/>
          <p:cNvPicPr preferRelativeResize="0"/>
          <p:nvPr/>
        </p:nvPicPr>
        <p:blipFill rotWithShape="1">
          <a:blip r:embed="rId2"/>
          <a:srcRect/>
          <a:stretch>
            <a:fillRect/>
          </a:stretch>
        </p:blipFill>
        <p:spPr>
          <a:xfrm>
            <a:off x="5819951" y="3071081"/>
            <a:ext cx="6187224" cy="189275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8123</Words>
  <Application>WPS Presentation</Application>
  <PresentationFormat/>
  <Paragraphs>121</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Arial</vt:lpstr>
      <vt:lpstr>Franklin Gothic</vt:lpstr>
      <vt:lpstr>Noto Sans Symbols</vt:lpstr>
      <vt:lpstr>Libre Franklin</vt:lpstr>
      <vt:lpstr>Calibri</vt:lpstr>
      <vt:lpstr>DejaVu Sans</vt:lpstr>
      <vt:lpstr>微软雅黑</vt:lpstr>
      <vt:lpstr>Droid Sans Fallback</vt:lpstr>
      <vt:lpstr>Arial Unicode MS</vt:lpstr>
      <vt:lpstr>Gubbi</vt:lpstr>
      <vt:lpstr>DividendVTI</vt:lpstr>
      <vt:lpstr>DividendVTI</vt:lpstr>
      <vt:lpstr>KEYLOGGER AND SECURITY</vt:lpstr>
      <vt:lpstr>OUTLINE</vt:lpstr>
      <vt:lpstr>PROBLEM STATEMENT</vt:lpstr>
      <vt:lpstr>PROPOSED SOLUTION</vt:lpstr>
      <vt:lpstr>SYSTEM  APPROACH</vt:lpstr>
      <vt:lpstr>PowerPoint 演示文稿</vt:lpstr>
      <vt:lpstr>ALGORITHM &amp; DEPLOYMENT</vt:lpstr>
      <vt:lpstr>PROGRAM :</vt:lpstr>
      <vt:lpstr>PROGRAM :</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Vaibhav Ostwal</dc:creator>
  <cp:lastModifiedBy>murali</cp:lastModifiedBy>
  <cp:revision>1</cp:revision>
  <dcterms:created xsi:type="dcterms:W3CDTF">2024-04-08T15:02:59Z</dcterms:created>
  <dcterms:modified xsi:type="dcterms:W3CDTF">2024-04-08T15:02:59Z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1033-10.1.0.6757</vt:lpwstr>
  </property>
</Properties>
</file>