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4/13/2025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Ecommerce Sales Dashboard</a:t>
            </a:r>
            <a:endParaRPr lang="en-IN" dirty="0"/>
          </a:p>
        </p:txBody>
      </p:sp>
    </p:spTree>
    <p:extLst>
      <p:ext uri="{BB962C8B-B14F-4D97-AF65-F5344CB8AC3E}">
        <p14:creationId xmlns:p14="http://schemas.microsoft.com/office/powerpoint/2010/main" val="3488634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3" name="Content Placeholder 2"/>
          <p:cNvSpPr>
            <a:spLocks noGrp="1"/>
          </p:cNvSpPr>
          <p:nvPr>
            <p:ph idx="1"/>
          </p:nvPr>
        </p:nvSpPr>
        <p:spPr/>
        <p:txBody>
          <a:bodyPr/>
          <a:lstStyle/>
          <a:p>
            <a:r>
              <a:rPr lang="en-US" dirty="0" smtClean="0"/>
              <a:t>An E-commerce sales dashboard using Microsoft Power BI provides comprehensive insights into sales data by levering the advanced data visualization and analytics capabilities of Power BI. This project focuses on creating an interactive dashboard to monitor key sales metrics, track performance trends, and facilitate data-driven decision making.</a:t>
            </a:r>
            <a:endParaRPr lang="en-IN" dirty="0"/>
          </a:p>
        </p:txBody>
      </p:sp>
    </p:spTree>
    <p:extLst>
      <p:ext uri="{BB962C8B-B14F-4D97-AF65-F5344CB8AC3E}">
        <p14:creationId xmlns:p14="http://schemas.microsoft.com/office/powerpoint/2010/main" val="1231752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KEYWORDS</a:t>
            </a:r>
            <a:endParaRPr lang="en-IN" dirty="0"/>
          </a:p>
        </p:txBody>
      </p:sp>
      <p:sp>
        <p:nvSpPr>
          <p:cNvPr id="3" name="Content Placeholder 2"/>
          <p:cNvSpPr>
            <a:spLocks noGrp="1"/>
          </p:cNvSpPr>
          <p:nvPr>
            <p:ph idx="1"/>
          </p:nvPr>
        </p:nvSpPr>
        <p:spPr/>
        <p:txBody>
          <a:bodyPr/>
          <a:lstStyle/>
          <a:p>
            <a:r>
              <a:rPr lang="en-US" dirty="0" smtClean="0"/>
              <a:t>E-commerce Sales Dashboard.</a:t>
            </a:r>
          </a:p>
          <a:p>
            <a:r>
              <a:rPr lang="en-US" dirty="0" smtClean="0"/>
              <a:t>Microsoft Power BI.</a:t>
            </a:r>
          </a:p>
          <a:p>
            <a:r>
              <a:rPr lang="en-US" dirty="0" smtClean="0"/>
              <a:t>Data Visualization.</a:t>
            </a:r>
          </a:p>
          <a:p>
            <a:r>
              <a:rPr lang="en-US" dirty="0" smtClean="0"/>
              <a:t>Real-time Updates.</a:t>
            </a:r>
          </a:p>
          <a:p>
            <a:r>
              <a:rPr lang="en-US" dirty="0" smtClean="0"/>
              <a:t>Business Intelligence.</a:t>
            </a:r>
            <a:endParaRPr lang="en-IN" dirty="0"/>
          </a:p>
        </p:txBody>
      </p:sp>
    </p:spTree>
    <p:extLst>
      <p:ext uri="{BB962C8B-B14F-4D97-AF65-F5344CB8AC3E}">
        <p14:creationId xmlns:p14="http://schemas.microsoft.com/office/powerpoint/2010/main" val="131525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915932"/>
          </a:xfrm>
        </p:spPr>
        <p:txBody>
          <a:bodyPr/>
          <a:lstStyle/>
          <a:p>
            <a:r>
              <a:rPr lang="en-US" dirty="0" smtClean="0"/>
              <a:t>Ecommerce Sales Data</a:t>
            </a:r>
            <a:endParaRPr lang="en-IN"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2925" y="1652337"/>
            <a:ext cx="9119707" cy="4748463"/>
          </a:xfrm>
        </p:spPr>
      </p:pic>
    </p:spTree>
    <p:extLst>
      <p:ext uri="{BB962C8B-B14F-4D97-AF65-F5344CB8AC3E}">
        <p14:creationId xmlns:p14="http://schemas.microsoft.com/office/powerpoint/2010/main" val="29420665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sz="2000" dirty="0" smtClean="0"/>
              <a:t>E-commerce has transformed the retail landscape, enabling business to reach a global audience and operate 24/7. With the surge in online transactions, the need for efficient sales data analysis has become paramount. Traditional methods of data analysis often fall short in handling the vast and complex datasets generated by e-commerce platforms. Microsoft BI, a robust business intelligence tool, offers a solution by providing powerful data visualization and analysis capabilities</a:t>
            </a:r>
            <a:r>
              <a:rPr lang="en-US" dirty="0" smtClean="0"/>
              <a:t>. </a:t>
            </a:r>
            <a:endParaRPr lang="en-IN" dirty="0"/>
          </a:p>
        </p:txBody>
      </p:sp>
    </p:spTree>
    <p:extLst>
      <p:ext uri="{BB962C8B-B14F-4D97-AF65-F5344CB8AC3E}">
        <p14:creationId xmlns:p14="http://schemas.microsoft.com/office/powerpoint/2010/main" val="7958221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r>
              <a:rPr lang="en-US" dirty="0" smtClean="0"/>
              <a:t>The primary objective of this project is to design and implement an e-commerce sales dashboard using Microsoft Power BI that provides real-time, interactive visualizations of sales data. This dashboard aims to:</a:t>
            </a:r>
          </a:p>
          <a:p>
            <a:pPr>
              <a:buFont typeface="+mj-lt"/>
              <a:buAutoNum type="arabicPeriod"/>
            </a:pPr>
            <a:r>
              <a:rPr lang="en-US" dirty="0" smtClean="0"/>
              <a:t>Enhance the understanding of sales trends and patterns.</a:t>
            </a:r>
          </a:p>
          <a:p>
            <a:pPr>
              <a:buFont typeface="+mj-lt"/>
              <a:buAutoNum type="arabicPeriod"/>
            </a:pPr>
            <a:r>
              <a:rPr lang="en-US" dirty="0" smtClean="0"/>
              <a:t>Improve the accuracy of sales forecasting.</a:t>
            </a:r>
          </a:p>
          <a:p>
            <a:pPr>
              <a:buFont typeface="+mj-lt"/>
              <a:buAutoNum type="arabicPeriod"/>
            </a:pPr>
            <a:r>
              <a:rPr lang="en-US" dirty="0" smtClean="0"/>
              <a:t>Facilitate data-driven decision-making.</a:t>
            </a:r>
          </a:p>
          <a:p>
            <a:pPr>
              <a:buFont typeface="+mj-lt"/>
              <a:buAutoNum type="arabicPeriod"/>
            </a:pPr>
            <a:r>
              <a:rPr lang="en-US" dirty="0" smtClean="0"/>
              <a:t>Provide customizable views for different business needs.</a:t>
            </a:r>
            <a:endParaRPr lang="en-IN" dirty="0"/>
          </a:p>
        </p:txBody>
      </p:sp>
    </p:spTree>
    <p:extLst>
      <p:ext uri="{BB962C8B-B14F-4D97-AF65-F5344CB8AC3E}">
        <p14:creationId xmlns:p14="http://schemas.microsoft.com/office/powerpoint/2010/main" val="1317000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METHODOLOGIES</a:t>
            </a:r>
            <a:endParaRPr lang="en-IN" dirty="0"/>
          </a:p>
        </p:txBody>
      </p:sp>
      <p:sp>
        <p:nvSpPr>
          <p:cNvPr id="3" name="Content Placeholder 2"/>
          <p:cNvSpPr>
            <a:spLocks noGrp="1"/>
          </p:cNvSpPr>
          <p:nvPr>
            <p:ph idx="1"/>
          </p:nvPr>
        </p:nvSpPr>
        <p:spPr/>
        <p:txBody>
          <a:bodyPr/>
          <a:lstStyle/>
          <a:p>
            <a:r>
              <a:rPr lang="en-US" b="1" dirty="0" smtClean="0"/>
              <a:t>Data Collection:</a:t>
            </a:r>
            <a:r>
              <a:rPr lang="en-US" dirty="0" smtClean="0"/>
              <a:t> Aggregating sales data from various e-commerce platforms and databases.</a:t>
            </a:r>
          </a:p>
          <a:p>
            <a:r>
              <a:rPr lang="en-US" b="1" dirty="0" smtClean="0"/>
              <a:t>Data Cleaning and Preparation:</a:t>
            </a:r>
            <a:r>
              <a:rPr lang="en-US" dirty="0" smtClean="0"/>
              <a:t> Ensuring data accuracy and consistency.</a:t>
            </a:r>
          </a:p>
          <a:p>
            <a:r>
              <a:rPr lang="en-US" b="1" dirty="0" smtClean="0"/>
              <a:t>Dashboard Design:</a:t>
            </a:r>
            <a:r>
              <a:rPr lang="en-US" dirty="0" smtClean="0"/>
              <a:t> Creating an intuitive and user-friendly interface using Power BI.</a:t>
            </a:r>
          </a:p>
          <a:p>
            <a:r>
              <a:rPr lang="en-US" b="1" dirty="0" smtClean="0"/>
              <a:t>Visualization:</a:t>
            </a:r>
            <a:r>
              <a:rPr lang="en-US" dirty="0" smtClean="0"/>
              <a:t> Developing visual representations of key sales metrics and trends.</a:t>
            </a:r>
          </a:p>
          <a:p>
            <a:r>
              <a:rPr lang="en-US" b="1" dirty="0" smtClean="0"/>
              <a:t>Testing and Deployment:</a:t>
            </a:r>
            <a:r>
              <a:rPr lang="en-US" dirty="0" smtClean="0"/>
              <a:t> Ensuring the dashboard’s functionality and accessibility.</a:t>
            </a:r>
            <a:endParaRPr lang="en-IN" dirty="0"/>
          </a:p>
        </p:txBody>
      </p:sp>
    </p:spTree>
    <p:extLst>
      <p:ext uri="{BB962C8B-B14F-4D97-AF65-F5344CB8AC3E}">
        <p14:creationId xmlns:p14="http://schemas.microsoft.com/office/powerpoint/2010/main" val="124652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IN" dirty="0"/>
          </a:p>
        </p:txBody>
      </p:sp>
      <p:sp>
        <p:nvSpPr>
          <p:cNvPr id="3" name="Content Placeholder 2"/>
          <p:cNvSpPr>
            <a:spLocks noGrp="1"/>
          </p:cNvSpPr>
          <p:nvPr>
            <p:ph idx="1"/>
          </p:nvPr>
        </p:nvSpPr>
        <p:spPr/>
        <p:txBody>
          <a:bodyPr/>
          <a:lstStyle/>
          <a:p>
            <a:r>
              <a:rPr lang="en-US" dirty="0" smtClean="0"/>
              <a:t>The development of an e-commerce sales dashboard using Microsoft Power BI will significantly enhance the ability of business to analyze and interpret sales data. By providing real-time insights and interactive visualizations, the dashboard will support data-drive decision-making, improve sales performance, and contribute to overall business growth.</a:t>
            </a:r>
            <a:endParaRPr lang="en-IN" dirty="0"/>
          </a:p>
        </p:txBody>
      </p:sp>
    </p:spTree>
    <p:extLst>
      <p:ext uri="{BB962C8B-B14F-4D97-AF65-F5344CB8AC3E}">
        <p14:creationId xmlns:p14="http://schemas.microsoft.com/office/powerpoint/2010/main" val="75282715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39</TotalTime>
  <Words>330</Words>
  <Application>Microsoft Office PowerPoint</Application>
  <PresentationFormat>Widescreen</PresentationFormat>
  <Paragraphs>26</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Century Gothic</vt:lpstr>
      <vt:lpstr>Wingdings 3</vt:lpstr>
      <vt:lpstr>Wisp</vt:lpstr>
      <vt:lpstr>Ecommerce Sales Dashboard</vt:lpstr>
      <vt:lpstr>Abstract</vt:lpstr>
      <vt:lpstr>KEYWORDS</vt:lpstr>
      <vt:lpstr>Ecommerce Sales Data</vt:lpstr>
      <vt:lpstr>INTRODUCTION</vt:lpstr>
      <vt:lpstr>OBJECTIVE</vt:lpstr>
      <vt:lpstr>METHODOLOGIES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Sales Dashboard</dc:title>
  <dc:creator>MuraliKrishna Balla</dc:creator>
  <cp:lastModifiedBy>MuraliKrishna Balla</cp:lastModifiedBy>
  <cp:revision>5</cp:revision>
  <dcterms:created xsi:type="dcterms:W3CDTF">2025-04-13T05:14:27Z</dcterms:created>
  <dcterms:modified xsi:type="dcterms:W3CDTF">2025-04-13T05:53:39Z</dcterms:modified>
</cp:coreProperties>
</file>