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8" r:id="rId2"/>
    <p:sldId id="259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165DEA"/>
    <a:srgbClr val="1F7BE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ali" userId="c97e4e3fe86eeb27" providerId="LiveId" clId="{A054E4D3-9B66-48C9-A24B-337A27332614}"/>
    <pc:docChg chg="custSel modSld">
      <pc:chgData name="murali" userId="c97e4e3fe86eeb27" providerId="LiveId" clId="{A054E4D3-9B66-48C9-A24B-337A27332614}" dt="2022-09-27T14:13:04.518" v="39" actId="14100"/>
      <pc:docMkLst>
        <pc:docMk/>
      </pc:docMkLst>
      <pc:sldChg chg="modSp mod">
        <pc:chgData name="murali" userId="c97e4e3fe86eeb27" providerId="LiveId" clId="{A054E4D3-9B66-48C9-A24B-337A27332614}" dt="2022-09-27T14:13:04.518" v="39" actId="14100"/>
        <pc:sldMkLst>
          <pc:docMk/>
          <pc:sldMk cId="1734798368" sldId="259"/>
        </pc:sldMkLst>
        <pc:graphicFrameChg chg="mod modGraphic">
          <ac:chgData name="murali" userId="c97e4e3fe86eeb27" providerId="LiveId" clId="{A054E4D3-9B66-48C9-A24B-337A27332614}" dt="2022-09-27T14:13:04.518" v="39" actId="14100"/>
          <ac:graphicFrameMkLst>
            <pc:docMk/>
            <pc:sldMk cId="1734798368" sldId="259"/>
            <ac:graphicFrameMk id="2" creationId="{CBF3D321-1030-D2C7-FB53-ECF8D3393D01}"/>
          </ac:graphicFrameMkLst>
        </pc:graphicFrameChg>
      </pc:sldChg>
      <pc:sldChg chg="modSp mod">
        <pc:chgData name="murali" userId="c97e4e3fe86eeb27" providerId="LiveId" clId="{A054E4D3-9B66-48C9-A24B-337A27332614}" dt="2022-09-27T14:11:12.461" v="37" actId="14100"/>
        <pc:sldMkLst>
          <pc:docMk/>
          <pc:sldMk cId="998660005" sldId="260"/>
        </pc:sldMkLst>
        <pc:graphicFrameChg chg="mod modGraphic">
          <ac:chgData name="murali" userId="c97e4e3fe86eeb27" providerId="LiveId" clId="{A054E4D3-9B66-48C9-A24B-337A27332614}" dt="2022-09-27T14:11:12.461" v="37" actId="14100"/>
          <ac:graphicFrameMkLst>
            <pc:docMk/>
            <pc:sldMk cId="998660005" sldId="260"/>
            <ac:graphicFrameMk id="2" creationId="{2AFF3CD1-60F0-BE0C-8AD5-51D2FC4B8E3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8A63-F561-46BF-B8FD-22D23EBA9DED}" type="datetimeFigureOut">
              <a:rPr lang="en-IN" smtClean="0"/>
              <a:t>17-01-2023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012-E3CC-422A-A551-36AB8873BC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71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8A63-F561-46BF-B8FD-22D23EBA9DED}" type="datetimeFigureOut">
              <a:rPr lang="en-IN" smtClean="0"/>
              <a:t>17-01-2023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012-E3CC-422A-A551-36AB8873BC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09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8A63-F561-46BF-B8FD-22D23EBA9DED}" type="datetimeFigureOut">
              <a:rPr lang="en-IN" smtClean="0"/>
              <a:t>17-01-2023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012-E3CC-422A-A551-36AB8873BC4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077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8A63-F561-46BF-B8FD-22D23EBA9DED}" type="datetimeFigureOut">
              <a:rPr lang="en-IN" smtClean="0"/>
              <a:t>17-01-2023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012-E3CC-422A-A551-36AB8873BC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973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8A63-F561-46BF-B8FD-22D23EBA9DED}" type="datetimeFigureOut">
              <a:rPr lang="en-IN" smtClean="0"/>
              <a:t>17-01-2023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012-E3CC-422A-A551-36AB8873BC4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76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8A63-F561-46BF-B8FD-22D23EBA9DED}" type="datetimeFigureOut">
              <a:rPr lang="en-IN" smtClean="0"/>
              <a:t>17-01-2023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012-E3CC-422A-A551-36AB8873BC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043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8A63-F561-46BF-B8FD-22D23EBA9DED}" type="datetimeFigureOut">
              <a:rPr lang="en-IN" smtClean="0"/>
              <a:t>17-01-2023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012-E3CC-422A-A551-36AB8873BC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138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8A63-F561-46BF-B8FD-22D23EBA9DED}" type="datetimeFigureOut">
              <a:rPr lang="en-IN" smtClean="0"/>
              <a:t>17-01-2023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012-E3CC-422A-A551-36AB8873BC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5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8A63-F561-46BF-B8FD-22D23EBA9DED}" type="datetimeFigureOut">
              <a:rPr lang="en-IN" smtClean="0"/>
              <a:t>17-01-2023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012-E3CC-422A-A551-36AB8873BC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2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8A63-F561-46BF-B8FD-22D23EBA9DED}" type="datetimeFigureOut">
              <a:rPr lang="en-IN" smtClean="0"/>
              <a:t>17-01-2023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012-E3CC-422A-A551-36AB8873BC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51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8A63-F561-46BF-B8FD-22D23EBA9DED}" type="datetimeFigureOut">
              <a:rPr lang="en-IN" smtClean="0"/>
              <a:t>17-01-2023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012-E3CC-422A-A551-36AB8873BC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29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8A63-F561-46BF-B8FD-22D23EBA9DED}" type="datetimeFigureOut">
              <a:rPr lang="en-IN" smtClean="0"/>
              <a:t>17-01-2023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012-E3CC-422A-A551-36AB8873BC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53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8A63-F561-46BF-B8FD-22D23EBA9DED}" type="datetimeFigureOut">
              <a:rPr lang="en-IN" smtClean="0"/>
              <a:t>17-01-2023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012-E3CC-422A-A551-36AB8873BC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74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8A63-F561-46BF-B8FD-22D23EBA9DED}" type="datetimeFigureOut">
              <a:rPr lang="en-IN" smtClean="0"/>
              <a:t>17-01-2023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012-E3CC-422A-A551-36AB8873BC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07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8A63-F561-46BF-B8FD-22D23EBA9DED}" type="datetimeFigureOut">
              <a:rPr lang="en-IN" smtClean="0"/>
              <a:t>17-01-2023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012-E3CC-422A-A551-36AB8873BC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3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8A63-F561-46BF-B8FD-22D23EBA9DED}" type="datetimeFigureOut">
              <a:rPr lang="en-IN" smtClean="0"/>
              <a:t>17-01-2023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0012-E3CC-422A-A551-36AB8873BC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41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08A63-F561-46BF-B8FD-22D23EBA9DED}" type="datetimeFigureOut">
              <a:rPr lang="en-IN" smtClean="0"/>
              <a:t>17-01-2023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400012-E3CC-422A-A551-36AB8873BC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37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0F2BA"/>
            </a:gs>
            <a:gs pos="71000">
              <a:schemeClr val="accent1">
                <a:lumMod val="5000"/>
                <a:lumOff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7AEF21-DB3B-F7BF-D207-772599B2CC58}"/>
              </a:ext>
            </a:extLst>
          </p:cNvPr>
          <p:cNvSpPr/>
          <p:nvPr/>
        </p:nvSpPr>
        <p:spPr>
          <a:xfrm>
            <a:off x="524656" y="824458"/>
            <a:ext cx="8709285" cy="1708879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8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>
            <a:noAutofit/>
          </a:bodyPr>
          <a:lstStyle/>
          <a:p>
            <a:pPr lvl="3"/>
            <a:r>
              <a:rPr lang="en-IN" sz="4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Explanation of Data Analyst - Assignment</a:t>
            </a:r>
            <a:endParaRPr lang="en-IN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                                         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CCCEA8-34C4-3FB7-DB15-FAAD74285029}"/>
              </a:ext>
            </a:extLst>
          </p:cNvPr>
          <p:cNvSpPr txBox="1"/>
          <p:nvPr/>
        </p:nvSpPr>
        <p:spPr>
          <a:xfrm>
            <a:off x="4549281" y="4106958"/>
            <a:ext cx="6505731" cy="646331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BY  MURALI KRISHNA</a:t>
            </a:r>
          </a:p>
        </p:txBody>
      </p:sp>
    </p:spTree>
    <p:extLst>
      <p:ext uri="{BB962C8B-B14F-4D97-AF65-F5344CB8AC3E}">
        <p14:creationId xmlns:p14="http://schemas.microsoft.com/office/powerpoint/2010/main" val="81905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F3D321-1030-D2C7-FB53-ECF8D3393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36698"/>
              </p:ext>
            </p:extLst>
          </p:nvPr>
        </p:nvGraphicFramePr>
        <p:xfrm>
          <a:off x="997322" y="2500871"/>
          <a:ext cx="9090211" cy="313154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9090211">
                  <a:extLst>
                    <a:ext uri="{9D8B030D-6E8A-4147-A177-3AD203B41FA5}">
                      <a16:colId xmlns:a16="http://schemas.microsoft.com/office/drawing/2014/main" val="1687903555"/>
                    </a:ext>
                  </a:extLst>
                </a:gridCol>
              </a:tblGrid>
              <a:tr h="91182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2000" b="0" u="none" strike="noStrike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Analysed multiple data sets and found logics between them</a:t>
                      </a:r>
                    </a:p>
                  </a:txBody>
                  <a:tcPr marL="6296" marR="6296" marT="629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042539"/>
                  </a:ext>
                </a:extLst>
              </a:tr>
              <a:tr h="91182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2000" b="0" u="none" strike="noStrike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X-order report and SKU_master has only one common parameter – SKU’S</a:t>
                      </a:r>
                    </a:p>
                  </a:txBody>
                  <a:tcPr marL="6296" marR="6296" marT="6296" marB="0" anchor="ctr"/>
                </a:tc>
                <a:extLst>
                  <a:ext uri="{0D108BD9-81ED-4DB2-BD59-A6C34878D82A}">
                    <a16:rowId xmlns:a16="http://schemas.microsoft.com/office/drawing/2014/main" val="3461838827"/>
                  </a:ext>
                </a:extLst>
              </a:tr>
              <a:tr h="653946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2000" b="0" u="none" strike="noStrike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Used xlookup extracted weight (g) </a:t>
                      </a:r>
                    </a:p>
                  </a:txBody>
                  <a:tcPr marL="6296" marR="6296" marT="629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490827"/>
                  </a:ext>
                </a:extLst>
              </a:tr>
              <a:tr h="653946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2000" b="0" u="none" strike="noStrike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Above step can also be performed using joins in power query</a:t>
                      </a:r>
                    </a:p>
                  </a:txBody>
                  <a:tcPr marL="6296" marR="6296" marT="6296" marB="0" anchor="ctr"/>
                </a:tc>
                <a:extLst>
                  <a:ext uri="{0D108BD9-81ED-4DB2-BD59-A6C34878D82A}">
                    <a16:rowId xmlns:a16="http://schemas.microsoft.com/office/drawing/2014/main" val="120838009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1E3921-8B13-9A4C-1DCF-E022C8633368}"/>
              </a:ext>
            </a:extLst>
          </p:cNvPr>
          <p:cNvSpPr/>
          <p:nvPr/>
        </p:nvSpPr>
        <p:spPr>
          <a:xfrm>
            <a:off x="286871" y="313765"/>
            <a:ext cx="9090211" cy="10757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 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  Analyze multiple data sets to find logic within them, find correlations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7983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F3D321-1030-D2C7-FB53-ECF8D3393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20009"/>
              </p:ext>
            </p:extLst>
          </p:nvPr>
        </p:nvGraphicFramePr>
        <p:xfrm>
          <a:off x="997322" y="2500871"/>
          <a:ext cx="9090211" cy="3414153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9090211">
                  <a:extLst>
                    <a:ext uri="{9D8B030D-6E8A-4147-A177-3AD203B41FA5}">
                      <a16:colId xmlns:a16="http://schemas.microsoft.com/office/drawing/2014/main" val="1687903555"/>
                    </a:ext>
                  </a:extLst>
                </a:gridCol>
              </a:tblGrid>
              <a:tr h="125650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2000" b="0" u="none" strike="noStrike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Converted values which are in text to numeric, using remove errors</a:t>
                      </a:r>
                    </a:p>
                  </a:txBody>
                  <a:tcPr marL="6296" marR="6296" marT="629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042539"/>
                  </a:ext>
                </a:extLst>
              </a:tr>
              <a:tr h="125650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2000" b="0" u="none" strike="noStrike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Using transpose changed data from columns to rows in courier rates</a:t>
                      </a:r>
                    </a:p>
                  </a:txBody>
                  <a:tcPr marL="6296" marR="6296" marT="6296" marB="0" anchor="ctr"/>
                </a:tc>
                <a:extLst>
                  <a:ext uri="{0D108BD9-81ED-4DB2-BD59-A6C34878D82A}">
                    <a16:rowId xmlns:a16="http://schemas.microsoft.com/office/drawing/2014/main" val="3461838827"/>
                  </a:ext>
                </a:extLst>
              </a:tr>
              <a:tr h="90114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2000" b="0" u="none" strike="noStrike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Discrepancies are noticed while checking x zone and y zone</a:t>
                      </a:r>
                    </a:p>
                  </a:txBody>
                  <a:tcPr marL="6296" marR="6296" marT="629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490827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1E3921-8B13-9A4C-1DCF-E022C8633368}"/>
              </a:ext>
            </a:extLst>
          </p:cNvPr>
          <p:cNvSpPr/>
          <p:nvPr/>
        </p:nvSpPr>
        <p:spPr>
          <a:xfrm>
            <a:off x="286871" y="313765"/>
            <a:ext cx="9090211" cy="10757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 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   Clean, transform, enrich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62575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F3D321-1030-D2C7-FB53-ECF8D3393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7270"/>
              </p:ext>
            </p:extLst>
          </p:nvPr>
        </p:nvGraphicFramePr>
        <p:xfrm>
          <a:off x="997322" y="2500871"/>
          <a:ext cx="9389691" cy="3414153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9389691">
                  <a:extLst>
                    <a:ext uri="{9D8B030D-6E8A-4147-A177-3AD203B41FA5}">
                      <a16:colId xmlns:a16="http://schemas.microsoft.com/office/drawing/2014/main" val="1687903555"/>
                    </a:ext>
                  </a:extLst>
                </a:gridCol>
              </a:tblGrid>
              <a:tr h="125650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2000" b="0" u="none" strike="noStrike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Used unique for extracting unique orders list for further analysis</a:t>
                      </a:r>
                    </a:p>
                  </a:txBody>
                  <a:tcPr marL="6296" marR="6296" marT="629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042539"/>
                  </a:ext>
                </a:extLst>
              </a:tr>
              <a:tr h="125650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2000" b="0" u="none" strike="noStrike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Used Sumif function to extract the total weight order-wise and converted into kgs</a:t>
                      </a:r>
                    </a:p>
                  </a:txBody>
                  <a:tcPr marL="6296" marR="6296" marT="6296" marB="0" anchor="ctr"/>
                </a:tc>
                <a:extLst>
                  <a:ext uri="{0D108BD9-81ED-4DB2-BD59-A6C34878D82A}">
                    <a16:rowId xmlns:a16="http://schemas.microsoft.com/office/drawing/2014/main" val="3461838827"/>
                  </a:ext>
                </a:extLst>
              </a:tr>
              <a:tr h="90114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2000" b="0" u="none" strike="noStrike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Used Ceiling function to get weight into multiples of 0.5</a:t>
                      </a:r>
                    </a:p>
                  </a:txBody>
                  <a:tcPr marL="6296" marR="6296" marT="629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490827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1E3921-8B13-9A4C-1DCF-E022C8633368}"/>
              </a:ext>
            </a:extLst>
          </p:cNvPr>
          <p:cNvSpPr/>
          <p:nvPr/>
        </p:nvSpPr>
        <p:spPr>
          <a:xfrm>
            <a:off x="286871" y="313765"/>
            <a:ext cx="9090211" cy="10757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 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3   Write logic to join the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7699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F3D321-1030-D2C7-FB53-ECF8D3393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43390"/>
              </p:ext>
            </p:extLst>
          </p:nvPr>
        </p:nvGraphicFramePr>
        <p:xfrm>
          <a:off x="997322" y="2500871"/>
          <a:ext cx="9389691" cy="3414153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9389691">
                  <a:extLst>
                    <a:ext uri="{9D8B030D-6E8A-4147-A177-3AD203B41FA5}">
                      <a16:colId xmlns:a16="http://schemas.microsoft.com/office/drawing/2014/main" val="1687903555"/>
                    </a:ext>
                  </a:extLst>
                </a:gridCol>
              </a:tblGrid>
              <a:tr h="125650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2000" b="0" u="none" strike="noStrike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After going through complete process of calculating courier charges</a:t>
                      </a:r>
                    </a:p>
                  </a:txBody>
                  <a:tcPr marL="6296" marR="6296" marT="629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042539"/>
                  </a:ext>
                </a:extLst>
              </a:tr>
              <a:tr h="125650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2000" b="0" u="none" strike="noStrike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created a logic and implemented it in Python using loop</a:t>
                      </a:r>
                    </a:p>
                  </a:txBody>
                  <a:tcPr marL="6296" marR="6296" marT="6296" marB="0" anchor="ctr"/>
                </a:tc>
                <a:extLst>
                  <a:ext uri="{0D108BD9-81ED-4DB2-BD59-A6C34878D82A}">
                    <a16:rowId xmlns:a16="http://schemas.microsoft.com/office/drawing/2014/main" val="3461838827"/>
                  </a:ext>
                </a:extLst>
              </a:tr>
              <a:tr h="901145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2000" b="0" u="none" strike="noStrike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Exported csv file from python</a:t>
                      </a:r>
                    </a:p>
                  </a:txBody>
                  <a:tcPr marL="6296" marR="6296" marT="629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490827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1E3921-8B13-9A4C-1DCF-E022C8633368}"/>
              </a:ext>
            </a:extLst>
          </p:cNvPr>
          <p:cNvSpPr/>
          <p:nvPr/>
        </p:nvSpPr>
        <p:spPr>
          <a:xfrm>
            <a:off x="286871" y="313765"/>
            <a:ext cx="9090211" cy="10757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 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4   Write Complicated calculation logic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2085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9B84A-4DBE-B770-FDC7-929AA4C85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20323940">
            <a:off x="1732846" y="2235238"/>
            <a:ext cx="7752247" cy="1787453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8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>
            <a:noAutofit/>
          </a:bodyPr>
          <a:lstStyle/>
          <a:p>
            <a:pPr lvl="3"/>
            <a:r>
              <a:rPr lang="en-IN" sz="72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Thank you</a:t>
            </a:r>
            <a:r>
              <a:rPr lang="en-IN" sz="18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   </a:t>
            </a:r>
          </a:p>
          <a:p>
            <a:pPr lvl="3"/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12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412</TotalTime>
  <Words>183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muralikrishna141123@outlook.com</dc:creator>
  <cp:lastModifiedBy>murali</cp:lastModifiedBy>
  <cp:revision>19</cp:revision>
  <dcterms:created xsi:type="dcterms:W3CDTF">2022-08-25T05:36:07Z</dcterms:created>
  <dcterms:modified xsi:type="dcterms:W3CDTF">2023-01-17T17:18:34Z</dcterms:modified>
</cp:coreProperties>
</file>