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5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3768623-E438-4F27-A804-9C0AA1A12BF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7F67BE4-47E1-48D6-9A24-91F15EE01B9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56620D8-E4AE-4CA9-8A60-A32D744BF77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621AEB5-1DC5-462E-9EB6-A1F2EFDCC91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C0ECCC0-B732-4BE7-9CD9-DB28ED7976B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E5FE62F-6DF5-400C-BF5F-2625E8FFF00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5192AE1-AC10-4891-8B41-8009750418E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3414CE67-C914-4269-9DE3-558FAC75EF0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7F1D227-D198-4622-8AFC-06C2D46D909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BD4EF74-E881-497A-B46F-F539EE7394E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09E79C0-75F8-4A15-8F3E-1D8F6B036B2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A17C8BA-03C3-4A2F-97C6-CB0797CDC8B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MCTR PROGRAM</a:t>
            </a:r>
            <a:br>
              <a:rPr lang="en-US" dirty="0" smtClean="0"/>
            </a:br>
            <a:r>
              <a:rPr lang="en-US" dirty="0" smtClean="0"/>
              <a:t>Gaining User Access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General Process</a:t>
            </a:r>
          </a:p>
        </p:txBody>
      </p:sp>
      <p:sp>
        <p:nvSpPr>
          <p:cNvPr id="3075" name="Rectangle 3"/>
          <p:cNvSpPr>
            <a:spLocks noGrp="1" noChangeArrowheads="1"/>
          </p:cNvSpPr>
          <p:nvPr>
            <p:ph type="body" idx="1"/>
          </p:nvPr>
        </p:nvSpPr>
        <p:spPr>
          <a:xfrm>
            <a:off x="457200" y="1447800"/>
            <a:ext cx="8229600" cy="4800600"/>
          </a:xfrm>
        </p:spPr>
        <p:txBody>
          <a:bodyPr/>
          <a:lstStyle/>
          <a:p>
            <a:pPr eaLnBrk="1" hangingPunct="1">
              <a:lnSpc>
                <a:spcPct val="80000"/>
              </a:lnSpc>
            </a:pPr>
            <a:r>
              <a:rPr lang="en-US" sz="2000" dirty="0" smtClean="0"/>
              <a:t>1) Click on Access Section of the MCTR Web Page sub link ‘How to Get MCTR Access’ to open the User Access Form</a:t>
            </a:r>
          </a:p>
          <a:p>
            <a:pPr eaLnBrk="1" hangingPunct="1">
              <a:lnSpc>
                <a:spcPct val="80000"/>
              </a:lnSpc>
            </a:pPr>
            <a:r>
              <a:rPr lang="en-US" sz="2000" dirty="0" smtClean="0"/>
              <a:t>2) Click the yellow box on the window form that pops up</a:t>
            </a:r>
          </a:p>
          <a:p>
            <a:pPr eaLnBrk="1" hangingPunct="1">
              <a:lnSpc>
                <a:spcPct val="80000"/>
              </a:lnSpc>
            </a:pPr>
            <a:r>
              <a:rPr lang="en-US" sz="2000" dirty="0" smtClean="0"/>
              <a:t>3) A electronic form should pop up</a:t>
            </a:r>
          </a:p>
          <a:p>
            <a:pPr eaLnBrk="1" hangingPunct="1">
              <a:lnSpc>
                <a:spcPct val="80000"/>
              </a:lnSpc>
            </a:pPr>
            <a:r>
              <a:rPr lang="en-US" sz="2000" dirty="0" smtClean="0"/>
              <a:t>4) Fill out the form by tabbing thru all fields (you do have to click on some fields i.e. The MCTR Focal link which will take you to the Accounting Admin Focal list by ABU).  </a:t>
            </a:r>
          </a:p>
          <a:p>
            <a:pPr eaLnBrk="1" hangingPunct="1">
              <a:lnSpc>
                <a:spcPct val="80000"/>
              </a:lnSpc>
            </a:pPr>
            <a:r>
              <a:rPr lang="en-US" sz="2000" dirty="0" smtClean="0"/>
              <a:t>5) Complete Form, press send on form to route to your manager for approval</a:t>
            </a:r>
          </a:p>
          <a:p>
            <a:pPr eaLnBrk="1" hangingPunct="1">
              <a:lnSpc>
                <a:spcPct val="80000"/>
              </a:lnSpc>
            </a:pPr>
            <a:r>
              <a:rPr lang="en-US" sz="2000" dirty="0" smtClean="0"/>
              <a:t>6) Your manager should open form, sign electronically &amp; send to the </a:t>
            </a:r>
            <a:r>
              <a:rPr lang="en-US" sz="2000" dirty="0" smtClean="0"/>
              <a:t>YOUR MCTR BU FOCAL electronically</a:t>
            </a:r>
            <a:endParaRPr lang="en-US" sz="2000" dirty="0" smtClean="0"/>
          </a:p>
          <a:p>
            <a:pPr eaLnBrk="1" hangingPunct="1">
              <a:lnSpc>
                <a:spcPct val="80000"/>
              </a:lnSpc>
            </a:pPr>
            <a:r>
              <a:rPr lang="en-US" sz="2000" dirty="0" smtClean="0"/>
              <a:t>7)  The appropriate MCTR BU FOCAL accounting administrator sets  up or modifies access based on the approved form, signs form  and routes back notifying “you have access to the MCTR program”.</a:t>
            </a:r>
          </a:p>
          <a:p>
            <a:pPr eaLnBrk="1" hangingPunct="1">
              <a:lnSpc>
                <a:spcPct val="80000"/>
              </a:lnSpc>
              <a:buNone/>
            </a:pPr>
            <a:endParaRPr lang="en-US" sz="2000" dirty="0" smtClean="0"/>
          </a:p>
          <a:p>
            <a:pPr eaLnBrk="1" hangingPunct="1">
              <a:lnSpc>
                <a:spcPct val="80000"/>
              </a:lnSpc>
            </a:pPr>
            <a:r>
              <a:rPr lang="en-US" sz="2000" dirty="0" smtClean="0"/>
              <a:t>Please e-mail inquiries about access to </a:t>
            </a:r>
            <a:r>
              <a:rPr lang="en-US" sz="2000" dirty="0" smtClean="0"/>
              <a:t>YOUR MCTR BU FOCAL.</a:t>
            </a: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411162"/>
          </a:xfrm>
        </p:spPr>
        <p:txBody>
          <a:bodyPr/>
          <a:lstStyle/>
          <a:p>
            <a:pPr eaLnBrk="1" hangingPunct="1"/>
            <a:r>
              <a:rPr lang="en-US" dirty="0" err="1" smtClean="0"/>
              <a:t>AccessForm</a:t>
            </a: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304800" y="685800"/>
            <a:ext cx="7772400" cy="3124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04800" y="3962400"/>
            <a:ext cx="8839200" cy="2667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TotalTime>
  <Words>172</Words>
  <Application>Microsoft Office PowerPoint</Application>
  <PresentationFormat>On-screen Show (4:3)</PresentationFormat>
  <Paragraphs>12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Design</vt:lpstr>
      <vt:lpstr>MCTR PROGRAM Gaining User Access</vt:lpstr>
      <vt:lpstr>General Process</vt:lpstr>
      <vt:lpstr>AccessForm</vt:lpstr>
    </vt:vector>
  </TitlesOfParts>
  <Company>The Boeing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M Oldani</dc:creator>
  <cp:lastModifiedBy>gagedl</cp:lastModifiedBy>
  <cp:revision>10</cp:revision>
  <dcterms:created xsi:type="dcterms:W3CDTF">2010-04-26T18:25:09Z</dcterms:created>
  <dcterms:modified xsi:type="dcterms:W3CDTF">2016-01-08T16:14:06Z</dcterms:modified>
</cp:coreProperties>
</file>