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 id="2147483650" r:id="rId3"/>
  </p:sldMasterIdLst>
  <p:notesMasterIdLst>
    <p:notesMasterId r:id="rId6"/>
  </p:notesMasterIdLst>
  <p:handoutMasterIdLst>
    <p:handoutMasterId r:id="rId7"/>
  </p:handoutMasterIdLst>
  <p:sldIdLst>
    <p:sldId id="276" r:id="rId4"/>
    <p:sldId id="277" r:id="rId5"/>
  </p:sldIdLst>
  <p:sldSz cx="9144000" cy="6858000" type="screen4x3"/>
  <p:notesSz cx="9283700" cy="6985000"/>
  <p:defaultTextStyle>
    <a:defPPr>
      <a:defRPr lang="en-US"/>
    </a:defPPr>
    <a:lvl1pPr algn="l" rtl="0" eaLnBrk="0" fontAlgn="base" hangingPunct="0">
      <a:spcBef>
        <a:spcPct val="0"/>
      </a:spcBef>
      <a:spcAft>
        <a:spcPct val="0"/>
      </a:spcAft>
      <a:defRPr sz="22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2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2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2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200" kern="1200">
        <a:solidFill>
          <a:schemeClr val="tx1"/>
        </a:solidFill>
        <a:latin typeface="Times" pitchFamily="18" charset="0"/>
        <a:ea typeface="+mn-ea"/>
        <a:cs typeface="+mn-cs"/>
      </a:defRPr>
    </a:lvl5pPr>
    <a:lvl6pPr marL="2286000" algn="l" defTabSz="914400" rtl="0" eaLnBrk="1" latinLnBrk="0" hangingPunct="1">
      <a:defRPr sz="2200" kern="1200">
        <a:solidFill>
          <a:schemeClr val="tx1"/>
        </a:solidFill>
        <a:latin typeface="Times" pitchFamily="18" charset="0"/>
        <a:ea typeface="+mn-ea"/>
        <a:cs typeface="+mn-cs"/>
      </a:defRPr>
    </a:lvl6pPr>
    <a:lvl7pPr marL="2743200" algn="l" defTabSz="914400" rtl="0" eaLnBrk="1" latinLnBrk="0" hangingPunct="1">
      <a:defRPr sz="2200" kern="1200">
        <a:solidFill>
          <a:schemeClr val="tx1"/>
        </a:solidFill>
        <a:latin typeface="Times" pitchFamily="18" charset="0"/>
        <a:ea typeface="+mn-ea"/>
        <a:cs typeface="+mn-cs"/>
      </a:defRPr>
    </a:lvl7pPr>
    <a:lvl8pPr marL="3200400" algn="l" defTabSz="914400" rtl="0" eaLnBrk="1" latinLnBrk="0" hangingPunct="1">
      <a:defRPr sz="2200" kern="1200">
        <a:solidFill>
          <a:schemeClr val="tx1"/>
        </a:solidFill>
        <a:latin typeface="Times" pitchFamily="18" charset="0"/>
        <a:ea typeface="+mn-ea"/>
        <a:cs typeface="+mn-cs"/>
      </a:defRPr>
    </a:lvl8pPr>
    <a:lvl9pPr marL="3657600" algn="l" defTabSz="914400" rtl="0" eaLnBrk="1" latinLnBrk="0" hangingPunct="1">
      <a:defRPr sz="2200" kern="1200">
        <a:solidFill>
          <a:schemeClr val="tx1"/>
        </a:solidFill>
        <a:latin typeface="Times"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230221"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CC00"/>
    <a:srgbClr val="CC6600"/>
    <a:srgbClr val="0038A8"/>
    <a:srgbClr val="CC0000"/>
    <a:srgbClr val="00386C"/>
    <a:srgbClr val="009999"/>
    <a:srgbClr val="669900"/>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64" autoAdjust="0"/>
  </p:normalViewPr>
  <p:slideViewPr>
    <p:cSldViewPr snapToGrid="0">
      <p:cViewPr varScale="1">
        <p:scale>
          <a:sx n="64" d="100"/>
          <a:sy n="64" d="100"/>
        </p:scale>
        <p:origin x="-1104" y="-96"/>
      </p:cViewPr>
      <p:guideLst>
        <p:guide orient="horz" pos="259"/>
        <p:guide orient="horz" pos="4063"/>
        <p:guide orient="horz" pos="2159"/>
        <p:guide orient="horz" pos="1070"/>
        <p:guide orient="horz" pos="730"/>
        <p:guide orient="horz" pos="836"/>
        <p:guide pos="5502"/>
        <p:guide pos="260"/>
        <p:guide pos="28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24313" cy="309563"/>
          </a:xfrm>
          <a:prstGeom prst="rect">
            <a:avLst/>
          </a:prstGeom>
          <a:noFill/>
          <a:ln w="9525">
            <a:noFill/>
            <a:miter lim="800000"/>
            <a:headEnd/>
            <a:tailEnd/>
          </a:ln>
          <a:effectLst/>
        </p:spPr>
        <p:txBody>
          <a:bodyPr vert="horz" wrap="square" lIns="19365" tIns="0" rIns="19365" bIns="0" numCol="1" anchor="t" anchorCtr="0" compatLnSpc="1">
            <a:prstTxWarp prst="textNoShape">
              <a:avLst/>
            </a:prstTxWarp>
          </a:bodyPr>
          <a:lstStyle>
            <a:lvl1pPr defTabSz="930275">
              <a:defRPr sz="1000" i="1"/>
            </a:lvl1pPr>
          </a:lstStyle>
          <a:p>
            <a:endParaRPr lang="en-US"/>
          </a:p>
        </p:txBody>
      </p:sp>
      <p:sp>
        <p:nvSpPr>
          <p:cNvPr id="3075" name="Rectangle 3"/>
          <p:cNvSpPr>
            <a:spLocks noGrp="1" noChangeArrowheads="1"/>
          </p:cNvSpPr>
          <p:nvPr>
            <p:ph type="dt" sz="quarter" idx="1"/>
          </p:nvPr>
        </p:nvSpPr>
        <p:spPr bwMode="auto">
          <a:xfrm>
            <a:off x="5259388" y="0"/>
            <a:ext cx="4024312" cy="309563"/>
          </a:xfrm>
          <a:prstGeom prst="rect">
            <a:avLst/>
          </a:prstGeom>
          <a:noFill/>
          <a:ln w="9525">
            <a:noFill/>
            <a:miter lim="800000"/>
            <a:headEnd/>
            <a:tailEnd/>
          </a:ln>
          <a:effectLst/>
        </p:spPr>
        <p:txBody>
          <a:bodyPr vert="horz" wrap="square" lIns="19365" tIns="0" rIns="19365" bIns="0" numCol="1" anchor="t" anchorCtr="0" compatLnSpc="1">
            <a:prstTxWarp prst="textNoShape">
              <a:avLst/>
            </a:prstTxWarp>
          </a:bodyPr>
          <a:lstStyle>
            <a:lvl1pPr algn="r" defTabSz="930275">
              <a:defRPr sz="1000" i="1"/>
            </a:lvl1pPr>
          </a:lstStyle>
          <a:p>
            <a:endParaRPr lang="en-US"/>
          </a:p>
        </p:txBody>
      </p:sp>
      <p:sp>
        <p:nvSpPr>
          <p:cNvPr id="3076" name="Rectangle 4"/>
          <p:cNvSpPr>
            <a:spLocks noGrp="1" noChangeArrowheads="1"/>
          </p:cNvSpPr>
          <p:nvPr>
            <p:ph type="ftr" sz="quarter" idx="2"/>
          </p:nvPr>
        </p:nvSpPr>
        <p:spPr bwMode="auto">
          <a:xfrm>
            <a:off x="0" y="6597650"/>
            <a:ext cx="4024313" cy="387350"/>
          </a:xfrm>
          <a:prstGeom prst="rect">
            <a:avLst/>
          </a:prstGeom>
          <a:noFill/>
          <a:ln w="9525">
            <a:noFill/>
            <a:miter lim="800000"/>
            <a:headEnd/>
            <a:tailEnd/>
          </a:ln>
          <a:effectLst/>
        </p:spPr>
        <p:txBody>
          <a:bodyPr vert="horz" wrap="square" lIns="19365" tIns="0" rIns="19365" bIns="0" numCol="1" anchor="b" anchorCtr="0" compatLnSpc="1">
            <a:prstTxWarp prst="textNoShape">
              <a:avLst/>
            </a:prstTxWarp>
          </a:bodyPr>
          <a:lstStyle>
            <a:lvl1pPr defTabSz="930275">
              <a:defRPr sz="1000" i="1"/>
            </a:lvl1pPr>
          </a:lstStyle>
          <a:p>
            <a:endParaRPr lang="en-US"/>
          </a:p>
        </p:txBody>
      </p:sp>
      <p:sp>
        <p:nvSpPr>
          <p:cNvPr id="3077" name="Rectangle 5"/>
          <p:cNvSpPr>
            <a:spLocks noGrp="1" noChangeArrowheads="1"/>
          </p:cNvSpPr>
          <p:nvPr>
            <p:ph type="sldNum" sz="quarter" idx="3"/>
          </p:nvPr>
        </p:nvSpPr>
        <p:spPr bwMode="auto">
          <a:xfrm>
            <a:off x="5259388" y="6597650"/>
            <a:ext cx="4024312" cy="387350"/>
          </a:xfrm>
          <a:prstGeom prst="rect">
            <a:avLst/>
          </a:prstGeom>
          <a:noFill/>
          <a:ln w="9525">
            <a:noFill/>
            <a:miter lim="800000"/>
            <a:headEnd/>
            <a:tailEnd/>
          </a:ln>
          <a:effectLst/>
        </p:spPr>
        <p:txBody>
          <a:bodyPr vert="horz" wrap="square" lIns="19365" tIns="0" rIns="19365" bIns="0" numCol="1" anchor="b" anchorCtr="0" compatLnSpc="1">
            <a:prstTxWarp prst="textNoShape">
              <a:avLst/>
            </a:prstTxWarp>
          </a:bodyPr>
          <a:lstStyle>
            <a:lvl1pPr algn="r" defTabSz="930275">
              <a:defRPr sz="1000" i="1"/>
            </a:lvl1pPr>
          </a:lstStyle>
          <a:p>
            <a:fld id="{2655CB71-6E04-4434-BFC0-231162824DD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024313" cy="309563"/>
          </a:xfrm>
          <a:prstGeom prst="rect">
            <a:avLst/>
          </a:prstGeom>
          <a:noFill/>
          <a:ln w="9525">
            <a:noFill/>
            <a:miter lim="800000"/>
            <a:headEnd/>
            <a:tailEnd/>
          </a:ln>
          <a:effectLst/>
        </p:spPr>
        <p:txBody>
          <a:bodyPr vert="horz" wrap="square" lIns="19365" tIns="0" rIns="19365" bIns="0" numCol="1" anchor="t" anchorCtr="0" compatLnSpc="1">
            <a:prstTxWarp prst="textNoShape">
              <a:avLst/>
            </a:prstTxWarp>
          </a:bodyPr>
          <a:lstStyle>
            <a:lvl1pPr defTabSz="930275">
              <a:defRPr sz="1000" i="1"/>
            </a:lvl1pPr>
          </a:lstStyle>
          <a:p>
            <a:endParaRPr lang="en-US"/>
          </a:p>
        </p:txBody>
      </p:sp>
      <p:sp>
        <p:nvSpPr>
          <p:cNvPr id="2051" name="Rectangle 3"/>
          <p:cNvSpPr>
            <a:spLocks noGrp="1" noChangeArrowheads="1"/>
          </p:cNvSpPr>
          <p:nvPr>
            <p:ph type="dt" idx="1"/>
          </p:nvPr>
        </p:nvSpPr>
        <p:spPr bwMode="auto">
          <a:xfrm>
            <a:off x="5259388" y="0"/>
            <a:ext cx="4024312" cy="309563"/>
          </a:xfrm>
          <a:prstGeom prst="rect">
            <a:avLst/>
          </a:prstGeom>
          <a:noFill/>
          <a:ln w="9525">
            <a:noFill/>
            <a:miter lim="800000"/>
            <a:headEnd/>
            <a:tailEnd/>
          </a:ln>
          <a:effectLst/>
        </p:spPr>
        <p:txBody>
          <a:bodyPr vert="horz" wrap="square" lIns="19365" tIns="0" rIns="19365" bIns="0" numCol="1" anchor="t" anchorCtr="0" compatLnSpc="1">
            <a:prstTxWarp prst="textNoShape">
              <a:avLst/>
            </a:prstTxWarp>
          </a:bodyPr>
          <a:lstStyle>
            <a:lvl1pPr algn="r" defTabSz="930275">
              <a:defRPr sz="1000" i="1"/>
            </a:lvl1pPr>
          </a:lstStyle>
          <a:p>
            <a:endParaRPr lang="en-US"/>
          </a:p>
        </p:txBody>
      </p:sp>
      <p:sp>
        <p:nvSpPr>
          <p:cNvPr id="2052" name="Rectangle 4"/>
          <p:cNvSpPr>
            <a:spLocks noGrp="1" noChangeArrowheads="1"/>
          </p:cNvSpPr>
          <p:nvPr>
            <p:ph type="ftr" sz="quarter" idx="4"/>
          </p:nvPr>
        </p:nvSpPr>
        <p:spPr bwMode="auto">
          <a:xfrm>
            <a:off x="0" y="6597650"/>
            <a:ext cx="4024313" cy="387350"/>
          </a:xfrm>
          <a:prstGeom prst="rect">
            <a:avLst/>
          </a:prstGeom>
          <a:noFill/>
          <a:ln w="9525">
            <a:noFill/>
            <a:miter lim="800000"/>
            <a:headEnd/>
            <a:tailEnd/>
          </a:ln>
          <a:effectLst/>
        </p:spPr>
        <p:txBody>
          <a:bodyPr vert="horz" wrap="square" lIns="19365" tIns="0" rIns="19365" bIns="0" numCol="1" anchor="b" anchorCtr="0" compatLnSpc="1">
            <a:prstTxWarp prst="textNoShape">
              <a:avLst/>
            </a:prstTxWarp>
          </a:bodyPr>
          <a:lstStyle>
            <a:lvl1pPr defTabSz="930275">
              <a:defRPr sz="1000" i="1"/>
            </a:lvl1pPr>
          </a:lstStyle>
          <a:p>
            <a:endParaRPr lang="en-US"/>
          </a:p>
        </p:txBody>
      </p:sp>
      <p:sp>
        <p:nvSpPr>
          <p:cNvPr id="2053" name="Rectangle 5"/>
          <p:cNvSpPr>
            <a:spLocks noGrp="1" noChangeArrowheads="1"/>
          </p:cNvSpPr>
          <p:nvPr>
            <p:ph type="sldNum" sz="quarter" idx="5"/>
          </p:nvPr>
        </p:nvSpPr>
        <p:spPr bwMode="auto">
          <a:xfrm>
            <a:off x="5259388" y="6597650"/>
            <a:ext cx="4024312" cy="387350"/>
          </a:xfrm>
          <a:prstGeom prst="rect">
            <a:avLst/>
          </a:prstGeom>
          <a:noFill/>
          <a:ln w="9525">
            <a:noFill/>
            <a:miter lim="800000"/>
            <a:headEnd/>
            <a:tailEnd/>
          </a:ln>
          <a:effectLst/>
        </p:spPr>
        <p:txBody>
          <a:bodyPr vert="horz" wrap="square" lIns="19365" tIns="0" rIns="19365" bIns="0" numCol="1" anchor="b" anchorCtr="0" compatLnSpc="1">
            <a:prstTxWarp prst="textNoShape">
              <a:avLst/>
            </a:prstTxWarp>
          </a:bodyPr>
          <a:lstStyle>
            <a:lvl1pPr algn="r" defTabSz="930275">
              <a:defRPr sz="1000" i="1"/>
            </a:lvl1pPr>
          </a:lstStyle>
          <a:p>
            <a:fld id="{0D0EF60B-D22A-49D1-A172-1CB2F7812B47}" type="slidenum">
              <a:rPr lang="en-US"/>
              <a:pPr/>
              <a:t>‹#›</a:t>
            </a:fld>
            <a:endParaRPr lang="en-US"/>
          </a:p>
        </p:txBody>
      </p:sp>
      <p:sp>
        <p:nvSpPr>
          <p:cNvPr id="2054" name="Rectangle 6"/>
          <p:cNvSpPr>
            <a:spLocks noGrp="1" noChangeArrowheads="1"/>
          </p:cNvSpPr>
          <p:nvPr>
            <p:ph type="body" sz="quarter" idx="3"/>
          </p:nvPr>
        </p:nvSpPr>
        <p:spPr bwMode="auto">
          <a:xfrm>
            <a:off x="1238250" y="3317875"/>
            <a:ext cx="6807200" cy="3143250"/>
          </a:xfrm>
          <a:prstGeom prst="rect">
            <a:avLst/>
          </a:prstGeom>
          <a:noFill/>
          <a:ln w="9525">
            <a:noFill/>
            <a:miter lim="800000"/>
            <a:headEnd/>
            <a:tailEnd/>
          </a:ln>
          <a:effectLst/>
        </p:spPr>
        <p:txBody>
          <a:bodyPr vert="horz" wrap="square" lIns="93599" tIns="46800" rIns="93599"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ChangeArrowheads="1" noTextEdit="1"/>
          </p:cNvSpPr>
          <p:nvPr>
            <p:ph type="sldImg" idx="2"/>
          </p:nvPr>
        </p:nvSpPr>
        <p:spPr bwMode="auto">
          <a:xfrm>
            <a:off x="2895600" y="495300"/>
            <a:ext cx="3492500" cy="2619375"/>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793" name="Rectangle 49"/>
          <p:cNvSpPr>
            <a:spLocks noChangeArrowheads="1"/>
          </p:cNvSpPr>
          <p:nvPr userDrawn="1"/>
        </p:nvSpPr>
        <p:spPr bwMode="auto">
          <a:xfrm>
            <a:off x="0" y="0"/>
            <a:ext cx="9144000" cy="6870700"/>
          </a:xfrm>
          <a:prstGeom prst="rect">
            <a:avLst/>
          </a:prstGeom>
          <a:gradFill rotWithShape="1">
            <a:gsLst>
              <a:gs pos="0">
                <a:srgbClr val="0038A8"/>
              </a:gs>
              <a:gs pos="100000">
                <a:srgbClr val="3A75C4"/>
              </a:gs>
            </a:gsLst>
            <a:lin ang="5400000" scaled="1"/>
          </a:gradFill>
          <a:ln w="9525">
            <a:noFill/>
            <a:miter lim="800000"/>
            <a:headEnd type="none" w="sm" len="sm"/>
            <a:tailEnd type="none" w="sm" len="sm"/>
          </a:ln>
          <a:effectLst/>
        </p:spPr>
        <p:txBody>
          <a:bodyPr wrap="none" anchor="ctr"/>
          <a:lstStyle/>
          <a:p>
            <a:endParaRPr lang="en-US"/>
          </a:p>
        </p:txBody>
      </p:sp>
      <p:pic>
        <p:nvPicPr>
          <p:cNvPr id="31785" name="Picture 41" descr="BrandZones_3"/>
          <p:cNvPicPr>
            <a:picLocks noChangeAspect="1" noChangeArrowheads="1"/>
          </p:cNvPicPr>
          <p:nvPr userDrawn="1"/>
        </p:nvPicPr>
        <p:blipFill>
          <a:blip r:embed="rId2" cstate="print"/>
          <a:srcRect/>
          <a:stretch>
            <a:fillRect/>
          </a:stretch>
        </p:blipFill>
        <p:spPr bwMode="auto">
          <a:xfrm>
            <a:off x="0" y="-9525"/>
            <a:ext cx="9131300" cy="1169988"/>
          </a:xfrm>
          <a:prstGeom prst="rect">
            <a:avLst/>
          </a:prstGeom>
          <a:noFill/>
        </p:spPr>
      </p:pic>
      <p:sp>
        <p:nvSpPr>
          <p:cNvPr id="31776" name="Rectangle 32"/>
          <p:cNvSpPr>
            <a:spLocks noChangeArrowheads="1"/>
          </p:cNvSpPr>
          <p:nvPr userDrawn="1"/>
        </p:nvSpPr>
        <p:spPr bwMode="auto">
          <a:xfrm>
            <a:off x="390525" y="6427788"/>
            <a:ext cx="2674938" cy="203200"/>
          </a:xfrm>
          <a:prstGeom prst="rect">
            <a:avLst/>
          </a:prstGeom>
          <a:noFill/>
          <a:ln w="12700">
            <a:noFill/>
            <a:miter lim="800000"/>
            <a:headEnd type="none" w="sm" len="sm"/>
            <a:tailEnd type="none" w="sm" len="sm"/>
          </a:ln>
          <a:effectLst/>
        </p:spPr>
        <p:txBody>
          <a:bodyPr lIns="9144" tIns="9144" rIns="9144" bIns="9144">
            <a:spAutoFit/>
          </a:bodyPr>
          <a:lstStyle/>
          <a:p>
            <a:pPr defTabSz="820738"/>
            <a:r>
              <a:rPr lang="en-US" sz="600">
                <a:solidFill>
                  <a:schemeClr val="bg1"/>
                </a:solidFill>
                <a:latin typeface="Arial" charset="0"/>
              </a:rPr>
              <a:t>BOEING is a trademark of Boeing Management Company.</a:t>
            </a:r>
          </a:p>
          <a:p>
            <a:pPr defTabSz="820738"/>
            <a:r>
              <a:rPr lang="en-US" sz="600">
                <a:solidFill>
                  <a:schemeClr val="bg1"/>
                </a:solidFill>
                <a:latin typeface="Arial" charset="0"/>
              </a:rPr>
              <a:t>Copyright © 2005 Boeing. All rights reserved.</a:t>
            </a:r>
          </a:p>
        </p:txBody>
      </p:sp>
      <p:sp>
        <p:nvSpPr>
          <p:cNvPr id="31777" name="Rectangle 33"/>
          <p:cNvSpPr>
            <a:spLocks noGrp="1" noChangeArrowheads="1"/>
          </p:cNvSpPr>
          <p:nvPr>
            <p:ph type="ctrTitle"/>
          </p:nvPr>
        </p:nvSpPr>
        <p:spPr>
          <a:xfrm>
            <a:off x="392113" y="1870075"/>
            <a:ext cx="8345487" cy="2201863"/>
          </a:xfrm>
        </p:spPr>
        <p:txBody>
          <a:bodyPr/>
          <a:lstStyle>
            <a:lvl1pPr>
              <a:defRPr sz="5400"/>
            </a:lvl1pPr>
          </a:lstStyle>
          <a:p>
            <a:endParaRPr lang="en-US"/>
          </a:p>
        </p:txBody>
      </p:sp>
      <p:sp>
        <p:nvSpPr>
          <p:cNvPr id="31778" name="Rectangle 34"/>
          <p:cNvSpPr>
            <a:spLocks noGrp="1" noChangeArrowheads="1"/>
          </p:cNvSpPr>
          <p:nvPr>
            <p:ph type="subTitle" idx="1"/>
          </p:nvPr>
        </p:nvSpPr>
        <p:spPr>
          <a:xfrm>
            <a:off x="392113" y="4189413"/>
            <a:ext cx="8345487" cy="2101850"/>
          </a:xfrm>
        </p:spPr>
        <p:txBody>
          <a:bodyPr/>
          <a:lstStyle>
            <a:lvl1pPr marL="0" indent="0">
              <a:spcBef>
                <a:spcPct val="0"/>
              </a:spcBef>
              <a:spcAft>
                <a:spcPct val="0"/>
              </a:spcAft>
              <a:buFont typeface="Wingdings" pitchFamily="2" charset="2"/>
              <a:buNone/>
              <a:defRPr sz="2400">
                <a:solidFill>
                  <a:schemeClr val="bg1"/>
                </a:solidFill>
              </a:defRPr>
            </a:lvl1pPr>
          </a:lstStyle>
          <a:p>
            <a:r>
              <a:rPr lang="en-US"/>
              <a:t>Click to edit Master subtitle style</a:t>
            </a:r>
          </a:p>
        </p:txBody>
      </p:sp>
      <p:sp>
        <p:nvSpPr>
          <p:cNvPr id="31781" name="Rectangle 37"/>
          <p:cNvSpPr>
            <a:spLocks noGrp="1" noChangeArrowheads="1"/>
          </p:cNvSpPr>
          <p:nvPr>
            <p:ph type="ftr" sz="quarter" idx="3"/>
          </p:nvPr>
        </p:nvSpPr>
        <p:spPr/>
        <p:txBody>
          <a:bodyPr/>
          <a:lstStyle>
            <a:lvl1pPr>
              <a:defRPr>
                <a:solidFill>
                  <a:schemeClr val="bg1"/>
                </a:solidFill>
              </a:defRPr>
            </a:lvl1pPr>
          </a:lstStyle>
          <a:p>
            <a:endParaRPr lang="en-US"/>
          </a:p>
        </p:txBody>
      </p:sp>
      <p:sp>
        <p:nvSpPr>
          <p:cNvPr id="31782" name="Rectangle 38"/>
          <p:cNvSpPr>
            <a:spLocks noGrp="1" noChangeArrowheads="1"/>
          </p:cNvSpPr>
          <p:nvPr>
            <p:ph type="dt" sz="quarter" idx="2"/>
          </p:nvPr>
        </p:nvSpPr>
        <p:spPr/>
        <p:txBody>
          <a:bodyPr/>
          <a:lstStyle>
            <a:lvl1pPr>
              <a:defRPr>
                <a:solidFill>
                  <a:schemeClr val="bg1"/>
                </a:solidFill>
              </a:defRPr>
            </a:lvl1pPr>
          </a:lstStyle>
          <a:p>
            <a:fld id="{E90833EE-2222-4936-A9E1-35DA42BF7F9B}" type="datetime1">
              <a:rPr lang="en-US"/>
              <a:pPr/>
              <a:t>9/12/2014</a:t>
            </a:fld>
            <a:endParaRPr lang="en-US"/>
          </a:p>
        </p:txBody>
      </p:sp>
      <p:sp>
        <p:nvSpPr>
          <p:cNvPr id="31783" name="Rectangle 39"/>
          <p:cNvSpPr>
            <a:spLocks noGrp="1" noChangeArrowheads="1"/>
          </p:cNvSpPr>
          <p:nvPr>
            <p:ph type="sldNum" sz="quarter" idx="4"/>
          </p:nvPr>
        </p:nvSpPr>
        <p:spPr/>
        <p:txBody>
          <a:bodyPr/>
          <a:lstStyle>
            <a:lvl1pPr>
              <a:defRPr>
                <a:solidFill>
                  <a:schemeClr val="bg1"/>
                </a:solidFill>
              </a:defRPr>
            </a:lvl1pPr>
          </a:lstStyle>
          <a:p>
            <a:r>
              <a:rPr lang="en-US"/>
              <a:t>| </a:t>
            </a:r>
            <a:fld id="{3EF22275-1D79-4B14-8A88-2190D0FC19A0}" type="slidenum">
              <a:rPr lang="en-US"/>
              <a:pPr/>
              <a:t>‹#›</a:t>
            </a:fld>
            <a:endParaRPr lang="en-US"/>
          </a:p>
        </p:txBody>
      </p:sp>
      <p:sp>
        <p:nvSpPr>
          <p:cNvPr id="31789" name="Rectangle 45"/>
          <p:cNvSpPr>
            <a:spLocks noChangeArrowheads="1"/>
          </p:cNvSpPr>
          <p:nvPr userDrawn="1"/>
        </p:nvSpPr>
        <p:spPr bwMode="auto">
          <a:xfrm>
            <a:off x="0" y="1149350"/>
            <a:ext cx="9144000" cy="284163"/>
          </a:xfrm>
          <a:prstGeom prst="rect">
            <a:avLst/>
          </a:prstGeom>
          <a:solidFill>
            <a:schemeClr val="accent1"/>
          </a:solidFill>
          <a:ln w="9525">
            <a:noFill/>
            <a:miter lim="800000"/>
            <a:headEnd type="none" w="sm" len="sm"/>
            <a:tailEnd type="none" w="sm" len="sm"/>
          </a:ln>
          <a:effectLst/>
        </p:spPr>
        <p:txBody>
          <a:bodyPr wrap="none" anchor="ctr"/>
          <a:lstStyle/>
          <a:p>
            <a:endParaRPr lang="en-US"/>
          </a:p>
        </p:txBody>
      </p:sp>
      <p:sp>
        <p:nvSpPr>
          <p:cNvPr id="31791" name="Text Box 47"/>
          <p:cNvSpPr txBox="1">
            <a:spLocks noChangeArrowheads="1"/>
          </p:cNvSpPr>
          <p:nvPr userDrawn="1"/>
        </p:nvSpPr>
        <p:spPr bwMode="auto">
          <a:xfrm>
            <a:off x="6546850" y="282575"/>
            <a:ext cx="2235200" cy="728663"/>
          </a:xfrm>
          <a:prstGeom prst="rect">
            <a:avLst/>
          </a:prstGeom>
          <a:noFill/>
          <a:ln w="12700">
            <a:noFill/>
            <a:miter lim="800000"/>
            <a:headEnd type="none" w="sm" len="sm"/>
            <a:tailEnd type="none" w="sm" len="sm"/>
          </a:ln>
          <a:effectLst/>
        </p:spPr>
        <p:txBody>
          <a:bodyPr wrap="none">
            <a:spAutoFit/>
          </a:bodyPr>
          <a:lstStyle/>
          <a:p>
            <a:pPr algn="r" defTabSz="820738">
              <a:lnSpc>
                <a:spcPct val="95000"/>
              </a:lnSpc>
            </a:pPr>
            <a:r>
              <a:rPr lang="en-US" sz="2400" b="1">
                <a:solidFill>
                  <a:schemeClr val="bg1"/>
                </a:solidFill>
                <a:latin typeface="Arial" charset="0"/>
              </a:rPr>
              <a:t>MCTR System</a:t>
            </a:r>
          </a:p>
          <a:p>
            <a:pPr algn="r" defTabSz="820738">
              <a:lnSpc>
                <a:spcPct val="95000"/>
              </a:lnSpc>
            </a:pPr>
            <a:r>
              <a:rPr lang="en-US" sz="2000">
                <a:solidFill>
                  <a:schemeClr val="bg1"/>
                </a:solidFill>
                <a:latin typeface="Arial" charset="0"/>
              </a:rPr>
              <a:t>Change Board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B0B7D280-3AAD-44D7-8AAE-7D2A6BC913ED}"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fld id="{7B6A9680-23D9-40E7-8E45-3AEBC163B61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411163"/>
            <a:ext cx="2085975" cy="6038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938" y="411163"/>
            <a:ext cx="6110287" cy="6038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B80CC6F9-DE44-4A30-88FB-D85B693BF284}"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fld id="{CFE72D93-0E26-4146-AA69-C618AD9EDA3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90750392-4FAA-4606-A5BE-64E4D1EFB4DB}"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r>
              <a:rPr lang="en-US" sz="1000"/>
              <a:t>| </a:t>
            </a:r>
            <a:fld id="{1E4BB8FC-D949-405C-8A5D-216A697F30A1}" type="slidenum">
              <a:rPr lang="en-US" sz="1000"/>
              <a:pPr/>
              <a:t>‹#›</a:t>
            </a:fld>
            <a:endParaRPr lang="en-US"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3AC22E92-1E09-40F8-A744-249E50D81299}"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r>
              <a:rPr lang="en-US" sz="1000"/>
              <a:t>| </a:t>
            </a:r>
            <a:fld id="{C613BB2E-805C-4EB0-9063-3C5F8A137870}" type="slidenum">
              <a:rPr lang="en-US" sz="1000"/>
              <a:pPr/>
              <a:t>‹#›</a:t>
            </a:fld>
            <a:endParaRPr lang="en-US" sz="10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01B57D00-1A86-46CD-B507-522262A3D7A5}"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r>
              <a:rPr lang="en-US" sz="1000"/>
              <a:t>| </a:t>
            </a:r>
            <a:fld id="{CCD4B612-D8E0-44E7-86F0-4F96778B0776}" type="slidenum">
              <a:rPr lang="en-US" sz="1000"/>
              <a:pPr/>
              <a:t>‹#›</a:t>
            </a:fld>
            <a:endParaRPr lang="en-US"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Date Placeholder 5"/>
          <p:cNvSpPr>
            <a:spLocks noGrp="1"/>
          </p:cNvSpPr>
          <p:nvPr>
            <p:ph type="dt" sz="quarter" idx="11"/>
          </p:nvPr>
        </p:nvSpPr>
        <p:spPr/>
        <p:txBody>
          <a:bodyPr/>
          <a:lstStyle>
            <a:lvl1pPr>
              <a:defRPr/>
            </a:lvl1pPr>
          </a:lstStyle>
          <a:p>
            <a:fld id="{443CE908-AC44-405B-849C-30FB1BA57149}" type="datetime1">
              <a:rPr lang="en-US"/>
              <a:pPr/>
              <a:t>9/12/2014</a:t>
            </a:fld>
            <a:endParaRPr lang="en-US"/>
          </a:p>
        </p:txBody>
      </p:sp>
      <p:sp>
        <p:nvSpPr>
          <p:cNvPr id="7" name="Slide Number Placeholder 6"/>
          <p:cNvSpPr>
            <a:spLocks noGrp="1"/>
          </p:cNvSpPr>
          <p:nvPr>
            <p:ph type="sldNum" sz="quarter" idx="12"/>
          </p:nvPr>
        </p:nvSpPr>
        <p:spPr/>
        <p:txBody>
          <a:bodyPr/>
          <a:lstStyle>
            <a:lvl1pPr>
              <a:defRPr/>
            </a:lvl1pPr>
          </a:lstStyle>
          <a:p>
            <a:r>
              <a:rPr lang="en-US"/>
              <a:t> </a:t>
            </a:r>
            <a:r>
              <a:rPr lang="en-US" sz="1000"/>
              <a:t>| </a:t>
            </a:r>
            <a:fld id="{09CEE8CD-EEB7-4627-B15C-1C47340FEB06}" type="slidenum">
              <a:rPr lang="en-US" sz="1000"/>
              <a:pPr/>
              <a:t>‹#›</a:t>
            </a:fld>
            <a:endParaRPr lang="en-US"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Date Placeholder 7"/>
          <p:cNvSpPr>
            <a:spLocks noGrp="1"/>
          </p:cNvSpPr>
          <p:nvPr>
            <p:ph type="dt" sz="quarter" idx="11"/>
          </p:nvPr>
        </p:nvSpPr>
        <p:spPr/>
        <p:txBody>
          <a:bodyPr/>
          <a:lstStyle>
            <a:lvl1pPr>
              <a:defRPr/>
            </a:lvl1pPr>
          </a:lstStyle>
          <a:p>
            <a:fld id="{90EB4E60-472A-4072-9E2D-9926E8C02C05}" type="datetime1">
              <a:rPr lang="en-US"/>
              <a:pPr/>
              <a:t>9/12/2014</a:t>
            </a:fld>
            <a:endParaRPr lang="en-US"/>
          </a:p>
        </p:txBody>
      </p:sp>
      <p:sp>
        <p:nvSpPr>
          <p:cNvPr id="9" name="Slide Number Placeholder 8"/>
          <p:cNvSpPr>
            <a:spLocks noGrp="1"/>
          </p:cNvSpPr>
          <p:nvPr>
            <p:ph type="sldNum" sz="quarter" idx="12"/>
          </p:nvPr>
        </p:nvSpPr>
        <p:spPr/>
        <p:txBody>
          <a:bodyPr/>
          <a:lstStyle>
            <a:lvl1pPr>
              <a:defRPr/>
            </a:lvl1pPr>
          </a:lstStyle>
          <a:p>
            <a:r>
              <a:rPr lang="en-US"/>
              <a:t> </a:t>
            </a:r>
            <a:r>
              <a:rPr lang="en-US" sz="1000"/>
              <a:t>| </a:t>
            </a:r>
            <a:fld id="{24B3CC72-138A-414F-8666-62371149A251}" type="slidenum">
              <a:rPr lang="en-US" sz="1000"/>
              <a:pPr/>
              <a:t>‹#›</a:t>
            </a:fld>
            <a:endParaRPr lang="en-US" sz="10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Date Placeholder 3"/>
          <p:cNvSpPr>
            <a:spLocks noGrp="1"/>
          </p:cNvSpPr>
          <p:nvPr>
            <p:ph type="dt" sz="quarter" idx="11"/>
          </p:nvPr>
        </p:nvSpPr>
        <p:spPr/>
        <p:txBody>
          <a:bodyPr/>
          <a:lstStyle>
            <a:lvl1pPr>
              <a:defRPr/>
            </a:lvl1pPr>
          </a:lstStyle>
          <a:p>
            <a:fld id="{C20E3DE9-4BB8-4E53-A3BA-5746081FA603}" type="datetime1">
              <a:rPr lang="en-US"/>
              <a:pPr/>
              <a:t>9/12/2014</a:t>
            </a:fld>
            <a:endParaRPr lang="en-US"/>
          </a:p>
        </p:txBody>
      </p:sp>
      <p:sp>
        <p:nvSpPr>
          <p:cNvPr id="5" name="Slide Number Placeholder 4"/>
          <p:cNvSpPr>
            <a:spLocks noGrp="1"/>
          </p:cNvSpPr>
          <p:nvPr>
            <p:ph type="sldNum" sz="quarter" idx="12"/>
          </p:nvPr>
        </p:nvSpPr>
        <p:spPr/>
        <p:txBody>
          <a:bodyPr/>
          <a:lstStyle>
            <a:lvl1pPr>
              <a:defRPr/>
            </a:lvl1pPr>
          </a:lstStyle>
          <a:p>
            <a:r>
              <a:rPr lang="en-US"/>
              <a:t> </a:t>
            </a:r>
            <a:r>
              <a:rPr lang="en-US" sz="1000"/>
              <a:t>| </a:t>
            </a:r>
            <a:fld id="{B9ECC325-44E8-4789-A343-EFD2381D53CA}" type="slidenum">
              <a:rPr lang="en-US" sz="1000"/>
              <a:pPr/>
              <a:t>‹#›</a:t>
            </a:fld>
            <a:endParaRPr lang="en-US" sz="10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Date Placeholder 2"/>
          <p:cNvSpPr>
            <a:spLocks noGrp="1"/>
          </p:cNvSpPr>
          <p:nvPr>
            <p:ph type="dt" sz="quarter" idx="11"/>
          </p:nvPr>
        </p:nvSpPr>
        <p:spPr/>
        <p:txBody>
          <a:bodyPr/>
          <a:lstStyle>
            <a:lvl1pPr>
              <a:defRPr/>
            </a:lvl1pPr>
          </a:lstStyle>
          <a:p>
            <a:fld id="{5B5234DB-4D09-402E-94E2-0B917793DD14}" type="datetime1">
              <a:rPr lang="en-US"/>
              <a:pPr/>
              <a:t>9/12/2014</a:t>
            </a:fld>
            <a:endParaRPr lang="en-US"/>
          </a:p>
        </p:txBody>
      </p:sp>
      <p:sp>
        <p:nvSpPr>
          <p:cNvPr id="4" name="Slide Number Placeholder 3"/>
          <p:cNvSpPr>
            <a:spLocks noGrp="1"/>
          </p:cNvSpPr>
          <p:nvPr>
            <p:ph type="sldNum" sz="quarter" idx="12"/>
          </p:nvPr>
        </p:nvSpPr>
        <p:spPr/>
        <p:txBody>
          <a:bodyPr/>
          <a:lstStyle>
            <a:lvl1pPr>
              <a:defRPr/>
            </a:lvl1pPr>
          </a:lstStyle>
          <a:p>
            <a:r>
              <a:rPr lang="en-US"/>
              <a:t> </a:t>
            </a:r>
            <a:r>
              <a:rPr lang="en-US" sz="1000"/>
              <a:t>| </a:t>
            </a:r>
            <a:fld id="{AE227A1F-23FA-4BA1-B3A3-95A3E6C0251C}" type="slidenum">
              <a:rPr lang="en-US" sz="1000"/>
              <a:pPr/>
              <a:t>‹#›</a:t>
            </a:fld>
            <a:endParaRPr lang="en-US" sz="10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Date Placeholder 5"/>
          <p:cNvSpPr>
            <a:spLocks noGrp="1"/>
          </p:cNvSpPr>
          <p:nvPr>
            <p:ph type="dt" sz="quarter" idx="11"/>
          </p:nvPr>
        </p:nvSpPr>
        <p:spPr/>
        <p:txBody>
          <a:bodyPr/>
          <a:lstStyle>
            <a:lvl1pPr>
              <a:defRPr/>
            </a:lvl1pPr>
          </a:lstStyle>
          <a:p>
            <a:fld id="{76A7CE19-2049-4D5E-90E8-2C5FCB69130C}" type="datetime1">
              <a:rPr lang="en-US"/>
              <a:pPr/>
              <a:t>9/12/2014</a:t>
            </a:fld>
            <a:endParaRPr lang="en-US"/>
          </a:p>
        </p:txBody>
      </p:sp>
      <p:sp>
        <p:nvSpPr>
          <p:cNvPr id="7" name="Slide Number Placeholder 6"/>
          <p:cNvSpPr>
            <a:spLocks noGrp="1"/>
          </p:cNvSpPr>
          <p:nvPr>
            <p:ph type="sldNum" sz="quarter" idx="12"/>
          </p:nvPr>
        </p:nvSpPr>
        <p:spPr/>
        <p:txBody>
          <a:bodyPr/>
          <a:lstStyle>
            <a:lvl1pPr>
              <a:defRPr/>
            </a:lvl1pPr>
          </a:lstStyle>
          <a:p>
            <a:r>
              <a:rPr lang="en-US"/>
              <a:t> </a:t>
            </a:r>
            <a:r>
              <a:rPr lang="en-US" sz="1000"/>
              <a:t>| </a:t>
            </a:r>
            <a:fld id="{F35107C6-72A9-4835-ACAC-744C48CAA6B3}" type="slidenum">
              <a:rPr lang="en-US" sz="1000"/>
              <a:pPr/>
              <a:t>‹#›</a:t>
            </a:fld>
            <a:endParaRPr lang="en-US" sz="1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644FDC43-5431-44A9-8731-1D8346D967AF}"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fld id="{49BF9D76-102F-4EA4-8458-778C7AB3F2CF}"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Date Placeholder 5"/>
          <p:cNvSpPr>
            <a:spLocks noGrp="1"/>
          </p:cNvSpPr>
          <p:nvPr>
            <p:ph type="dt" sz="quarter" idx="11"/>
          </p:nvPr>
        </p:nvSpPr>
        <p:spPr/>
        <p:txBody>
          <a:bodyPr/>
          <a:lstStyle>
            <a:lvl1pPr>
              <a:defRPr/>
            </a:lvl1pPr>
          </a:lstStyle>
          <a:p>
            <a:fld id="{E3006C33-BED7-47A9-A3D2-628D6B0219A4}" type="datetime1">
              <a:rPr lang="en-US"/>
              <a:pPr/>
              <a:t>9/12/2014</a:t>
            </a:fld>
            <a:endParaRPr lang="en-US"/>
          </a:p>
        </p:txBody>
      </p:sp>
      <p:sp>
        <p:nvSpPr>
          <p:cNvPr id="7" name="Slide Number Placeholder 6"/>
          <p:cNvSpPr>
            <a:spLocks noGrp="1"/>
          </p:cNvSpPr>
          <p:nvPr>
            <p:ph type="sldNum" sz="quarter" idx="12"/>
          </p:nvPr>
        </p:nvSpPr>
        <p:spPr/>
        <p:txBody>
          <a:bodyPr/>
          <a:lstStyle>
            <a:lvl1pPr>
              <a:defRPr/>
            </a:lvl1pPr>
          </a:lstStyle>
          <a:p>
            <a:r>
              <a:rPr lang="en-US"/>
              <a:t> </a:t>
            </a:r>
            <a:r>
              <a:rPr lang="en-US" sz="1000"/>
              <a:t>| </a:t>
            </a:r>
            <a:fld id="{CEB57771-F152-4923-B54D-DF13445CB433}" type="slidenum">
              <a:rPr lang="en-US" sz="1000"/>
              <a:pPr/>
              <a:t>‹#›</a:t>
            </a:fld>
            <a:endParaRPr lang="en-US" sz="10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F0350231-8D01-4A00-B0FE-E3164770BBAD}"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r>
              <a:rPr lang="en-US" sz="1000"/>
              <a:t>| </a:t>
            </a:r>
            <a:fld id="{F216F65C-CC8B-4EC6-90EC-82E9027B7064}" type="slidenum">
              <a:rPr lang="en-US" sz="1000"/>
              <a:pPr/>
              <a:t>‹#›</a:t>
            </a:fld>
            <a:endParaRPr lang="en-US" sz="10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96875"/>
            <a:ext cx="2085975" cy="5729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938" y="396875"/>
            <a:ext cx="6107112" cy="57292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20010339-44B2-4A86-996E-7127A68C1DD7}"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r>
              <a:rPr lang="en-US" sz="1000"/>
              <a:t>| </a:t>
            </a:r>
            <a:fld id="{7B9396E3-9A20-450A-87A1-8BB13AD3762A}" type="slidenum">
              <a:rPr lang="en-US" sz="1000"/>
              <a:pPr/>
              <a:t>‹#›</a:t>
            </a:fld>
            <a:endParaRPr lang="en-US" sz="10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0E66CFF9-E6F8-4057-9BFE-06BABD91DFCA}"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fld id="{D042DBFB-7C14-4B64-BC64-C6039BF387DA}"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9D20388B-E290-4F79-8572-FF6916187638}"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fld id="{6E2B14AE-DC05-4704-9000-469C8E6C4561}"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8D0A6BB1-1CB0-47F9-AC12-C40B2CD3C9C3}"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fld id="{4E702947-549B-48B5-908B-B9E584EB6992}"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Date Placeholder 5"/>
          <p:cNvSpPr>
            <a:spLocks noGrp="1"/>
          </p:cNvSpPr>
          <p:nvPr>
            <p:ph type="dt" sz="quarter" idx="11"/>
          </p:nvPr>
        </p:nvSpPr>
        <p:spPr/>
        <p:txBody>
          <a:bodyPr/>
          <a:lstStyle>
            <a:lvl1pPr>
              <a:defRPr/>
            </a:lvl1pPr>
          </a:lstStyle>
          <a:p>
            <a:fld id="{D4515D36-9538-47FA-9CE3-D4F9404EFB5B}" type="datetime1">
              <a:rPr lang="en-US"/>
              <a:pPr/>
              <a:t>9/12/2014</a:t>
            </a:fld>
            <a:endParaRPr lang="en-US"/>
          </a:p>
        </p:txBody>
      </p:sp>
      <p:sp>
        <p:nvSpPr>
          <p:cNvPr id="7" name="Slide Number Placeholder 6"/>
          <p:cNvSpPr>
            <a:spLocks noGrp="1"/>
          </p:cNvSpPr>
          <p:nvPr>
            <p:ph type="sldNum" sz="quarter" idx="12"/>
          </p:nvPr>
        </p:nvSpPr>
        <p:spPr/>
        <p:txBody>
          <a:bodyPr/>
          <a:lstStyle>
            <a:lvl1pPr>
              <a:defRPr/>
            </a:lvl1pPr>
          </a:lstStyle>
          <a:p>
            <a:r>
              <a:rPr lang="en-US"/>
              <a:t>| </a:t>
            </a:r>
            <a:fld id="{08177D8B-4D0B-493A-83B5-873FBC6EED5A}"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Date Placeholder 7"/>
          <p:cNvSpPr>
            <a:spLocks noGrp="1"/>
          </p:cNvSpPr>
          <p:nvPr>
            <p:ph type="dt" sz="quarter" idx="11"/>
          </p:nvPr>
        </p:nvSpPr>
        <p:spPr/>
        <p:txBody>
          <a:bodyPr/>
          <a:lstStyle>
            <a:lvl1pPr>
              <a:defRPr/>
            </a:lvl1pPr>
          </a:lstStyle>
          <a:p>
            <a:fld id="{ED910293-87B5-44F4-8BB7-1DD86A6A5EA8}" type="datetime1">
              <a:rPr lang="en-US"/>
              <a:pPr/>
              <a:t>9/12/2014</a:t>
            </a:fld>
            <a:endParaRPr lang="en-US"/>
          </a:p>
        </p:txBody>
      </p:sp>
      <p:sp>
        <p:nvSpPr>
          <p:cNvPr id="9" name="Slide Number Placeholder 8"/>
          <p:cNvSpPr>
            <a:spLocks noGrp="1"/>
          </p:cNvSpPr>
          <p:nvPr>
            <p:ph type="sldNum" sz="quarter" idx="12"/>
          </p:nvPr>
        </p:nvSpPr>
        <p:spPr/>
        <p:txBody>
          <a:bodyPr/>
          <a:lstStyle>
            <a:lvl1pPr>
              <a:defRPr/>
            </a:lvl1pPr>
          </a:lstStyle>
          <a:p>
            <a:r>
              <a:rPr lang="en-US"/>
              <a:t>| </a:t>
            </a:r>
            <a:fld id="{E87E3142-513A-4449-BA2A-B9DF4A8FB3CC}"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Date Placeholder 3"/>
          <p:cNvSpPr>
            <a:spLocks noGrp="1"/>
          </p:cNvSpPr>
          <p:nvPr>
            <p:ph type="dt" sz="quarter" idx="11"/>
          </p:nvPr>
        </p:nvSpPr>
        <p:spPr/>
        <p:txBody>
          <a:bodyPr/>
          <a:lstStyle>
            <a:lvl1pPr>
              <a:defRPr/>
            </a:lvl1pPr>
          </a:lstStyle>
          <a:p>
            <a:fld id="{E72F64BD-9187-4493-AB78-4B58D2776316}" type="datetime1">
              <a:rPr lang="en-US"/>
              <a:pPr/>
              <a:t>9/12/2014</a:t>
            </a:fld>
            <a:endParaRPr lang="en-US"/>
          </a:p>
        </p:txBody>
      </p:sp>
      <p:sp>
        <p:nvSpPr>
          <p:cNvPr id="5" name="Slide Number Placeholder 4"/>
          <p:cNvSpPr>
            <a:spLocks noGrp="1"/>
          </p:cNvSpPr>
          <p:nvPr>
            <p:ph type="sldNum" sz="quarter" idx="12"/>
          </p:nvPr>
        </p:nvSpPr>
        <p:spPr/>
        <p:txBody>
          <a:bodyPr/>
          <a:lstStyle>
            <a:lvl1pPr>
              <a:defRPr/>
            </a:lvl1pPr>
          </a:lstStyle>
          <a:p>
            <a:r>
              <a:rPr lang="en-US"/>
              <a:t>| </a:t>
            </a:r>
            <a:fld id="{8548E48E-3112-4958-BE22-3AC52ECA290B}"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Date Placeholder 2"/>
          <p:cNvSpPr>
            <a:spLocks noGrp="1"/>
          </p:cNvSpPr>
          <p:nvPr>
            <p:ph type="dt" sz="quarter" idx="11"/>
          </p:nvPr>
        </p:nvSpPr>
        <p:spPr/>
        <p:txBody>
          <a:bodyPr/>
          <a:lstStyle>
            <a:lvl1pPr>
              <a:defRPr/>
            </a:lvl1pPr>
          </a:lstStyle>
          <a:p>
            <a:fld id="{5FF3C4BD-DF24-4773-97DC-A6E2541E4FA1}" type="datetime1">
              <a:rPr lang="en-US"/>
              <a:pPr/>
              <a:t>9/12/2014</a:t>
            </a:fld>
            <a:endParaRPr lang="en-US"/>
          </a:p>
        </p:txBody>
      </p:sp>
      <p:sp>
        <p:nvSpPr>
          <p:cNvPr id="4" name="Slide Number Placeholder 3"/>
          <p:cNvSpPr>
            <a:spLocks noGrp="1"/>
          </p:cNvSpPr>
          <p:nvPr>
            <p:ph type="sldNum" sz="quarter" idx="12"/>
          </p:nvPr>
        </p:nvSpPr>
        <p:spPr/>
        <p:txBody>
          <a:bodyPr/>
          <a:lstStyle>
            <a:lvl1pPr>
              <a:defRPr/>
            </a:lvl1pPr>
          </a:lstStyle>
          <a:p>
            <a:r>
              <a:rPr lang="en-US"/>
              <a:t>| </a:t>
            </a:r>
            <a:fld id="{A69D2C49-6EB7-4C49-A32F-36C87AD28CB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EC139108-9C93-4D48-982A-931604A22FD5}"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fld id="{78054A19-2CF0-459A-891F-4AA7C53EBF28}"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Date Placeholder 5"/>
          <p:cNvSpPr>
            <a:spLocks noGrp="1"/>
          </p:cNvSpPr>
          <p:nvPr>
            <p:ph type="dt" sz="quarter" idx="11"/>
          </p:nvPr>
        </p:nvSpPr>
        <p:spPr/>
        <p:txBody>
          <a:bodyPr/>
          <a:lstStyle>
            <a:lvl1pPr>
              <a:defRPr/>
            </a:lvl1pPr>
          </a:lstStyle>
          <a:p>
            <a:fld id="{B6C6279F-1F49-4F18-AAF0-8CADC639D829}" type="datetime1">
              <a:rPr lang="en-US"/>
              <a:pPr/>
              <a:t>9/12/2014</a:t>
            </a:fld>
            <a:endParaRPr lang="en-US"/>
          </a:p>
        </p:txBody>
      </p:sp>
      <p:sp>
        <p:nvSpPr>
          <p:cNvPr id="7" name="Slide Number Placeholder 6"/>
          <p:cNvSpPr>
            <a:spLocks noGrp="1"/>
          </p:cNvSpPr>
          <p:nvPr>
            <p:ph type="sldNum" sz="quarter" idx="12"/>
          </p:nvPr>
        </p:nvSpPr>
        <p:spPr/>
        <p:txBody>
          <a:bodyPr/>
          <a:lstStyle>
            <a:lvl1pPr>
              <a:defRPr/>
            </a:lvl1pPr>
          </a:lstStyle>
          <a:p>
            <a:r>
              <a:rPr lang="en-US"/>
              <a:t>| </a:t>
            </a:r>
            <a:fld id="{B47AF3F9-F3EE-4A4E-98CA-F27BF381C28A}"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Date Placeholder 5"/>
          <p:cNvSpPr>
            <a:spLocks noGrp="1"/>
          </p:cNvSpPr>
          <p:nvPr>
            <p:ph type="dt" sz="quarter" idx="11"/>
          </p:nvPr>
        </p:nvSpPr>
        <p:spPr/>
        <p:txBody>
          <a:bodyPr/>
          <a:lstStyle>
            <a:lvl1pPr>
              <a:defRPr/>
            </a:lvl1pPr>
          </a:lstStyle>
          <a:p>
            <a:fld id="{997CD7BE-8EB4-4A6B-A9B3-6289CF1FFC59}" type="datetime1">
              <a:rPr lang="en-US"/>
              <a:pPr/>
              <a:t>9/12/2014</a:t>
            </a:fld>
            <a:endParaRPr lang="en-US"/>
          </a:p>
        </p:txBody>
      </p:sp>
      <p:sp>
        <p:nvSpPr>
          <p:cNvPr id="7" name="Slide Number Placeholder 6"/>
          <p:cNvSpPr>
            <a:spLocks noGrp="1"/>
          </p:cNvSpPr>
          <p:nvPr>
            <p:ph type="sldNum" sz="quarter" idx="12"/>
          </p:nvPr>
        </p:nvSpPr>
        <p:spPr/>
        <p:txBody>
          <a:bodyPr/>
          <a:lstStyle>
            <a:lvl1pPr>
              <a:defRPr/>
            </a:lvl1pPr>
          </a:lstStyle>
          <a:p>
            <a:r>
              <a:rPr lang="en-US"/>
              <a:t>| </a:t>
            </a:r>
            <a:fld id="{57B42DCD-566A-4CEC-AD33-B1AC48E9C009}"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3ADE5104-F7BB-4450-829B-E514065AD11E}"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fld id="{23CC15C4-5138-4037-BB05-D80807BFD135}"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Date Placeholder 4"/>
          <p:cNvSpPr>
            <a:spLocks noGrp="1"/>
          </p:cNvSpPr>
          <p:nvPr>
            <p:ph type="dt" sz="quarter" idx="11"/>
          </p:nvPr>
        </p:nvSpPr>
        <p:spPr/>
        <p:txBody>
          <a:bodyPr/>
          <a:lstStyle>
            <a:lvl1pPr>
              <a:defRPr/>
            </a:lvl1pPr>
          </a:lstStyle>
          <a:p>
            <a:fld id="{1C05EDCA-29C3-4773-9147-5F16DDFEE927}" type="datetime1">
              <a:rPr lang="en-US"/>
              <a:pPr/>
              <a:t>9/12/2014</a:t>
            </a:fld>
            <a:endParaRPr lang="en-US"/>
          </a:p>
        </p:txBody>
      </p:sp>
      <p:sp>
        <p:nvSpPr>
          <p:cNvPr id="6" name="Slide Number Placeholder 5"/>
          <p:cNvSpPr>
            <a:spLocks noGrp="1"/>
          </p:cNvSpPr>
          <p:nvPr>
            <p:ph type="sldNum" sz="quarter" idx="12"/>
          </p:nvPr>
        </p:nvSpPr>
        <p:spPr/>
        <p:txBody>
          <a:bodyPr/>
          <a:lstStyle>
            <a:lvl1pPr>
              <a:defRPr/>
            </a:lvl1pPr>
          </a:lstStyle>
          <a:p>
            <a:r>
              <a:rPr lang="en-US"/>
              <a:t>| </a:t>
            </a:r>
            <a:fld id="{A601A4C9-5E19-45F6-9421-7636355C6A4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692275"/>
            <a:ext cx="4095750" cy="4757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1692275"/>
            <a:ext cx="4097337" cy="4757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Date Placeholder 5"/>
          <p:cNvSpPr>
            <a:spLocks noGrp="1"/>
          </p:cNvSpPr>
          <p:nvPr>
            <p:ph type="dt" sz="quarter" idx="11"/>
          </p:nvPr>
        </p:nvSpPr>
        <p:spPr/>
        <p:txBody>
          <a:bodyPr/>
          <a:lstStyle>
            <a:lvl1pPr>
              <a:defRPr/>
            </a:lvl1pPr>
          </a:lstStyle>
          <a:p>
            <a:fld id="{EEEB269B-4529-4B5A-9A1D-D3184A0B6997}" type="datetime1">
              <a:rPr lang="en-US"/>
              <a:pPr/>
              <a:t>9/12/2014</a:t>
            </a:fld>
            <a:endParaRPr lang="en-US"/>
          </a:p>
        </p:txBody>
      </p:sp>
      <p:sp>
        <p:nvSpPr>
          <p:cNvPr id="7" name="Slide Number Placeholder 6"/>
          <p:cNvSpPr>
            <a:spLocks noGrp="1"/>
          </p:cNvSpPr>
          <p:nvPr>
            <p:ph type="sldNum" sz="quarter" idx="12"/>
          </p:nvPr>
        </p:nvSpPr>
        <p:spPr/>
        <p:txBody>
          <a:bodyPr/>
          <a:lstStyle>
            <a:lvl1pPr>
              <a:defRPr/>
            </a:lvl1pPr>
          </a:lstStyle>
          <a:p>
            <a:r>
              <a:rPr lang="en-US"/>
              <a:t>| </a:t>
            </a:r>
            <a:fld id="{BBA18491-05C7-443A-B005-024CFAF7E4A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Date Placeholder 7"/>
          <p:cNvSpPr>
            <a:spLocks noGrp="1"/>
          </p:cNvSpPr>
          <p:nvPr>
            <p:ph type="dt" sz="quarter" idx="11"/>
          </p:nvPr>
        </p:nvSpPr>
        <p:spPr/>
        <p:txBody>
          <a:bodyPr/>
          <a:lstStyle>
            <a:lvl1pPr>
              <a:defRPr/>
            </a:lvl1pPr>
          </a:lstStyle>
          <a:p>
            <a:fld id="{71CD4DFF-18B7-4D01-9B4D-4674C06ED9F5}" type="datetime1">
              <a:rPr lang="en-US"/>
              <a:pPr/>
              <a:t>9/12/2014</a:t>
            </a:fld>
            <a:endParaRPr lang="en-US"/>
          </a:p>
        </p:txBody>
      </p:sp>
      <p:sp>
        <p:nvSpPr>
          <p:cNvPr id="9" name="Slide Number Placeholder 8"/>
          <p:cNvSpPr>
            <a:spLocks noGrp="1"/>
          </p:cNvSpPr>
          <p:nvPr>
            <p:ph type="sldNum" sz="quarter" idx="12"/>
          </p:nvPr>
        </p:nvSpPr>
        <p:spPr/>
        <p:txBody>
          <a:bodyPr/>
          <a:lstStyle>
            <a:lvl1pPr>
              <a:defRPr/>
            </a:lvl1pPr>
          </a:lstStyle>
          <a:p>
            <a:r>
              <a:rPr lang="en-US"/>
              <a:t>| </a:t>
            </a:r>
            <a:fld id="{64D42A18-C51F-4585-873C-C7491D32CF2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Date Placeholder 3"/>
          <p:cNvSpPr>
            <a:spLocks noGrp="1"/>
          </p:cNvSpPr>
          <p:nvPr>
            <p:ph type="dt" sz="quarter" idx="11"/>
          </p:nvPr>
        </p:nvSpPr>
        <p:spPr/>
        <p:txBody>
          <a:bodyPr/>
          <a:lstStyle>
            <a:lvl1pPr>
              <a:defRPr/>
            </a:lvl1pPr>
          </a:lstStyle>
          <a:p>
            <a:fld id="{22E31B5C-F8A4-4ECC-9603-ECA1BE0D4F0C}" type="datetime1">
              <a:rPr lang="en-US"/>
              <a:pPr/>
              <a:t>9/12/2014</a:t>
            </a:fld>
            <a:endParaRPr lang="en-US"/>
          </a:p>
        </p:txBody>
      </p:sp>
      <p:sp>
        <p:nvSpPr>
          <p:cNvPr id="5" name="Slide Number Placeholder 4"/>
          <p:cNvSpPr>
            <a:spLocks noGrp="1"/>
          </p:cNvSpPr>
          <p:nvPr>
            <p:ph type="sldNum" sz="quarter" idx="12"/>
          </p:nvPr>
        </p:nvSpPr>
        <p:spPr/>
        <p:txBody>
          <a:bodyPr/>
          <a:lstStyle>
            <a:lvl1pPr>
              <a:defRPr/>
            </a:lvl1pPr>
          </a:lstStyle>
          <a:p>
            <a:r>
              <a:rPr lang="en-US"/>
              <a:t>| </a:t>
            </a:r>
            <a:fld id="{2387165B-D660-4B5F-BCDF-7333BB7F9AB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Date Placeholder 2"/>
          <p:cNvSpPr>
            <a:spLocks noGrp="1"/>
          </p:cNvSpPr>
          <p:nvPr>
            <p:ph type="dt" sz="quarter" idx="11"/>
          </p:nvPr>
        </p:nvSpPr>
        <p:spPr/>
        <p:txBody>
          <a:bodyPr/>
          <a:lstStyle>
            <a:lvl1pPr>
              <a:defRPr/>
            </a:lvl1pPr>
          </a:lstStyle>
          <a:p>
            <a:fld id="{269A10D2-0F1C-40F8-9DA8-BE54A1A35FA6}" type="datetime1">
              <a:rPr lang="en-US"/>
              <a:pPr/>
              <a:t>9/12/2014</a:t>
            </a:fld>
            <a:endParaRPr lang="en-US"/>
          </a:p>
        </p:txBody>
      </p:sp>
      <p:sp>
        <p:nvSpPr>
          <p:cNvPr id="4" name="Slide Number Placeholder 3"/>
          <p:cNvSpPr>
            <a:spLocks noGrp="1"/>
          </p:cNvSpPr>
          <p:nvPr>
            <p:ph type="sldNum" sz="quarter" idx="12"/>
          </p:nvPr>
        </p:nvSpPr>
        <p:spPr/>
        <p:txBody>
          <a:bodyPr/>
          <a:lstStyle>
            <a:lvl1pPr>
              <a:defRPr/>
            </a:lvl1pPr>
          </a:lstStyle>
          <a:p>
            <a:r>
              <a:rPr lang="en-US"/>
              <a:t>| </a:t>
            </a:r>
            <a:fld id="{7B48D3AD-53B0-401E-B4D4-8BD4029D6AC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Date Placeholder 5"/>
          <p:cNvSpPr>
            <a:spLocks noGrp="1"/>
          </p:cNvSpPr>
          <p:nvPr>
            <p:ph type="dt" sz="quarter" idx="11"/>
          </p:nvPr>
        </p:nvSpPr>
        <p:spPr/>
        <p:txBody>
          <a:bodyPr/>
          <a:lstStyle>
            <a:lvl1pPr>
              <a:defRPr/>
            </a:lvl1pPr>
          </a:lstStyle>
          <a:p>
            <a:fld id="{01A3B81C-4B21-4E7D-9BD2-73A72BF5AF24}" type="datetime1">
              <a:rPr lang="en-US"/>
              <a:pPr/>
              <a:t>9/12/2014</a:t>
            </a:fld>
            <a:endParaRPr lang="en-US"/>
          </a:p>
        </p:txBody>
      </p:sp>
      <p:sp>
        <p:nvSpPr>
          <p:cNvPr id="7" name="Slide Number Placeholder 6"/>
          <p:cNvSpPr>
            <a:spLocks noGrp="1"/>
          </p:cNvSpPr>
          <p:nvPr>
            <p:ph type="sldNum" sz="quarter" idx="12"/>
          </p:nvPr>
        </p:nvSpPr>
        <p:spPr/>
        <p:txBody>
          <a:bodyPr/>
          <a:lstStyle>
            <a:lvl1pPr>
              <a:defRPr/>
            </a:lvl1pPr>
          </a:lstStyle>
          <a:p>
            <a:r>
              <a:rPr lang="en-US"/>
              <a:t>| </a:t>
            </a:r>
            <a:fld id="{49C196A9-0F8C-4581-8F17-5B526C8F6D4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Date Placeholder 5"/>
          <p:cNvSpPr>
            <a:spLocks noGrp="1"/>
          </p:cNvSpPr>
          <p:nvPr>
            <p:ph type="dt" sz="quarter" idx="11"/>
          </p:nvPr>
        </p:nvSpPr>
        <p:spPr/>
        <p:txBody>
          <a:bodyPr/>
          <a:lstStyle>
            <a:lvl1pPr>
              <a:defRPr/>
            </a:lvl1pPr>
          </a:lstStyle>
          <a:p>
            <a:fld id="{EB525286-1423-45DF-B495-DDB670F3E54F}" type="datetime1">
              <a:rPr lang="en-US"/>
              <a:pPr/>
              <a:t>9/12/2014</a:t>
            </a:fld>
            <a:endParaRPr lang="en-US"/>
          </a:p>
        </p:txBody>
      </p:sp>
      <p:sp>
        <p:nvSpPr>
          <p:cNvPr id="7" name="Slide Number Placeholder 6"/>
          <p:cNvSpPr>
            <a:spLocks noGrp="1"/>
          </p:cNvSpPr>
          <p:nvPr>
            <p:ph type="sldNum" sz="quarter" idx="12"/>
          </p:nvPr>
        </p:nvSpPr>
        <p:spPr/>
        <p:txBody>
          <a:bodyPr/>
          <a:lstStyle>
            <a:lvl1pPr>
              <a:defRPr/>
            </a:lvl1pPr>
          </a:lstStyle>
          <a:p>
            <a:r>
              <a:rPr lang="en-US"/>
              <a:t>| </a:t>
            </a:r>
            <a:fld id="{F1CB9FBE-46DE-4536-9E49-45ED6071C1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9" name="Rectangle 65"/>
          <p:cNvSpPr>
            <a:spLocks noChangeArrowheads="1"/>
          </p:cNvSpPr>
          <p:nvPr userDrawn="1"/>
        </p:nvSpPr>
        <p:spPr bwMode="auto">
          <a:xfrm>
            <a:off x="0" y="0"/>
            <a:ext cx="9144000" cy="14620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anchor="ctr"/>
          <a:lstStyle/>
          <a:p>
            <a:endParaRPr lang="en-US"/>
          </a:p>
        </p:txBody>
      </p:sp>
      <p:sp>
        <p:nvSpPr>
          <p:cNvPr id="1040" name="Rectangle 16"/>
          <p:cNvSpPr>
            <a:spLocks noGrp="1" noChangeArrowheads="1"/>
          </p:cNvSpPr>
          <p:nvPr>
            <p:ph type="title"/>
          </p:nvPr>
        </p:nvSpPr>
        <p:spPr bwMode="auto">
          <a:xfrm>
            <a:off x="392113" y="411163"/>
            <a:ext cx="8345487" cy="747712"/>
          </a:xfrm>
          <a:prstGeom prst="rect">
            <a:avLst/>
          </a:prstGeom>
          <a:noFill/>
          <a:ln w="9525">
            <a:noFill/>
            <a:miter lim="800000"/>
            <a:headEnd/>
            <a:tailEnd/>
          </a:ln>
          <a:effectLst/>
        </p:spPr>
        <p:txBody>
          <a:bodyPr vert="horz" wrap="square" lIns="9144" tIns="9144" rIns="9144" bIns="9144" numCol="1" anchor="t" anchorCtr="0" compatLnSpc="1">
            <a:prstTxWarp prst="textNoShape">
              <a:avLst/>
            </a:prstTxWarp>
          </a:bodyPr>
          <a:lstStyle/>
          <a:p>
            <a:pPr lvl="0"/>
            <a:r>
              <a:rPr lang="en-US" smtClean="0"/>
              <a:t>Click to edit Master title style</a:t>
            </a:r>
            <a:br>
              <a:rPr lang="en-US" smtClean="0"/>
            </a:br>
            <a:r>
              <a:rPr lang="en-US" smtClean="0"/>
              <a:t>Second line</a:t>
            </a:r>
          </a:p>
        </p:txBody>
      </p:sp>
      <p:sp>
        <p:nvSpPr>
          <p:cNvPr id="1075" name="Rectangle 51"/>
          <p:cNvSpPr>
            <a:spLocks noGrp="1" noChangeArrowheads="1"/>
          </p:cNvSpPr>
          <p:nvPr>
            <p:ph type="body" idx="1"/>
          </p:nvPr>
        </p:nvSpPr>
        <p:spPr bwMode="auto">
          <a:xfrm>
            <a:off x="388938" y="1692275"/>
            <a:ext cx="8345487" cy="4757738"/>
          </a:xfrm>
          <a:prstGeom prst="rect">
            <a:avLst/>
          </a:prstGeom>
          <a:noFill/>
          <a:ln w="9525">
            <a:noFill/>
            <a:miter lim="800000"/>
            <a:headEnd/>
            <a:tailEnd/>
          </a:ln>
          <a:effectLst/>
        </p:spPr>
        <p:txBody>
          <a:bodyPr vert="horz" wrap="square" lIns="9144" tIns="9144" rIns="9144" bIns="91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8" name="Rectangle 54"/>
          <p:cNvSpPr>
            <a:spLocks noChangeArrowheads="1"/>
          </p:cNvSpPr>
          <p:nvPr userDrawn="1"/>
        </p:nvSpPr>
        <p:spPr bwMode="auto">
          <a:xfrm>
            <a:off x="390525" y="6519863"/>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a:r>
              <a:rPr lang="en-US" sz="600">
                <a:latin typeface="Arial" charset="0"/>
              </a:rPr>
              <a:t>Copyright © 2005 Boeing. All rights reserved.</a:t>
            </a:r>
          </a:p>
        </p:txBody>
      </p:sp>
      <p:sp>
        <p:nvSpPr>
          <p:cNvPr id="1079" name="Rectangle 55"/>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defTabSz="820738">
              <a:defRPr sz="600">
                <a:latin typeface="+mn-lt"/>
              </a:defRPr>
            </a:lvl1pPr>
          </a:lstStyle>
          <a:p>
            <a:endParaRPr lang="en-US"/>
          </a:p>
        </p:txBody>
      </p:sp>
      <p:sp>
        <p:nvSpPr>
          <p:cNvPr id="1080" name="Rectangle 56"/>
          <p:cNvSpPr>
            <a:spLocks noGrp="1" noChangeArrowheads="1"/>
          </p:cNvSpPr>
          <p:nvPr>
            <p:ph type="dt" sz="quarter" idx="2"/>
          </p:nvPr>
        </p:nvSpPr>
        <p:spPr bwMode="auto">
          <a:xfrm>
            <a:off x="8023225" y="6692900"/>
            <a:ext cx="712788" cy="173038"/>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algn="r">
              <a:defRPr sz="800">
                <a:latin typeface="+mn-lt"/>
              </a:defRPr>
            </a:lvl1pPr>
          </a:lstStyle>
          <a:p>
            <a:fld id="{059214A1-FE2A-4721-ACA2-7BF4E507C63E}" type="datetime1">
              <a:rPr lang="en-US"/>
              <a:pPr/>
              <a:t>9/12/2014</a:t>
            </a:fld>
            <a:endParaRPr lang="en-US"/>
          </a:p>
        </p:txBody>
      </p:sp>
      <p:sp>
        <p:nvSpPr>
          <p:cNvPr id="1081" name="Rectangle 57"/>
          <p:cNvSpPr>
            <a:spLocks noGrp="1" noChangeArrowheads="1"/>
          </p:cNvSpPr>
          <p:nvPr>
            <p:ph type="sldNum" sz="quarter" idx="4"/>
          </p:nvPr>
        </p:nvSpPr>
        <p:spPr bwMode="auto">
          <a:xfrm>
            <a:off x="6407150" y="6519863"/>
            <a:ext cx="2328863" cy="246062"/>
          </a:xfrm>
          <a:prstGeom prst="rect">
            <a:avLst/>
          </a:prstGeom>
          <a:noFill/>
          <a:ln w="9525">
            <a:noFill/>
            <a:miter lim="800000"/>
            <a:headEnd/>
            <a:tailEnd/>
          </a:ln>
          <a:effectLst/>
        </p:spPr>
        <p:txBody>
          <a:bodyPr vert="horz" wrap="square" lIns="9144" tIns="9144" rIns="9144" bIns="9144" numCol="1" anchor="t" anchorCtr="0" compatLnSpc="1">
            <a:prstTxWarp prst="textNoShape">
              <a:avLst/>
            </a:prstTxWarp>
          </a:bodyPr>
          <a:lstStyle>
            <a:lvl1pPr algn="r">
              <a:defRPr sz="1000">
                <a:latin typeface="+mn-lt"/>
              </a:defRPr>
            </a:lvl1pPr>
          </a:lstStyle>
          <a:p>
            <a:r>
              <a:rPr lang="en-US"/>
              <a:t>| </a:t>
            </a:r>
            <a:fld id="{D9EE027B-273E-4D56-B5DF-EC2EA898B84E}" type="slidenum">
              <a:rPr lang="en-US"/>
              <a:pPr/>
              <a:t>‹#›</a:t>
            </a:fld>
            <a:endParaRPr lang="en-US"/>
          </a:p>
        </p:txBody>
      </p:sp>
      <p:grpSp>
        <p:nvGrpSpPr>
          <p:cNvPr id="1088" name="Group 64"/>
          <p:cNvGrpSpPr>
            <a:grpSpLocks/>
          </p:cNvGrpSpPr>
          <p:nvPr userDrawn="1"/>
        </p:nvGrpSpPr>
        <p:grpSpPr bwMode="auto">
          <a:xfrm>
            <a:off x="0" y="1296988"/>
            <a:ext cx="9144000" cy="298450"/>
            <a:chOff x="0" y="730"/>
            <a:chExt cx="5760" cy="188"/>
          </a:xfrm>
        </p:grpSpPr>
        <p:sp>
          <p:nvSpPr>
            <p:cNvPr id="1085" name="Rectangle 61"/>
            <p:cNvSpPr>
              <a:spLocks noChangeArrowheads="1"/>
            </p:cNvSpPr>
            <p:nvPr userDrawn="1"/>
          </p:nvSpPr>
          <p:spPr bwMode="auto">
            <a:xfrm>
              <a:off x="0" y="739"/>
              <a:ext cx="5760" cy="179"/>
            </a:xfrm>
            <a:prstGeom prst="rect">
              <a:avLst/>
            </a:prstGeom>
            <a:solidFill>
              <a:srgbClr val="969696"/>
            </a:solidFill>
            <a:ln w="9525">
              <a:noFill/>
              <a:miter lim="800000"/>
              <a:headEnd type="none" w="sm" len="sm"/>
              <a:tailEnd type="none" w="sm" len="sm"/>
            </a:ln>
            <a:effectLst/>
          </p:spPr>
          <p:txBody>
            <a:bodyPr wrap="none" anchor="ctr"/>
            <a:lstStyle/>
            <a:p>
              <a:endParaRPr lang="en-US"/>
            </a:p>
          </p:txBody>
        </p:sp>
        <p:sp>
          <p:nvSpPr>
            <p:cNvPr id="1087" name="Text Box 63"/>
            <p:cNvSpPr txBox="1">
              <a:spLocks noChangeArrowheads="1"/>
            </p:cNvSpPr>
            <p:nvPr userDrawn="1"/>
          </p:nvSpPr>
          <p:spPr bwMode="auto">
            <a:xfrm>
              <a:off x="0" y="730"/>
              <a:ext cx="2880" cy="173"/>
            </a:xfrm>
            <a:prstGeom prst="rect">
              <a:avLst/>
            </a:prstGeom>
            <a:noFill/>
            <a:ln w="9525">
              <a:noFill/>
              <a:miter lim="800000"/>
              <a:headEnd type="none" w="sm" len="sm"/>
              <a:tailEnd type="none" w="sm" len="sm"/>
            </a:ln>
            <a:effectLst/>
          </p:spPr>
          <p:txBody>
            <a:bodyPr lIns="457200" rIns="457200">
              <a:spAutoFit/>
            </a:bodyPr>
            <a:lstStyle/>
            <a:p>
              <a:pPr>
                <a:spcBef>
                  <a:spcPct val="50000"/>
                </a:spcBef>
              </a:pPr>
              <a:endParaRPr lang="en-US" sz="1200" b="1">
                <a:solidFill>
                  <a:schemeClr val="bg1"/>
                </a:solidFill>
                <a:latin typeface="Arial"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p:txStyles>
    <p:titleStyle>
      <a:lvl1pPr algn="l" defTabSz="1020763" rtl="0" eaLnBrk="0" fontAlgn="base" hangingPunct="0">
        <a:lnSpc>
          <a:spcPct val="90000"/>
        </a:lnSpc>
        <a:spcBef>
          <a:spcPct val="0"/>
        </a:spcBef>
        <a:spcAft>
          <a:spcPct val="0"/>
        </a:spcAft>
        <a:defRPr sz="3200" b="1">
          <a:solidFill>
            <a:schemeClr val="bg1"/>
          </a:solidFill>
          <a:latin typeface="+mj-lt"/>
          <a:ea typeface="+mj-ea"/>
          <a:cs typeface="+mj-cs"/>
        </a:defRPr>
      </a:lvl1pPr>
      <a:lvl2pPr algn="l" defTabSz="1020763" rtl="0" eaLnBrk="0" fontAlgn="base" hangingPunct="0">
        <a:lnSpc>
          <a:spcPct val="90000"/>
        </a:lnSpc>
        <a:spcBef>
          <a:spcPct val="0"/>
        </a:spcBef>
        <a:spcAft>
          <a:spcPct val="0"/>
        </a:spcAft>
        <a:defRPr sz="3200" b="1">
          <a:solidFill>
            <a:schemeClr val="bg1"/>
          </a:solidFill>
          <a:latin typeface="Arial" charset="0"/>
        </a:defRPr>
      </a:lvl2pPr>
      <a:lvl3pPr algn="l" defTabSz="1020763" rtl="0" eaLnBrk="0" fontAlgn="base" hangingPunct="0">
        <a:lnSpc>
          <a:spcPct val="90000"/>
        </a:lnSpc>
        <a:spcBef>
          <a:spcPct val="0"/>
        </a:spcBef>
        <a:spcAft>
          <a:spcPct val="0"/>
        </a:spcAft>
        <a:defRPr sz="3200" b="1">
          <a:solidFill>
            <a:schemeClr val="bg1"/>
          </a:solidFill>
          <a:latin typeface="Arial" charset="0"/>
        </a:defRPr>
      </a:lvl3pPr>
      <a:lvl4pPr algn="l" defTabSz="1020763" rtl="0" eaLnBrk="0" fontAlgn="base" hangingPunct="0">
        <a:lnSpc>
          <a:spcPct val="90000"/>
        </a:lnSpc>
        <a:spcBef>
          <a:spcPct val="0"/>
        </a:spcBef>
        <a:spcAft>
          <a:spcPct val="0"/>
        </a:spcAft>
        <a:defRPr sz="3200" b="1">
          <a:solidFill>
            <a:schemeClr val="bg1"/>
          </a:solidFill>
          <a:latin typeface="Arial" charset="0"/>
        </a:defRPr>
      </a:lvl4pPr>
      <a:lvl5pPr algn="l" defTabSz="1020763" rtl="0" eaLnBrk="0" fontAlgn="base" hangingPunct="0">
        <a:lnSpc>
          <a:spcPct val="90000"/>
        </a:lnSpc>
        <a:spcBef>
          <a:spcPct val="0"/>
        </a:spcBef>
        <a:spcAft>
          <a:spcPct val="0"/>
        </a:spcAft>
        <a:defRPr sz="3200" b="1">
          <a:solidFill>
            <a:schemeClr val="bg1"/>
          </a:solidFill>
          <a:latin typeface="Arial" charset="0"/>
        </a:defRPr>
      </a:lvl5pPr>
      <a:lvl6pPr marL="457200" algn="l" defTabSz="1020763" rtl="0" eaLnBrk="0" fontAlgn="base" hangingPunct="0">
        <a:lnSpc>
          <a:spcPct val="90000"/>
        </a:lnSpc>
        <a:spcBef>
          <a:spcPct val="0"/>
        </a:spcBef>
        <a:spcAft>
          <a:spcPct val="0"/>
        </a:spcAft>
        <a:defRPr sz="3200" b="1">
          <a:solidFill>
            <a:schemeClr val="bg1"/>
          </a:solidFill>
          <a:latin typeface="Arial" charset="0"/>
        </a:defRPr>
      </a:lvl6pPr>
      <a:lvl7pPr marL="914400" algn="l" defTabSz="1020763" rtl="0" eaLnBrk="0" fontAlgn="base" hangingPunct="0">
        <a:lnSpc>
          <a:spcPct val="90000"/>
        </a:lnSpc>
        <a:spcBef>
          <a:spcPct val="0"/>
        </a:spcBef>
        <a:spcAft>
          <a:spcPct val="0"/>
        </a:spcAft>
        <a:defRPr sz="3200" b="1">
          <a:solidFill>
            <a:schemeClr val="bg1"/>
          </a:solidFill>
          <a:latin typeface="Arial" charset="0"/>
        </a:defRPr>
      </a:lvl7pPr>
      <a:lvl8pPr marL="1371600" algn="l" defTabSz="1020763" rtl="0" eaLnBrk="0" fontAlgn="base" hangingPunct="0">
        <a:lnSpc>
          <a:spcPct val="90000"/>
        </a:lnSpc>
        <a:spcBef>
          <a:spcPct val="0"/>
        </a:spcBef>
        <a:spcAft>
          <a:spcPct val="0"/>
        </a:spcAft>
        <a:defRPr sz="3200" b="1">
          <a:solidFill>
            <a:schemeClr val="bg1"/>
          </a:solidFill>
          <a:latin typeface="Arial" charset="0"/>
        </a:defRPr>
      </a:lvl8pPr>
      <a:lvl9pPr marL="1828800" algn="l" defTabSz="1020763" rtl="0" eaLnBrk="0" fontAlgn="base" hangingPunct="0">
        <a:lnSpc>
          <a:spcPct val="90000"/>
        </a:lnSpc>
        <a:spcBef>
          <a:spcPct val="0"/>
        </a:spcBef>
        <a:spcAft>
          <a:spcPct val="0"/>
        </a:spcAft>
        <a:defRPr sz="3200" b="1">
          <a:solidFill>
            <a:schemeClr val="bg1"/>
          </a:solidFill>
          <a:latin typeface="Arial" charset="0"/>
        </a:defRPr>
      </a:lvl9pPr>
    </p:titleStyle>
    <p:bodyStyle>
      <a:lvl1pPr marL="169863" indent="-169863" algn="l" defTabSz="1020763" rtl="0" eaLnBrk="0" fontAlgn="base" hangingPunct="0">
        <a:spcBef>
          <a:spcPct val="20000"/>
        </a:spcBef>
        <a:spcAft>
          <a:spcPct val="20000"/>
        </a:spcAft>
        <a:buClr>
          <a:schemeClr val="hlink"/>
        </a:buClr>
        <a:buFont typeface="Wingdings" pitchFamily="2" charset="2"/>
        <a:buChar char="Ø"/>
        <a:defRPr sz="2000">
          <a:solidFill>
            <a:schemeClr val="tx1"/>
          </a:solidFill>
          <a:latin typeface="+mn-lt"/>
          <a:ea typeface="+mn-ea"/>
          <a:cs typeface="+mn-cs"/>
        </a:defRPr>
      </a:lvl1pPr>
      <a:lvl2pPr marL="515938" indent="-168275"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2pPr>
      <a:lvl3pPr marL="8572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3pPr>
      <a:lvl4pPr marL="12001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4pPr>
      <a:lvl5pPr marL="15430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5pPr>
      <a:lvl6pPr marL="20002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6pPr>
      <a:lvl7pPr marL="24574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7pPr>
      <a:lvl8pPr marL="29146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8pPr>
      <a:lvl9pPr marL="3371850" indent="-171450" algn="l" defTabSz="1020763" rtl="0" eaLnBrk="0" fontAlgn="base" hangingPunct="0">
        <a:spcBef>
          <a:spcPct val="20000"/>
        </a:spcBef>
        <a:spcAft>
          <a:spcPct val="20000"/>
        </a:spcAft>
        <a:buClr>
          <a:schemeClr val="hlink"/>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7609" name="Rectangle 25"/>
          <p:cNvSpPr>
            <a:spLocks noChangeArrowheads="1"/>
          </p:cNvSpPr>
          <p:nvPr userDrawn="1"/>
        </p:nvSpPr>
        <p:spPr bwMode="auto">
          <a:xfrm>
            <a:off x="0" y="0"/>
            <a:ext cx="9144000" cy="1169988"/>
          </a:xfrm>
          <a:prstGeom prst="rect">
            <a:avLst/>
          </a:prstGeom>
          <a:gradFill rotWithShape="1">
            <a:gsLst>
              <a:gs pos="0">
                <a:srgbClr val="0038A8"/>
              </a:gs>
              <a:gs pos="100000">
                <a:srgbClr val="3A75C4"/>
              </a:gs>
            </a:gsLst>
            <a:lin ang="0" scaled="1"/>
          </a:gradFill>
          <a:ln w="9525">
            <a:noFill/>
            <a:miter lim="800000"/>
            <a:headEnd type="none" w="sm" len="sm"/>
            <a:tailEnd type="none" w="sm" len="sm"/>
          </a:ln>
          <a:effectLst/>
        </p:spPr>
        <p:txBody>
          <a:bodyPr wrap="none" anchor="ctr"/>
          <a:lstStyle/>
          <a:p>
            <a:endParaRPr lang="en-US"/>
          </a:p>
        </p:txBody>
      </p:sp>
      <p:sp>
        <p:nvSpPr>
          <p:cNvPr id="67586" name="Rectangle 2"/>
          <p:cNvSpPr>
            <a:spLocks noGrp="1" noChangeArrowheads="1"/>
          </p:cNvSpPr>
          <p:nvPr>
            <p:ph type="title"/>
          </p:nvPr>
        </p:nvSpPr>
        <p:spPr bwMode="auto">
          <a:xfrm>
            <a:off x="388938" y="396875"/>
            <a:ext cx="8345487" cy="547688"/>
          </a:xfrm>
          <a:prstGeom prst="rect">
            <a:avLst/>
          </a:prstGeom>
          <a:noFill/>
          <a:ln w="9525">
            <a:noFill/>
            <a:miter lim="800000"/>
            <a:headEnd/>
            <a:tailEnd/>
          </a:ln>
          <a:effectLst/>
        </p:spPr>
        <p:txBody>
          <a:bodyPr vert="horz" wrap="square" lIns="9144" tIns="9144" rIns="9144" bIns="9144" numCol="1" anchor="t" anchorCtr="0" compatLnSpc="1">
            <a:prstTxWarp prst="textNoShape">
              <a:avLst/>
            </a:prstTxWarp>
          </a:bodyPr>
          <a:lstStyle/>
          <a:p>
            <a:pPr lvl="0"/>
            <a:r>
              <a:rPr lang="en-US" smtClean="0"/>
              <a:t>Click to edit Master title style</a:t>
            </a:r>
          </a:p>
        </p:txBody>
      </p:sp>
      <p:sp>
        <p:nvSpPr>
          <p:cNvPr id="67600" name="Rectangle 16"/>
          <p:cNvSpPr>
            <a:spLocks noChangeArrowheads="1"/>
          </p:cNvSpPr>
          <p:nvPr userDrawn="1"/>
        </p:nvSpPr>
        <p:spPr bwMode="auto">
          <a:xfrm>
            <a:off x="390525" y="6519863"/>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a:r>
              <a:rPr lang="en-US" sz="600">
                <a:latin typeface="Arial" charset="0"/>
              </a:rPr>
              <a:t>Copyright © 2005 Boeing. All rights reserved.</a:t>
            </a:r>
          </a:p>
        </p:txBody>
      </p:sp>
      <p:sp>
        <p:nvSpPr>
          <p:cNvPr id="67601" name="Rectangle 17"/>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defTabSz="820738">
              <a:defRPr sz="600">
                <a:latin typeface="+mn-lt"/>
              </a:defRPr>
            </a:lvl1pPr>
          </a:lstStyle>
          <a:p>
            <a:endParaRPr lang="en-US"/>
          </a:p>
        </p:txBody>
      </p:sp>
      <p:sp>
        <p:nvSpPr>
          <p:cNvPr id="67602" name="Rectangle 18"/>
          <p:cNvSpPr>
            <a:spLocks noGrp="1" noChangeArrowheads="1"/>
          </p:cNvSpPr>
          <p:nvPr>
            <p:ph type="dt" sz="quarter" idx="2"/>
          </p:nvPr>
        </p:nvSpPr>
        <p:spPr bwMode="auto">
          <a:xfrm>
            <a:off x="8023225" y="6692900"/>
            <a:ext cx="712788" cy="173038"/>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algn="r">
              <a:defRPr sz="800">
                <a:latin typeface="+mn-lt"/>
              </a:defRPr>
            </a:lvl1pPr>
          </a:lstStyle>
          <a:p>
            <a:fld id="{E9EB3899-6A0C-421F-AD32-4FA27A3334E6}" type="datetime1">
              <a:rPr lang="en-US"/>
              <a:pPr/>
              <a:t>9/12/2014</a:t>
            </a:fld>
            <a:endParaRPr lang="en-US"/>
          </a:p>
        </p:txBody>
      </p:sp>
      <p:sp>
        <p:nvSpPr>
          <p:cNvPr id="67603" name="Rectangle 19"/>
          <p:cNvSpPr>
            <a:spLocks noGrp="1" noChangeArrowheads="1"/>
          </p:cNvSpPr>
          <p:nvPr>
            <p:ph type="sldNum" sz="quarter" idx="4"/>
          </p:nvPr>
        </p:nvSpPr>
        <p:spPr bwMode="auto">
          <a:xfrm>
            <a:off x="6407150" y="6519863"/>
            <a:ext cx="2328863" cy="246062"/>
          </a:xfrm>
          <a:prstGeom prst="rect">
            <a:avLst/>
          </a:prstGeom>
          <a:noFill/>
          <a:ln w="9525">
            <a:noFill/>
            <a:miter lim="800000"/>
            <a:headEnd/>
            <a:tailEnd/>
          </a:ln>
          <a:effectLst/>
        </p:spPr>
        <p:txBody>
          <a:bodyPr vert="horz" wrap="square" lIns="9144" tIns="9144" rIns="9144" bIns="9144" numCol="1" anchor="t" anchorCtr="0" compatLnSpc="1">
            <a:prstTxWarp prst="textNoShape">
              <a:avLst/>
            </a:prstTxWarp>
          </a:bodyPr>
          <a:lstStyle>
            <a:lvl1pPr algn="r">
              <a:defRPr sz="800">
                <a:latin typeface="+mn-lt"/>
              </a:defRPr>
            </a:lvl1pPr>
          </a:lstStyle>
          <a:p>
            <a:r>
              <a:rPr lang="en-US"/>
              <a:t> </a:t>
            </a:r>
            <a:r>
              <a:rPr lang="en-US" sz="1000"/>
              <a:t>| </a:t>
            </a:r>
            <a:fld id="{DDAE9E76-4836-4F28-955B-1E54DACF2E05}" type="slidenum">
              <a:rPr lang="en-US" sz="1000"/>
              <a:pPr/>
              <a:t>‹#›</a:t>
            </a:fld>
            <a:endParaRPr lang="en-US" sz="1000"/>
          </a:p>
        </p:txBody>
      </p:sp>
      <p:sp>
        <p:nvSpPr>
          <p:cNvPr id="67607" name="Rectangle 23"/>
          <p:cNvSpPr>
            <a:spLocks noChangeArrowheads="1"/>
          </p:cNvSpPr>
          <p:nvPr userDrawn="1"/>
        </p:nvSpPr>
        <p:spPr bwMode="auto">
          <a:xfrm>
            <a:off x="0" y="887413"/>
            <a:ext cx="9144000" cy="284162"/>
          </a:xfrm>
          <a:prstGeom prst="rect">
            <a:avLst/>
          </a:prstGeom>
          <a:solidFill>
            <a:schemeClr val="accent1"/>
          </a:solidFill>
          <a:ln w="9525">
            <a:noFill/>
            <a:miter lim="800000"/>
            <a:headEnd type="none" w="sm" len="sm"/>
            <a:tailEnd type="none" w="sm" len="sm"/>
          </a:ln>
          <a:effectLst/>
        </p:spPr>
        <p:txBody>
          <a:bodyPr wrap="none" anchor="ctr"/>
          <a:lstStyle/>
          <a:p>
            <a:endParaRPr lang="en-US"/>
          </a:p>
        </p:txBody>
      </p:sp>
      <p:sp>
        <p:nvSpPr>
          <p:cNvPr id="67608" name="Text Box 24"/>
          <p:cNvSpPr txBox="1">
            <a:spLocks noChangeArrowheads="1"/>
          </p:cNvSpPr>
          <p:nvPr userDrawn="1"/>
        </p:nvSpPr>
        <p:spPr bwMode="auto">
          <a:xfrm>
            <a:off x="0" y="873125"/>
            <a:ext cx="4572000" cy="274638"/>
          </a:xfrm>
          <a:prstGeom prst="rect">
            <a:avLst/>
          </a:prstGeom>
          <a:noFill/>
          <a:ln w="9525">
            <a:noFill/>
            <a:miter lim="800000"/>
            <a:headEnd type="none" w="sm" len="sm"/>
            <a:tailEnd type="none" w="sm" len="sm"/>
          </a:ln>
          <a:effectLst/>
        </p:spPr>
        <p:txBody>
          <a:bodyPr lIns="457200" rIns="457200">
            <a:spAutoFit/>
          </a:bodyPr>
          <a:lstStyle/>
          <a:p>
            <a:pPr>
              <a:spcBef>
                <a:spcPct val="50000"/>
              </a:spcBef>
            </a:pPr>
            <a:r>
              <a:rPr lang="en-US" sz="1200">
                <a:solidFill>
                  <a:schemeClr val="bg1"/>
                </a:solidFill>
                <a:latin typeface="Arial" charset="0"/>
              </a:rPr>
              <a:t>Business |</a:t>
            </a:r>
            <a:r>
              <a:rPr lang="en-US" sz="1200" b="1">
                <a:solidFill>
                  <a:schemeClr val="bg1"/>
                </a:solidFill>
                <a:latin typeface="Arial" charset="0"/>
              </a:rPr>
              <a:t> Organization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l" defTabSz="1020763" rtl="0" fontAlgn="base">
        <a:lnSpc>
          <a:spcPct val="90000"/>
        </a:lnSpc>
        <a:spcBef>
          <a:spcPct val="0"/>
        </a:spcBef>
        <a:spcAft>
          <a:spcPct val="0"/>
        </a:spcAft>
        <a:defRPr sz="3200" b="1">
          <a:solidFill>
            <a:schemeClr val="bg1"/>
          </a:solidFill>
          <a:latin typeface="+mj-lt"/>
          <a:ea typeface="+mj-ea"/>
          <a:cs typeface="+mj-cs"/>
        </a:defRPr>
      </a:lvl1pPr>
      <a:lvl2pPr algn="l" defTabSz="1020763" rtl="0" fontAlgn="base">
        <a:lnSpc>
          <a:spcPct val="90000"/>
        </a:lnSpc>
        <a:spcBef>
          <a:spcPct val="0"/>
        </a:spcBef>
        <a:spcAft>
          <a:spcPct val="0"/>
        </a:spcAft>
        <a:defRPr sz="3200" b="1">
          <a:solidFill>
            <a:schemeClr val="bg1"/>
          </a:solidFill>
          <a:latin typeface="Arial" charset="0"/>
        </a:defRPr>
      </a:lvl2pPr>
      <a:lvl3pPr algn="l" defTabSz="1020763" rtl="0" fontAlgn="base">
        <a:lnSpc>
          <a:spcPct val="90000"/>
        </a:lnSpc>
        <a:spcBef>
          <a:spcPct val="0"/>
        </a:spcBef>
        <a:spcAft>
          <a:spcPct val="0"/>
        </a:spcAft>
        <a:defRPr sz="3200" b="1">
          <a:solidFill>
            <a:schemeClr val="bg1"/>
          </a:solidFill>
          <a:latin typeface="Arial" charset="0"/>
        </a:defRPr>
      </a:lvl3pPr>
      <a:lvl4pPr algn="l" defTabSz="1020763" rtl="0" fontAlgn="base">
        <a:lnSpc>
          <a:spcPct val="90000"/>
        </a:lnSpc>
        <a:spcBef>
          <a:spcPct val="0"/>
        </a:spcBef>
        <a:spcAft>
          <a:spcPct val="0"/>
        </a:spcAft>
        <a:defRPr sz="3200" b="1">
          <a:solidFill>
            <a:schemeClr val="bg1"/>
          </a:solidFill>
          <a:latin typeface="Arial" charset="0"/>
        </a:defRPr>
      </a:lvl4pPr>
      <a:lvl5pPr algn="l" defTabSz="1020763" rtl="0" fontAlgn="base">
        <a:lnSpc>
          <a:spcPct val="90000"/>
        </a:lnSpc>
        <a:spcBef>
          <a:spcPct val="0"/>
        </a:spcBef>
        <a:spcAft>
          <a:spcPct val="0"/>
        </a:spcAft>
        <a:defRPr sz="3200" b="1">
          <a:solidFill>
            <a:schemeClr val="bg1"/>
          </a:solidFill>
          <a:latin typeface="Arial" charset="0"/>
        </a:defRPr>
      </a:lvl5pPr>
      <a:lvl6pPr marL="457200" algn="l" defTabSz="1020763" rtl="0" fontAlgn="base">
        <a:lnSpc>
          <a:spcPct val="90000"/>
        </a:lnSpc>
        <a:spcBef>
          <a:spcPct val="0"/>
        </a:spcBef>
        <a:spcAft>
          <a:spcPct val="0"/>
        </a:spcAft>
        <a:defRPr sz="3200" b="1">
          <a:solidFill>
            <a:schemeClr val="bg1"/>
          </a:solidFill>
          <a:latin typeface="Arial" charset="0"/>
        </a:defRPr>
      </a:lvl6pPr>
      <a:lvl7pPr marL="914400" algn="l" defTabSz="1020763" rtl="0" fontAlgn="base">
        <a:lnSpc>
          <a:spcPct val="90000"/>
        </a:lnSpc>
        <a:spcBef>
          <a:spcPct val="0"/>
        </a:spcBef>
        <a:spcAft>
          <a:spcPct val="0"/>
        </a:spcAft>
        <a:defRPr sz="3200" b="1">
          <a:solidFill>
            <a:schemeClr val="bg1"/>
          </a:solidFill>
          <a:latin typeface="Arial" charset="0"/>
        </a:defRPr>
      </a:lvl7pPr>
      <a:lvl8pPr marL="1371600" algn="l" defTabSz="1020763" rtl="0" fontAlgn="base">
        <a:lnSpc>
          <a:spcPct val="90000"/>
        </a:lnSpc>
        <a:spcBef>
          <a:spcPct val="0"/>
        </a:spcBef>
        <a:spcAft>
          <a:spcPct val="0"/>
        </a:spcAft>
        <a:defRPr sz="3200" b="1">
          <a:solidFill>
            <a:schemeClr val="bg1"/>
          </a:solidFill>
          <a:latin typeface="Arial" charset="0"/>
        </a:defRPr>
      </a:lvl8pPr>
      <a:lvl9pPr marL="1828800" algn="l" defTabSz="1020763" rtl="0" fontAlgn="base">
        <a:lnSpc>
          <a:spcPct val="90000"/>
        </a:lnSpc>
        <a:spcBef>
          <a:spcPct val="0"/>
        </a:spcBef>
        <a:spcAft>
          <a:spcPct val="0"/>
        </a:spcAft>
        <a:defRPr sz="3200" b="1">
          <a:solidFill>
            <a:schemeClr val="bg1"/>
          </a:solidFill>
          <a:latin typeface="Arial" charset="0"/>
        </a:defRPr>
      </a:lvl9pPr>
    </p:titleStyle>
    <p:bodyStyle>
      <a:lvl1pPr marL="169863" indent="-169863" algn="l" defTabSz="1020763" rtl="0" fontAlgn="base">
        <a:spcBef>
          <a:spcPct val="20000"/>
        </a:spcBef>
        <a:spcAft>
          <a:spcPct val="20000"/>
        </a:spcAft>
        <a:buFont typeface="Wingdings" pitchFamily="2" charset="2"/>
        <a:buChar char="§"/>
        <a:defRPr sz="2000">
          <a:solidFill>
            <a:schemeClr val="tx1"/>
          </a:solidFill>
          <a:latin typeface="+mn-lt"/>
          <a:ea typeface="+mn-ea"/>
          <a:cs typeface="+mn-cs"/>
        </a:defRPr>
      </a:lvl1pPr>
      <a:lvl2pPr marL="333375" indent="-157163" algn="l" defTabSz="1020763" rtl="0" fontAlgn="base">
        <a:spcBef>
          <a:spcPct val="20000"/>
        </a:spcBef>
        <a:spcAft>
          <a:spcPct val="20000"/>
        </a:spcAft>
        <a:buClr>
          <a:schemeClr val="tx1"/>
        </a:buClr>
        <a:buFont typeface="Wingdings" pitchFamily="2" charset="2"/>
        <a:buChar char="§"/>
        <a:defRPr sz="2000">
          <a:solidFill>
            <a:schemeClr val="tx1"/>
          </a:solidFill>
          <a:latin typeface="+mn-lt"/>
        </a:defRPr>
      </a:lvl2pPr>
      <a:lvl3pPr marL="504825" indent="-169863" algn="l" defTabSz="1020763" rtl="0" fontAlgn="base">
        <a:spcBef>
          <a:spcPct val="20000"/>
        </a:spcBef>
        <a:spcAft>
          <a:spcPct val="20000"/>
        </a:spcAft>
        <a:buClr>
          <a:schemeClr val="tx1"/>
        </a:buClr>
        <a:buFont typeface="Wingdings" pitchFamily="2" charset="2"/>
        <a:buChar char="§"/>
        <a:defRPr sz="2000">
          <a:solidFill>
            <a:schemeClr val="tx1"/>
          </a:solidFill>
          <a:latin typeface="+mn-lt"/>
        </a:defRPr>
      </a:lvl3pPr>
      <a:lvl4pPr marL="698500" indent="-192088" algn="l" defTabSz="1020763" rtl="0" fontAlgn="base">
        <a:spcBef>
          <a:spcPct val="20000"/>
        </a:spcBef>
        <a:spcAft>
          <a:spcPct val="20000"/>
        </a:spcAft>
        <a:buClr>
          <a:schemeClr val="tx1"/>
        </a:buClr>
        <a:buFont typeface="Wingdings" pitchFamily="2" charset="2"/>
        <a:buChar char="§"/>
        <a:defRPr sz="2000">
          <a:solidFill>
            <a:schemeClr val="tx1"/>
          </a:solidFill>
          <a:latin typeface="+mn-lt"/>
        </a:defRPr>
      </a:lvl4pPr>
      <a:lvl5pPr marL="869950" indent="-147638" algn="l" defTabSz="1020763" rtl="0" fontAlgn="base">
        <a:spcBef>
          <a:spcPct val="20000"/>
        </a:spcBef>
        <a:spcAft>
          <a:spcPct val="20000"/>
        </a:spcAft>
        <a:buClr>
          <a:schemeClr val="tx1"/>
        </a:buClr>
        <a:buFont typeface="Wingdings" pitchFamily="2" charset="2"/>
        <a:buChar char="§"/>
        <a:defRPr sz="2000">
          <a:solidFill>
            <a:schemeClr val="tx1"/>
          </a:solidFill>
          <a:latin typeface="+mn-lt"/>
        </a:defRPr>
      </a:lvl5pPr>
      <a:lvl6pPr marL="1327150" indent="-147638" algn="l" defTabSz="1020763" rtl="0" fontAlgn="base">
        <a:spcBef>
          <a:spcPct val="20000"/>
        </a:spcBef>
        <a:spcAft>
          <a:spcPct val="20000"/>
        </a:spcAft>
        <a:buClr>
          <a:schemeClr val="tx1"/>
        </a:buClr>
        <a:buFont typeface="Wingdings" pitchFamily="2" charset="2"/>
        <a:buChar char="§"/>
        <a:defRPr sz="2000">
          <a:solidFill>
            <a:schemeClr val="tx1"/>
          </a:solidFill>
          <a:latin typeface="+mn-lt"/>
        </a:defRPr>
      </a:lvl6pPr>
      <a:lvl7pPr marL="1784350" indent="-147638" algn="l" defTabSz="1020763" rtl="0" fontAlgn="base">
        <a:spcBef>
          <a:spcPct val="20000"/>
        </a:spcBef>
        <a:spcAft>
          <a:spcPct val="20000"/>
        </a:spcAft>
        <a:buClr>
          <a:schemeClr val="tx1"/>
        </a:buClr>
        <a:buFont typeface="Wingdings" pitchFamily="2" charset="2"/>
        <a:buChar char="§"/>
        <a:defRPr sz="2000">
          <a:solidFill>
            <a:schemeClr val="tx1"/>
          </a:solidFill>
          <a:latin typeface="+mn-lt"/>
        </a:defRPr>
      </a:lvl7pPr>
      <a:lvl8pPr marL="2241550" indent="-147638" algn="l" defTabSz="1020763" rtl="0" fontAlgn="base">
        <a:spcBef>
          <a:spcPct val="20000"/>
        </a:spcBef>
        <a:spcAft>
          <a:spcPct val="20000"/>
        </a:spcAft>
        <a:buClr>
          <a:schemeClr val="tx1"/>
        </a:buClr>
        <a:buFont typeface="Wingdings" pitchFamily="2" charset="2"/>
        <a:buChar char="§"/>
        <a:defRPr sz="2000">
          <a:solidFill>
            <a:schemeClr val="tx1"/>
          </a:solidFill>
          <a:latin typeface="+mn-lt"/>
        </a:defRPr>
      </a:lvl8pPr>
      <a:lvl9pPr marL="2698750" indent="-147638" algn="l" defTabSz="1020763" rtl="0" fontAlgn="base">
        <a:spcBef>
          <a:spcPct val="20000"/>
        </a:spcBef>
        <a:spcAft>
          <a:spcPct val="20000"/>
        </a:spcAft>
        <a:buClr>
          <a:schemeClr val="tx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66" name="Rectangle 34"/>
          <p:cNvSpPr>
            <a:spLocks noChangeArrowheads="1"/>
          </p:cNvSpPr>
          <p:nvPr userDrawn="1"/>
        </p:nvSpPr>
        <p:spPr bwMode="auto">
          <a:xfrm>
            <a:off x="0" y="0"/>
            <a:ext cx="9144000" cy="6870700"/>
          </a:xfrm>
          <a:prstGeom prst="rect">
            <a:avLst/>
          </a:prstGeom>
          <a:gradFill rotWithShape="1">
            <a:gsLst>
              <a:gs pos="0">
                <a:srgbClr val="0038A8"/>
              </a:gs>
              <a:gs pos="100000">
                <a:srgbClr val="3A75C4"/>
              </a:gs>
            </a:gsLst>
            <a:lin ang="5400000" scaled="1"/>
          </a:gradFill>
          <a:ln w="9525">
            <a:noFill/>
            <a:miter lim="800000"/>
            <a:headEnd type="none" w="sm" len="sm"/>
            <a:tailEnd type="none" w="sm" len="sm"/>
          </a:ln>
          <a:effectLst/>
        </p:spPr>
        <p:txBody>
          <a:bodyPr wrap="none" anchor="ctr"/>
          <a:lstStyle/>
          <a:p>
            <a:endParaRPr lang="en-US"/>
          </a:p>
        </p:txBody>
      </p:sp>
      <p:pic>
        <p:nvPicPr>
          <p:cNvPr id="44067" name="Picture 35" descr="Boeing_white_largePPT"/>
          <p:cNvPicPr>
            <a:picLocks noChangeAspect="1" noChangeArrowheads="1"/>
          </p:cNvPicPr>
          <p:nvPr userDrawn="1"/>
        </p:nvPicPr>
        <p:blipFill>
          <a:blip r:embed="rId13" cstate="print"/>
          <a:srcRect/>
          <a:stretch>
            <a:fillRect/>
          </a:stretch>
        </p:blipFill>
        <p:spPr bwMode="auto">
          <a:xfrm>
            <a:off x="2719388" y="2968625"/>
            <a:ext cx="3692525" cy="895350"/>
          </a:xfrm>
          <a:prstGeom prst="rect">
            <a:avLst/>
          </a:prstGeom>
          <a:noFill/>
        </p:spPr>
      </p:pic>
      <p:sp>
        <p:nvSpPr>
          <p:cNvPr id="44060" name="Rectangle 28"/>
          <p:cNvSpPr>
            <a:spLocks noChangeArrowheads="1"/>
          </p:cNvSpPr>
          <p:nvPr userDrawn="1"/>
        </p:nvSpPr>
        <p:spPr bwMode="auto">
          <a:xfrm>
            <a:off x="390525" y="6519863"/>
            <a:ext cx="2674938" cy="111125"/>
          </a:xfrm>
          <a:prstGeom prst="rect">
            <a:avLst/>
          </a:prstGeom>
          <a:noFill/>
          <a:ln w="12700">
            <a:noFill/>
            <a:miter lim="800000"/>
            <a:headEnd type="none" w="sm" len="sm"/>
            <a:tailEnd type="none" w="sm" len="sm"/>
          </a:ln>
          <a:effectLst/>
        </p:spPr>
        <p:txBody>
          <a:bodyPr lIns="9144" tIns="9144" rIns="9144" bIns="9144">
            <a:spAutoFit/>
          </a:bodyPr>
          <a:lstStyle/>
          <a:p>
            <a:pPr defTabSz="820738"/>
            <a:r>
              <a:rPr lang="en-US" sz="600">
                <a:solidFill>
                  <a:schemeClr val="bg1"/>
                </a:solidFill>
                <a:latin typeface="Arial" charset="0"/>
              </a:rPr>
              <a:t>Copyright © 2005 Boeing. All rights reserved.</a:t>
            </a:r>
          </a:p>
        </p:txBody>
      </p:sp>
      <p:sp>
        <p:nvSpPr>
          <p:cNvPr id="44061" name="Rectangle 29"/>
          <p:cNvSpPr>
            <a:spLocks noGrp="1" noChangeArrowheads="1"/>
          </p:cNvSpPr>
          <p:nvPr>
            <p:ph type="ftr" sz="quarter" idx="3"/>
          </p:nvPr>
        </p:nvSpPr>
        <p:spPr bwMode="auto">
          <a:xfrm>
            <a:off x="3124200" y="6519863"/>
            <a:ext cx="2895600" cy="244475"/>
          </a:xfrm>
          <a:prstGeom prst="rect">
            <a:avLst/>
          </a:prstGeom>
          <a:noFill/>
          <a:ln w="9525">
            <a:noFill/>
            <a:miter lim="800000"/>
            <a:headEnd/>
            <a:tailEnd/>
          </a:ln>
          <a:effectLst/>
        </p:spPr>
        <p:txBody>
          <a:bodyPr vert="horz" wrap="none" lIns="9144" tIns="9144" rIns="9144" bIns="9144" numCol="1" anchor="t" anchorCtr="0" compatLnSpc="1">
            <a:prstTxWarp prst="textNoShape">
              <a:avLst/>
            </a:prstTxWarp>
          </a:bodyPr>
          <a:lstStyle>
            <a:lvl1pPr algn="ctr" defTabSz="820738">
              <a:defRPr sz="600">
                <a:solidFill>
                  <a:schemeClr val="bg1"/>
                </a:solidFill>
                <a:latin typeface="+mn-lt"/>
              </a:defRPr>
            </a:lvl1pPr>
          </a:lstStyle>
          <a:p>
            <a:endParaRPr lang="en-US"/>
          </a:p>
        </p:txBody>
      </p:sp>
      <p:sp>
        <p:nvSpPr>
          <p:cNvPr id="44062" name="Rectangle 30"/>
          <p:cNvSpPr>
            <a:spLocks noGrp="1" noChangeArrowheads="1"/>
          </p:cNvSpPr>
          <p:nvPr>
            <p:ph type="dt" sz="quarter" idx="2"/>
          </p:nvPr>
        </p:nvSpPr>
        <p:spPr bwMode="auto">
          <a:xfrm>
            <a:off x="8023225" y="6692900"/>
            <a:ext cx="712788" cy="173038"/>
          </a:xfrm>
          <a:prstGeom prst="rect">
            <a:avLst/>
          </a:prstGeom>
          <a:noFill/>
          <a:ln w="9525" algn="ctr">
            <a:noFill/>
            <a:miter lim="800000"/>
            <a:headEnd/>
            <a:tailEnd/>
          </a:ln>
          <a:effectLst/>
        </p:spPr>
        <p:txBody>
          <a:bodyPr vert="horz" wrap="square" lIns="9144" tIns="9144" rIns="9144" bIns="9144" numCol="1" anchor="t" anchorCtr="0" compatLnSpc="1">
            <a:prstTxWarp prst="textNoShape">
              <a:avLst/>
            </a:prstTxWarp>
          </a:bodyPr>
          <a:lstStyle>
            <a:lvl1pPr algn="r">
              <a:defRPr sz="800">
                <a:solidFill>
                  <a:schemeClr val="bg1"/>
                </a:solidFill>
                <a:latin typeface="+mn-lt"/>
              </a:defRPr>
            </a:lvl1pPr>
          </a:lstStyle>
          <a:p>
            <a:fld id="{90F80AE3-5725-47FA-AE48-59050CB8F910}" type="datetime1">
              <a:rPr lang="en-US"/>
              <a:pPr/>
              <a:t>9/12/2014</a:t>
            </a:fld>
            <a:endParaRPr lang="en-US"/>
          </a:p>
        </p:txBody>
      </p:sp>
      <p:sp>
        <p:nvSpPr>
          <p:cNvPr id="44063" name="Rectangle 31"/>
          <p:cNvSpPr>
            <a:spLocks noGrp="1" noChangeArrowheads="1"/>
          </p:cNvSpPr>
          <p:nvPr>
            <p:ph type="sldNum" sz="quarter" idx="4"/>
          </p:nvPr>
        </p:nvSpPr>
        <p:spPr bwMode="auto">
          <a:xfrm>
            <a:off x="6407150" y="6519863"/>
            <a:ext cx="2328863" cy="246062"/>
          </a:xfrm>
          <a:prstGeom prst="rect">
            <a:avLst/>
          </a:prstGeom>
          <a:noFill/>
          <a:ln w="9525">
            <a:noFill/>
            <a:miter lim="800000"/>
            <a:headEnd/>
            <a:tailEnd/>
          </a:ln>
          <a:effectLst/>
        </p:spPr>
        <p:txBody>
          <a:bodyPr vert="horz" wrap="square" lIns="9144" tIns="9144" rIns="9144" bIns="9144" numCol="1" anchor="t" anchorCtr="0" compatLnSpc="1">
            <a:prstTxWarp prst="textNoShape">
              <a:avLst/>
            </a:prstTxWarp>
          </a:bodyPr>
          <a:lstStyle>
            <a:lvl1pPr algn="r">
              <a:defRPr sz="1000">
                <a:solidFill>
                  <a:schemeClr val="bg1"/>
                </a:solidFill>
                <a:latin typeface="+mn-lt"/>
              </a:defRPr>
            </a:lvl1pPr>
          </a:lstStyle>
          <a:p>
            <a:r>
              <a:rPr lang="en-US"/>
              <a:t>| </a:t>
            </a:r>
            <a:fld id="{287BDF8E-71EC-479B-A652-D08236D5630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smtClean="0"/>
              <a:t>Key EAS Fields – Related to MCTR Transactions</a:t>
            </a:r>
            <a:endParaRPr lang="en-US" dirty="0"/>
          </a:p>
        </p:txBody>
      </p:sp>
      <p:sp>
        <p:nvSpPr>
          <p:cNvPr id="148483" name="Rectangle 3"/>
          <p:cNvSpPr>
            <a:spLocks noGrp="1" noChangeArrowheads="1"/>
          </p:cNvSpPr>
          <p:nvPr>
            <p:ph type="body" idx="1"/>
          </p:nvPr>
        </p:nvSpPr>
        <p:spPr>
          <a:xfrm>
            <a:off x="388938" y="1632314"/>
            <a:ext cx="8345487" cy="4798467"/>
          </a:xfrm>
        </p:spPr>
        <p:txBody>
          <a:bodyPr/>
          <a:lstStyle/>
          <a:p>
            <a:pPr lvl="1"/>
            <a:r>
              <a:rPr lang="en-US" dirty="0" smtClean="0"/>
              <a:t>Transaction lines created within the MCTR tool will be exported to EAS ( Accounting system) staging tables weekly.</a:t>
            </a:r>
          </a:p>
          <a:p>
            <a:pPr lvl="1"/>
            <a:r>
              <a:rPr lang="en-US" dirty="0" smtClean="0"/>
              <a:t>Following EAS Fields will contain the following from MCTR that will be useful source information:</a:t>
            </a:r>
          </a:p>
          <a:p>
            <a:pPr lvl="2"/>
            <a:r>
              <a:rPr lang="en-US" dirty="0" smtClean="0"/>
              <a:t>All sites excluding CG = Long Beach</a:t>
            </a:r>
          </a:p>
          <a:p>
            <a:pPr lvl="3"/>
            <a:r>
              <a:rPr lang="en-US" dirty="0" smtClean="0"/>
              <a:t>res_user2 = MCTR #</a:t>
            </a:r>
          </a:p>
          <a:p>
            <a:pPr lvl="3"/>
            <a:r>
              <a:rPr lang="en-US" dirty="0" smtClean="0"/>
              <a:t>res_user3 = 'MCTR'</a:t>
            </a:r>
          </a:p>
          <a:p>
            <a:pPr lvl="3"/>
            <a:r>
              <a:rPr lang="en-US" dirty="0" smtClean="0"/>
              <a:t>res_user4 = Line #</a:t>
            </a:r>
          </a:p>
          <a:p>
            <a:pPr lvl="2"/>
            <a:r>
              <a:rPr lang="en-US" dirty="0" smtClean="0"/>
              <a:t>CG = Long Beach</a:t>
            </a:r>
          </a:p>
          <a:p>
            <a:pPr lvl="3"/>
            <a:r>
              <a:rPr lang="en-US" dirty="0" smtClean="0"/>
              <a:t>res_user5 = MCTR #</a:t>
            </a:r>
          </a:p>
          <a:p>
            <a:pPr lvl="3"/>
            <a:r>
              <a:rPr lang="en-US" dirty="0" smtClean="0"/>
              <a:t>res_user6 = 'MCTR'</a:t>
            </a:r>
          </a:p>
          <a:p>
            <a:pPr lvl="3"/>
            <a:r>
              <a:rPr lang="en-US" dirty="0" smtClean="0"/>
              <a:t>res_user7 = Line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MCTR Defaults into EAS</a:t>
            </a:r>
          </a:p>
        </p:txBody>
      </p:sp>
      <p:sp>
        <p:nvSpPr>
          <p:cNvPr id="211971" name="Rectangle 3"/>
          <p:cNvSpPr>
            <a:spLocks noGrp="1" noChangeArrowheads="1"/>
          </p:cNvSpPr>
          <p:nvPr>
            <p:ph type="body" idx="1"/>
          </p:nvPr>
        </p:nvSpPr>
        <p:spPr>
          <a:xfrm>
            <a:off x="388938" y="1632315"/>
            <a:ext cx="8345487" cy="4757738"/>
          </a:xfrm>
        </p:spPr>
        <p:txBody>
          <a:bodyPr/>
          <a:lstStyle/>
          <a:p>
            <a:pPr>
              <a:lnSpc>
                <a:spcPct val="90000"/>
              </a:lnSpc>
            </a:pPr>
            <a:r>
              <a:rPr lang="en-US" sz="1800" dirty="0"/>
              <a:t>MCTR is a source system that is loaded into EAS staging tables and processed weekly with all other source system feeds.</a:t>
            </a:r>
          </a:p>
          <a:p>
            <a:pPr>
              <a:lnSpc>
                <a:spcPct val="90000"/>
              </a:lnSpc>
            </a:pPr>
            <a:r>
              <a:rPr lang="en-US" sz="1800" dirty="0"/>
              <a:t>The IEDIT/APBF assignment process is used by EAS to accurately validate each source system feed.</a:t>
            </a:r>
          </a:p>
          <a:p>
            <a:pPr>
              <a:lnSpc>
                <a:spcPct val="90000"/>
              </a:lnSpc>
            </a:pPr>
            <a:r>
              <a:rPr lang="en-US" sz="1800" dirty="0"/>
              <a:t>Accounting checks the Vista 011 Report weekly to see if errors occur.  Any weekly feeds that process into EAS with no errors appear on the Vista 014 report, again Accounting has access to both of these reports and is responsible for the review and maintenance of them.</a:t>
            </a:r>
          </a:p>
          <a:p>
            <a:pPr>
              <a:lnSpc>
                <a:spcPct val="90000"/>
              </a:lnSpc>
            </a:pPr>
            <a:r>
              <a:rPr lang="en-US" sz="1800" dirty="0"/>
              <a:t>Depending on the error validation per a Vista 011 report, Accounting is responsible for working towards a resolution.  </a:t>
            </a:r>
          </a:p>
          <a:p>
            <a:pPr>
              <a:lnSpc>
                <a:spcPct val="90000"/>
              </a:lnSpc>
            </a:pPr>
            <a:r>
              <a:rPr lang="en-US" sz="1800" dirty="0"/>
              <a:t>MCTR source system feeds should be worked in the same manner and corrected within EAS as any other source system feed (i.e. labor, travel, material, etc.)</a:t>
            </a:r>
          </a:p>
          <a:p>
            <a:pPr>
              <a:lnSpc>
                <a:spcPct val="90000"/>
              </a:lnSpc>
            </a:pPr>
            <a:r>
              <a:rPr lang="en-US" sz="1800" dirty="0"/>
              <a:t>Business Unit policy on how IEDIT EAS errors are worked should be followed.  Please know that in the case of MCTR, the system will store MCTRs and/or a MCTR can be printed for any support you may need</a:t>
            </a:r>
            <a:r>
              <a:rPr lang="en-US" sz="1800" dirty="0" smtClean="0"/>
              <a:t>.</a:t>
            </a:r>
            <a:endParaRPr lang="en-US" sz="1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Default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820738"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Custom Design 1">
        <a:dk1>
          <a:srgbClr val="000000"/>
        </a:dk1>
        <a:lt1>
          <a:srgbClr val="FFFFFF"/>
        </a:lt1>
        <a:dk2>
          <a:srgbClr val="000000"/>
        </a:dk2>
        <a:lt2>
          <a:srgbClr val="393939"/>
        </a:lt2>
        <a:accent1>
          <a:srgbClr val="B2B2B2"/>
        </a:accent1>
        <a:accent2>
          <a:srgbClr val="FF0000"/>
        </a:accent2>
        <a:accent3>
          <a:srgbClr val="FFFFFF"/>
        </a:accent3>
        <a:accent4>
          <a:srgbClr val="000000"/>
        </a:accent4>
        <a:accent5>
          <a:srgbClr val="D5D5D5"/>
        </a:accent5>
        <a:accent6>
          <a:srgbClr val="E70000"/>
        </a:accent6>
        <a:hlink>
          <a:srgbClr val="0038A8"/>
        </a:hlink>
        <a:folHlink>
          <a:srgbClr val="EAEAEA"/>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Pages>2</Pages>
  <Words>264</Words>
  <Application>Microsoft Office PowerPoint</Application>
  <PresentationFormat>On-screen Show (4:3)</PresentationFormat>
  <Paragraphs>18</Paragraphs>
  <Slides>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vt:i4>
      </vt:variant>
    </vt:vector>
  </HeadingPairs>
  <TitlesOfParts>
    <vt:vector size="9" baseType="lpstr">
      <vt:lpstr>Times New Roman</vt:lpstr>
      <vt:lpstr>Arial</vt:lpstr>
      <vt:lpstr>Wingdings</vt:lpstr>
      <vt:lpstr>Times</vt:lpstr>
      <vt:lpstr>Default Design</vt:lpstr>
      <vt:lpstr>1_Default Design</vt:lpstr>
      <vt:lpstr>Custom Design</vt:lpstr>
      <vt:lpstr>Key EAS Fields – Related to MCTR Transactions</vt:lpstr>
      <vt:lpstr>MCTR Defaults into EAS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Boeing Corporate PPT Template</dc:title>
  <dc:creator>Gage, Don L</dc:creator>
  <cp:lastModifiedBy>gagedl</cp:lastModifiedBy>
  <cp:revision>173</cp:revision>
  <cp:lastPrinted>2000-10-05T17:58:46Z</cp:lastPrinted>
  <dcterms:created xsi:type="dcterms:W3CDTF">1997-09-26T15:03:03Z</dcterms:created>
  <dcterms:modified xsi:type="dcterms:W3CDTF">2014-09-12T14:30:10Z</dcterms:modified>
</cp:coreProperties>
</file>