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78" r:id="rId6"/>
    <p:sldId id="279" r:id="rId7"/>
    <p:sldId id="276" r:id="rId8"/>
    <p:sldId id="280" r:id="rId9"/>
    <p:sldId id="281" r:id="rId10"/>
    <p:sldId id="293" r:id="rId11"/>
    <p:sldId id="282" r:id="rId12"/>
    <p:sldId id="283" r:id="rId13"/>
    <p:sldId id="290" r:id="rId14"/>
    <p:sldId id="284" r:id="rId15"/>
    <p:sldId id="285" r:id="rId16"/>
    <p:sldId id="291" r:id="rId17"/>
    <p:sldId id="286" r:id="rId18"/>
    <p:sldId id="287" r:id="rId19"/>
    <p:sldId id="292" r:id="rId20"/>
    <p:sldId id="288" r:id="rId21"/>
    <p:sldId id="277" r:id="rId22"/>
    <p:sldId id="289"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718"/>
  </p:normalViewPr>
  <p:slideViewPr>
    <p:cSldViewPr snapToGrid="0">
      <p:cViewPr>
        <p:scale>
          <a:sx n="87" d="100"/>
          <a:sy n="87" d="100"/>
        </p:scale>
        <p:origin x="-326" y="2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C576A-6BDB-4857-ACD4-FC20C62F35B3}"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93ED6C1-59D4-4E0C-A3C9-8A5B9FE5D356}">
      <dgm:prSet/>
      <dgm:spPr/>
      <dgm:t>
        <a:bodyPr/>
        <a:lstStyle/>
        <a:p>
          <a:r>
            <a:rPr lang="en-US"/>
            <a:t>Initialization</a:t>
          </a:r>
        </a:p>
      </dgm:t>
    </dgm:pt>
    <dgm:pt modelId="{056C7AC3-B54B-49B0-A726-1674FFC42E2E}" type="parTrans" cxnId="{707626EE-78FA-4D69-9E6F-BD4AC931A39D}">
      <dgm:prSet/>
      <dgm:spPr/>
      <dgm:t>
        <a:bodyPr/>
        <a:lstStyle/>
        <a:p>
          <a:endParaRPr lang="en-US"/>
        </a:p>
      </dgm:t>
    </dgm:pt>
    <dgm:pt modelId="{71321EF7-1B4F-4295-B110-28BD34AE5C75}" type="sibTrans" cxnId="{707626EE-78FA-4D69-9E6F-BD4AC931A39D}">
      <dgm:prSet/>
      <dgm:spPr/>
      <dgm:t>
        <a:bodyPr/>
        <a:lstStyle/>
        <a:p>
          <a:endParaRPr lang="en-US"/>
        </a:p>
      </dgm:t>
    </dgm:pt>
    <dgm:pt modelId="{D02236D7-EC34-43BF-83A1-863689527AB2}">
      <dgm:prSet/>
      <dgm:spPr/>
      <dgm:t>
        <a:bodyPr/>
        <a:lstStyle/>
        <a:p>
          <a:r>
            <a:rPr lang="en-US"/>
            <a:t>Fitness Evaluation</a:t>
          </a:r>
        </a:p>
      </dgm:t>
    </dgm:pt>
    <dgm:pt modelId="{1475029D-95FC-4AB0-A0F3-DA8F74416962}" type="parTrans" cxnId="{FA81C6BE-6EA0-4F2C-8FD8-26156AF62137}">
      <dgm:prSet/>
      <dgm:spPr/>
      <dgm:t>
        <a:bodyPr/>
        <a:lstStyle/>
        <a:p>
          <a:endParaRPr lang="en-US"/>
        </a:p>
      </dgm:t>
    </dgm:pt>
    <dgm:pt modelId="{7BA57D51-D2C2-4174-95C6-17DF15E917A4}" type="sibTrans" cxnId="{FA81C6BE-6EA0-4F2C-8FD8-26156AF62137}">
      <dgm:prSet/>
      <dgm:spPr/>
      <dgm:t>
        <a:bodyPr/>
        <a:lstStyle/>
        <a:p>
          <a:endParaRPr lang="en-US"/>
        </a:p>
      </dgm:t>
    </dgm:pt>
    <dgm:pt modelId="{5D828381-822A-4A1E-994C-1C3417A05C42}">
      <dgm:prSet/>
      <dgm:spPr/>
      <dgm:t>
        <a:bodyPr/>
        <a:lstStyle/>
        <a:p>
          <a:r>
            <a:rPr lang="en-US"/>
            <a:t>Selection</a:t>
          </a:r>
        </a:p>
      </dgm:t>
    </dgm:pt>
    <dgm:pt modelId="{184A1ABE-322F-4D3B-85E9-D121A1F275B0}" type="parTrans" cxnId="{505D1BD9-5A1A-4AF6-857A-43A2A409AD47}">
      <dgm:prSet/>
      <dgm:spPr/>
      <dgm:t>
        <a:bodyPr/>
        <a:lstStyle/>
        <a:p>
          <a:endParaRPr lang="en-US"/>
        </a:p>
      </dgm:t>
    </dgm:pt>
    <dgm:pt modelId="{D6539E4E-8A14-4376-AAA7-7E2CB789D930}" type="sibTrans" cxnId="{505D1BD9-5A1A-4AF6-857A-43A2A409AD47}">
      <dgm:prSet/>
      <dgm:spPr/>
      <dgm:t>
        <a:bodyPr/>
        <a:lstStyle/>
        <a:p>
          <a:endParaRPr lang="en-US"/>
        </a:p>
      </dgm:t>
    </dgm:pt>
    <dgm:pt modelId="{1E667DD9-0E72-4DB6-AF23-935D9478641C}">
      <dgm:prSet/>
      <dgm:spPr/>
      <dgm:t>
        <a:bodyPr/>
        <a:lstStyle/>
        <a:p>
          <a:r>
            <a:rPr lang="en-US"/>
            <a:t>Crossover</a:t>
          </a:r>
        </a:p>
      </dgm:t>
    </dgm:pt>
    <dgm:pt modelId="{D9D1D66F-DA49-41F1-BD43-FB28901C7984}" type="parTrans" cxnId="{84F7BDDD-0704-4B79-9E44-9073AE67A01C}">
      <dgm:prSet/>
      <dgm:spPr/>
      <dgm:t>
        <a:bodyPr/>
        <a:lstStyle/>
        <a:p>
          <a:endParaRPr lang="en-US"/>
        </a:p>
      </dgm:t>
    </dgm:pt>
    <dgm:pt modelId="{2E94B0B2-051D-4431-8823-D8EB24B6E915}" type="sibTrans" cxnId="{84F7BDDD-0704-4B79-9E44-9073AE67A01C}">
      <dgm:prSet/>
      <dgm:spPr/>
      <dgm:t>
        <a:bodyPr/>
        <a:lstStyle/>
        <a:p>
          <a:endParaRPr lang="en-US"/>
        </a:p>
      </dgm:t>
    </dgm:pt>
    <dgm:pt modelId="{1722046F-2790-478F-9D7E-6EA6B71B0478}">
      <dgm:prSet/>
      <dgm:spPr/>
      <dgm:t>
        <a:bodyPr/>
        <a:lstStyle/>
        <a:p>
          <a:r>
            <a:rPr lang="en-US"/>
            <a:t>Mutation</a:t>
          </a:r>
        </a:p>
      </dgm:t>
    </dgm:pt>
    <dgm:pt modelId="{BFF024EC-06E1-4831-98D3-FE9B441E332E}" type="parTrans" cxnId="{CDE89D90-DDE5-4673-A43C-0673F39108B7}">
      <dgm:prSet/>
      <dgm:spPr/>
      <dgm:t>
        <a:bodyPr/>
        <a:lstStyle/>
        <a:p>
          <a:endParaRPr lang="en-US"/>
        </a:p>
      </dgm:t>
    </dgm:pt>
    <dgm:pt modelId="{B7BE6B69-6326-4A97-A623-BEA28DB7946C}" type="sibTrans" cxnId="{CDE89D90-DDE5-4673-A43C-0673F39108B7}">
      <dgm:prSet/>
      <dgm:spPr/>
      <dgm:t>
        <a:bodyPr/>
        <a:lstStyle/>
        <a:p>
          <a:endParaRPr lang="en-US"/>
        </a:p>
      </dgm:t>
    </dgm:pt>
    <dgm:pt modelId="{6979DBEF-30BE-4CB2-8141-5FBBAABD056A}">
      <dgm:prSet/>
      <dgm:spPr/>
      <dgm:t>
        <a:bodyPr/>
        <a:lstStyle/>
        <a:p>
          <a:r>
            <a:rPr lang="en-US"/>
            <a:t>Evolve</a:t>
          </a:r>
        </a:p>
      </dgm:t>
    </dgm:pt>
    <dgm:pt modelId="{C37992DF-42A3-4BC8-B01C-B3E06B678152}" type="parTrans" cxnId="{EC52624B-7B65-4ED5-8C3E-B6DDB0C3A9F2}">
      <dgm:prSet/>
      <dgm:spPr/>
      <dgm:t>
        <a:bodyPr/>
        <a:lstStyle/>
        <a:p>
          <a:endParaRPr lang="en-US"/>
        </a:p>
      </dgm:t>
    </dgm:pt>
    <dgm:pt modelId="{1CF42F65-CB9F-4B3A-A708-BEEE90084684}" type="sibTrans" cxnId="{EC52624B-7B65-4ED5-8C3E-B6DDB0C3A9F2}">
      <dgm:prSet/>
      <dgm:spPr/>
      <dgm:t>
        <a:bodyPr/>
        <a:lstStyle/>
        <a:p>
          <a:endParaRPr lang="en-US"/>
        </a:p>
      </dgm:t>
    </dgm:pt>
    <dgm:pt modelId="{491BDCB7-33CB-47A4-90F5-364145F039C7}" type="pres">
      <dgm:prSet presAssocID="{118C576A-6BDB-4857-ACD4-FC20C62F35B3}" presName="Name0" presStyleCnt="0">
        <dgm:presLayoutVars>
          <dgm:dir/>
          <dgm:resizeHandles val="exact"/>
        </dgm:presLayoutVars>
      </dgm:prSet>
      <dgm:spPr/>
    </dgm:pt>
    <dgm:pt modelId="{6CF3BF52-56C0-4A03-B976-0D1470FED00B}" type="pres">
      <dgm:prSet presAssocID="{118C576A-6BDB-4857-ACD4-FC20C62F35B3}" presName="cycle" presStyleCnt="0"/>
      <dgm:spPr/>
    </dgm:pt>
    <dgm:pt modelId="{575C01C0-0D21-45C9-8BA5-C77AB21512CB}" type="pres">
      <dgm:prSet presAssocID="{F93ED6C1-59D4-4E0C-A3C9-8A5B9FE5D356}" presName="nodeFirstNode" presStyleLbl="node1" presStyleIdx="0" presStyleCnt="6">
        <dgm:presLayoutVars>
          <dgm:bulletEnabled val="1"/>
        </dgm:presLayoutVars>
      </dgm:prSet>
      <dgm:spPr/>
    </dgm:pt>
    <dgm:pt modelId="{D3DCC81B-039E-4CDC-8CAC-00F0E7ADB4F2}" type="pres">
      <dgm:prSet presAssocID="{71321EF7-1B4F-4295-B110-28BD34AE5C75}" presName="sibTransFirstNode" presStyleLbl="bgShp" presStyleIdx="0" presStyleCnt="1"/>
      <dgm:spPr/>
    </dgm:pt>
    <dgm:pt modelId="{FFEDB6AA-AA26-4103-A0C5-11B3C13C175B}" type="pres">
      <dgm:prSet presAssocID="{D02236D7-EC34-43BF-83A1-863689527AB2}" presName="nodeFollowingNodes" presStyleLbl="node1" presStyleIdx="1" presStyleCnt="6">
        <dgm:presLayoutVars>
          <dgm:bulletEnabled val="1"/>
        </dgm:presLayoutVars>
      </dgm:prSet>
      <dgm:spPr/>
    </dgm:pt>
    <dgm:pt modelId="{2EC8D610-0341-4A77-A144-73BDC5FC2589}" type="pres">
      <dgm:prSet presAssocID="{5D828381-822A-4A1E-994C-1C3417A05C42}" presName="nodeFollowingNodes" presStyleLbl="node1" presStyleIdx="2" presStyleCnt="6">
        <dgm:presLayoutVars>
          <dgm:bulletEnabled val="1"/>
        </dgm:presLayoutVars>
      </dgm:prSet>
      <dgm:spPr/>
    </dgm:pt>
    <dgm:pt modelId="{E2E20E79-43DD-456F-915B-20232E37F82F}" type="pres">
      <dgm:prSet presAssocID="{1E667DD9-0E72-4DB6-AF23-935D9478641C}" presName="nodeFollowingNodes" presStyleLbl="node1" presStyleIdx="3" presStyleCnt="6">
        <dgm:presLayoutVars>
          <dgm:bulletEnabled val="1"/>
        </dgm:presLayoutVars>
      </dgm:prSet>
      <dgm:spPr/>
    </dgm:pt>
    <dgm:pt modelId="{05374903-CA92-4456-A133-A931FF6323F6}" type="pres">
      <dgm:prSet presAssocID="{1722046F-2790-478F-9D7E-6EA6B71B0478}" presName="nodeFollowingNodes" presStyleLbl="node1" presStyleIdx="4" presStyleCnt="6">
        <dgm:presLayoutVars>
          <dgm:bulletEnabled val="1"/>
        </dgm:presLayoutVars>
      </dgm:prSet>
      <dgm:spPr/>
    </dgm:pt>
    <dgm:pt modelId="{A0DC7FE5-729A-4454-A297-F4FFE92E2867}" type="pres">
      <dgm:prSet presAssocID="{6979DBEF-30BE-4CB2-8141-5FBBAABD056A}" presName="nodeFollowingNodes" presStyleLbl="node1" presStyleIdx="5" presStyleCnt="6">
        <dgm:presLayoutVars>
          <dgm:bulletEnabled val="1"/>
        </dgm:presLayoutVars>
      </dgm:prSet>
      <dgm:spPr/>
    </dgm:pt>
  </dgm:ptLst>
  <dgm:cxnLst>
    <dgm:cxn modelId="{C6DB805D-C8FB-4E9F-93FF-F8B77A93130D}" type="presOf" srcId="{1E667DD9-0E72-4DB6-AF23-935D9478641C}" destId="{E2E20E79-43DD-456F-915B-20232E37F82F}" srcOrd="0" destOrd="0" presId="urn:microsoft.com/office/officeart/2005/8/layout/cycle3"/>
    <dgm:cxn modelId="{EC52624B-7B65-4ED5-8C3E-B6DDB0C3A9F2}" srcId="{118C576A-6BDB-4857-ACD4-FC20C62F35B3}" destId="{6979DBEF-30BE-4CB2-8141-5FBBAABD056A}" srcOrd="5" destOrd="0" parTransId="{C37992DF-42A3-4BC8-B01C-B3E06B678152}" sibTransId="{1CF42F65-CB9F-4B3A-A708-BEEE90084684}"/>
    <dgm:cxn modelId="{964E134F-D629-404C-B90A-803EE75AF622}" type="presOf" srcId="{6979DBEF-30BE-4CB2-8141-5FBBAABD056A}" destId="{A0DC7FE5-729A-4454-A297-F4FFE92E2867}" srcOrd="0" destOrd="0" presId="urn:microsoft.com/office/officeart/2005/8/layout/cycle3"/>
    <dgm:cxn modelId="{14842F76-EA75-4442-938A-D4BA9B27E58B}" type="presOf" srcId="{71321EF7-1B4F-4295-B110-28BD34AE5C75}" destId="{D3DCC81B-039E-4CDC-8CAC-00F0E7ADB4F2}" srcOrd="0" destOrd="0" presId="urn:microsoft.com/office/officeart/2005/8/layout/cycle3"/>
    <dgm:cxn modelId="{F0FABD59-808F-466B-8BB3-E4B16EAC8387}" type="presOf" srcId="{D02236D7-EC34-43BF-83A1-863689527AB2}" destId="{FFEDB6AA-AA26-4103-A0C5-11B3C13C175B}" srcOrd="0" destOrd="0" presId="urn:microsoft.com/office/officeart/2005/8/layout/cycle3"/>
    <dgm:cxn modelId="{615B8E7F-6723-43BD-AF8F-FD79CD4AA763}" type="presOf" srcId="{1722046F-2790-478F-9D7E-6EA6B71B0478}" destId="{05374903-CA92-4456-A133-A931FF6323F6}" srcOrd="0" destOrd="0" presId="urn:microsoft.com/office/officeart/2005/8/layout/cycle3"/>
    <dgm:cxn modelId="{CDE89D90-DDE5-4673-A43C-0673F39108B7}" srcId="{118C576A-6BDB-4857-ACD4-FC20C62F35B3}" destId="{1722046F-2790-478F-9D7E-6EA6B71B0478}" srcOrd="4" destOrd="0" parTransId="{BFF024EC-06E1-4831-98D3-FE9B441E332E}" sibTransId="{B7BE6B69-6326-4A97-A623-BEA28DB7946C}"/>
    <dgm:cxn modelId="{879080A5-4FCC-4384-831A-F980A7F6AF15}" type="presOf" srcId="{118C576A-6BDB-4857-ACD4-FC20C62F35B3}" destId="{491BDCB7-33CB-47A4-90F5-364145F039C7}" srcOrd="0" destOrd="0" presId="urn:microsoft.com/office/officeart/2005/8/layout/cycle3"/>
    <dgm:cxn modelId="{A6FD6CB0-F8FE-46F3-908F-70E87E564BC9}" type="presOf" srcId="{5D828381-822A-4A1E-994C-1C3417A05C42}" destId="{2EC8D610-0341-4A77-A144-73BDC5FC2589}" srcOrd="0" destOrd="0" presId="urn:microsoft.com/office/officeart/2005/8/layout/cycle3"/>
    <dgm:cxn modelId="{FA81C6BE-6EA0-4F2C-8FD8-26156AF62137}" srcId="{118C576A-6BDB-4857-ACD4-FC20C62F35B3}" destId="{D02236D7-EC34-43BF-83A1-863689527AB2}" srcOrd="1" destOrd="0" parTransId="{1475029D-95FC-4AB0-A0F3-DA8F74416962}" sibTransId="{7BA57D51-D2C2-4174-95C6-17DF15E917A4}"/>
    <dgm:cxn modelId="{505D1BD9-5A1A-4AF6-857A-43A2A409AD47}" srcId="{118C576A-6BDB-4857-ACD4-FC20C62F35B3}" destId="{5D828381-822A-4A1E-994C-1C3417A05C42}" srcOrd="2" destOrd="0" parTransId="{184A1ABE-322F-4D3B-85E9-D121A1F275B0}" sibTransId="{D6539E4E-8A14-4376-AAA7-7E2CB789D930}"/>
    <dgm:cxn modelId="{84F7BDDD-0704-4B79-9E44-9073AE67A01C}" srcId="{118C576A-6BDB-4857-ACD4-FC20C62F35B3}" destId="{1E667DD9-0E72-4DB6-AF23-935D9478641C}" srcOrd="3" destOrd="0" parTransId="{D9D1D66F-DA49-41F1-BD43-FB28901C7984}" sibTransId="{2E94B0B2-051D-4431-8823-D8EB24B6E915}"/>
    <dgm:cxn modelId="{707626EE-78FA-4D69-9E6F-BD4AC931A39D}" srcId="{118C576A-6BDB-4857-ACD4-FC20C62F35B3}" destId="{F93ED6C1-59D4-4E0C-A3C9-8A5B9FE5D356}" srcOrd="0" destOrd="0" parTransId="{056C7AC3-B54B-49B0-A726-1674FFC42E2E}" sibTransId="{71321EF7-1B4F-4295-B110-28BD34AE5C75}"/>
    <dgm:cxn modelId="{347EFCEE-9638-4F61-9C6C-70441D840550}" type="presOf" srcId="{F93ED6C1-59D4-4E0C-A3C9-8A5B9FE5D356}" destId="{575C01C0-0D21-45C9-8BA5-C77AB21512CB}" srcOrd="0" destOrd="0" presId="urn:microsoft.com/office/officeart/2005/8/layout/cycle3"/>
    <dgm:cxn modelId="{BDC1D84A-AE7D-4C2F-80B8-311581F88379}" type="presParOf" srcId="{491BDCB7-33CB-47A4-90F5-364145F039C7}" destId="{6CF3BF52-56C0-4A03-B976-0D1470FED00B}" srcOrd="0" destOrd="0" presId="urn:microsoft.com/office/officeart/2005/8/layout/cycle3"/>
    <dgm:cxn modelId="{7DE79BDC-953B-4A3F-A8C7-AEF7E7C76EC4}" type="presParOf" srcId="{6CF3BF52-56C0-4A03-B976-0D1470FED00B}" destId="{575C01C0-0D21-45C9-8BA5-C77AB21512CB}" srcOrd="0" destOrd="0" presId="urn:microsoft.com/office/officeart/2005/8/layout/cycle3"/>
    <dgm:cxn modelId="{28358E81-6933-4776-B733-5780C34242AD}" type="presParOf" srcId="{6CF3BF52-56C0-4A03-B976-0D1470FED00B}" destId="{D3DCC81B-039E-4CDC-8CAC-00F0E7ADB4F2}" srcOrd="1" destOrd="0" presId="urn:microsoft.com/office/officeart/2005/8/layout/cycle3"/>
    <dgm:cxn modelId="{82637435-DA9E-4A69-A5F8-5C917F04A7D3}" type="presParOf" srcId="{6CF3BF52-56C0-4A03-B976-0D1470FED00B}" destId="{FFEDB6AA-AA26-4103-A0C5-11B3C13C175B}" srcOrd="2" destOrd="0" presId="urn:microsoft.com/office/officeart/2005/8/layout/cycle3"/>
    <dgm:cxn modelId="{9A628E41-6FC6-4C02-BF7B-E7823852C74F}" type="presParOf" srcId="{6CF3BF52-56C0-4A03-B976-0D1470FED00B}" destId="{2EC8D610-0341-4A77-A144-73BDC5FC2589}" srcOrd="3" destOrd="0" presId="urn:microsoft.com/office/officeart/2005/8/layout/cycle3"/>
    <dgm:cxn modelId="{1BCFDADB-8F84-4A77-AECC-AA80D6BCAF53}" type="presParOf" srcId="{6CF3BF52-56C0-4A03-B976-0D1470FED00B}" destId="{E2E20E79-43DD-456F-915B-20232E37F82F}" srcOrd="4" destOrd="0" presId="urn:microsoft.com/office/officeart/2005/8/layout/cycle3"/>
    <dgm:cxn modelId="{175B6B4F-EB19-4A89-9170-1385DB4FB539}" type="presParOf" srcId="{6CF3BF52-56C0-4A03-B976-0D1470FED00B}" destId="{05374903-CA92-4456-A133-A931FF6323F6}" srcOrd="5" destOrd="0" presId="urn:microsoft.com/office/officeart/2005/8/layout/cycle3"/>
    <dgm:cxn modelId="{486F143D-F132-4974-9323-7C7958FE09CA}" type="presParOf" srcId="{6CF3BF52-56C0-4A03-B976-0D1470FED00B}" destId="{A0DC7FE5-729A-4454-A297-F4FFE92E2867}"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36697-6004-4BF0-9677-A48C3A298DC6}"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3878E753-0E95-49BA-89CA-9642413C68F1}">
      <dgm:prSet/>
      <dgm:spPr/>
      <dgm:t>
        <a:bodyPr/>
        <a:lstStyle/>
        <a:p>
          <a:r>
            <a:rPr lang="en-US" b="0" i="0"/>
            <a:t>Initialization</a:t>
          </a:r>
          <a:endParaRPr lang="en-US"/>
        </a:p>
      </dgm:t>
    </dgm:pt>
    <dgm:pt modelId="{00439AC6-4EFD-48F6-AB64-8858D613454C}" type="parTrans" cxnId="{9902E11E-6965-4E79-B21B-1BB14A301395}">
      <dgm:prSet/>
      <dgm:spPr/>
      <dgm:t>
        <a:bodyPr/>
        <a:lstStyle/>
        <a:p>
          <a:endParaRPr lang="en-US"/>
        </a:p>
      </dgm:t>
    </dgm:pt>
    <dgm:pt modelId="{D8F54ECC-0CF7-45AE-96E3-82501BC2E6D2}" type="sibTrans" cxnId="{9902E11E-6965-4E79-B21B-1BB14A301395}">
      <dgm:prSet/>
      <dgm:spPr/>
      <dgm:t>
        <a:bodyPr/>
        <a:lstStyle/>
        <a:p>
          <a:endParaRPr lang="en-US"/>
        </a:p>
      </dgm:t>
    </dgm:pt>
    <dgm:pt modelId="{624EE43A-590B-4B48-9CF6-7EA9903757BA}">
      <dgm:prSet/>
      <dgm:spPr/>
      <dgm:t>
        <a:bodyPr/>
        <a:lstStyle/>
        <a:p>
          <a:r>
            <a:rPr lang="en-US" b="0" i="0"/>
            <a:t>Neighborhood Search</a:t>
          </a:r>
          <a:endParaRPr lang="en-US"/>
        </a:p>
      </dgm:t>
    </dgm:pt>
    <dgm:pt modelId="{1C99BFED-9FBC-460F-A1AC-768CC267EDC3}" type="parTrans" cxnId="{5E8902AE-02C5-4889-A9BB-29EF1A42FEF7}">
      <dgm:prSet/>
      <dgm:spPr/>
      <dgm:t>
        <a:bodyPr/>
        <a:lstStyle/>
        <a:p>
          <a:endParaRPr lang="en-US"/>
        </a:p>
      </dgm:t>
    </dgm:pt>
    <dgm:pt modelId="{CE0001DA-8768-49DB-9AF2-A61ED84B3957}" type="sibTrans" cxnId="{5E8902AE-02C5-4889-A9BB-29EF1A42FEF7}">
      <dgm:prSet/>
      <dgm:spPr/>
      <dgm:t>
        <a:bodyPr/>
        <a:lstStyle/>
        <a:p>
          <a:endParaRPr lang="en-US"/>
        </a:p>
      </dgm:t>
    </dgm:pt>
    <dgm:pt modelId="{8E3FA369-99EB-4FFA-8650-19DB34D17B6F}">
      <dgm:prSet/>
      <dgm:spPr/>
      <dgm:t>
        <a:bodyPr/>
        <a:lstStyle/>
        <a:p>
          <a:r>
            <a:rPr lang="en-US" b="0" i="0"/>
            <a:t>Tabu Search</a:t>
          </a:r>
          <a:endParaRPr lang="en-US"/>
        </a:p>
      </dgm:t>
    </dgm:pt>
    <dgm:pt modelId="{CE2CFACB-2D96-4BF4-A0D4-F39920B76C19}" type="parTrans" cxnId="{8512CAA8-B998-4A2B-B482-202D72D7232C}">
      <dgm:prSet/>
      <dgm:spPr/>
      <dgm:t>
        <a:bodyPr/>
        <a:lstStyle/>
        <a:p>
          <a:endParaRPr lang="en-US"/>
        </a:p>
      </dgm:t>
    </dgm:pt>
    <dgm:pt modelId="{9DF0946F-6AFF-44A2-8024-137ED4C45AD5}" type="sibTrans" cxnId="{8512CAA8-B998-4A2B-B482-202D72D7232C}">
      <dgm:prSet/>
      <dgm:spPr/>
      <dgm:t>
        <a:bodyPr/>
        <a:lstStyle/>
        <a:p>
          <a:endParaRPr lang="en-US"/>
        </a:p>
      </dgm:t>
    </dgm:pt>
    <dgm:pt modelId="{4E8F9596-77BC-429A-AF07-8E75F28D4B3D}">
      <dgm:prSet/>
      <dgm:spPr/>
      <dgm:t>
        <a:bodyPr/>
        <a:lstStyle/>
        <a:p>
          <a:r>
            <a:rPr lang="en-US" b="0" i="0"/>
            <a:t>Diversification</a:t>
          </a:r>
          <a:endParaRPr lang="en-US"/>
        </a:p>
      </dgm:t>
    </dgm:pt>
    <dgm:pt modelId="{6A8850C4-1CC6-49DE-95A3-0BAEB20FDEE0}" type="parTrans" cxnId="{453DE697-47D4-4CE3-9E9D-89D511E2C3FD}">
      <dgm:prSet/>
      <dgm:spPr/>
      <dgm:t>
        <a:bodyPr/>
        <a:lstStyle/>
        <a:p>
          <a:endParaRPr lang="en-US"/>
        </a:p>
      </dgm:t>
    </dgm:pt>
    <dgm:pt modelId="{A4530A1C-32FB-4D75-9278-8B555FAED3AE}" type="sibTrans" cxnId="{453DE697-47D4-4CE3-9E9D-89D511E2C3FD}">
      <dgm:prSet/>
      <dgm:spPr/>
      <dgm:t>
        <a:bodyPr/>
        <a:lstStyle/>
        <a:p>
          <a:endParaRPr lang="en-US"/>
        </a:p>
      </dgm:t>
    </dgm:pt>
    <dgm:pt modelId="{E7AFA7CB-B590-44D7-A09C-28863E4E6DA2}">
      <dgm:prSet/>
      <dgm:spPr/>
      <dgm:t>
        <a:bodyPr/>
        <a:lstStyle/>
        <a:p>
          <a:r>
            <a:rPr lang="en-US" b="0" i="0"/>
            <a:t>Termination</a:t>
          </a:r>
          <a:endParaRPr lang="en-US"/>
        </a:p>
      </dgm:t>
    </dgm:pt>
    <dgm:pt modelId="{9D75B4C9-E69B-4B05-8925-D4FE786686CE}" type="parTrans" cxnId="{BFA98296-0591-40D5-9B10-8A8EEFA9D256}">
      <dgm:prSet/>
      <dgm:spPr/>
      <dgm:t>
        <a:bodyPr/>
        <a:lstStyle/>
        <a:p>
          <a:endParaRPr lang="en-US"/>
        </a:p>
      </dgm:t>
    </dgm:pt>
    <dgm:pt modelId="{E15640F1-6B98-4EC5-90D4-35D800F19F33}" type="sibTrans" cxnId="{BFA98296-0591-40D5-9B10-8A8EEFA9D256}">
      <dgm:prSet/>
      <dgm:spPr/>
      <dgm:t>
        <a:bodyPr/>
        <a:lstStyle/>
        <a:p>
          <a:endParaRPr lang="en-US"/>
        </a:p>
      </dgm:t>
    </dgm:pt>
    <dgm:pt modelId="{3EF15055-4F96-4397-9250-813B1AAD9757}" type="pres">
      <dgm:prSet presAssocID="{51F36697-6004-4BF0-9677-A48C3A298DC6}" presName="Name0" presStyleCnt="0">
        <dgm:presLayoutVars>
          <dgm:dir/>
          <dgm:resizeHandles val="exact"/>
        </dgm:presLayoutVars>
      </dgm:prSet>
      <dgm:spPr/>
    </dgm:pt>
    <dgm:pt modelId="{62E41870-C1FC-42A2-A1C1-4E00014A5350}" type="pres">
      <dgm:prSet presAssocID="{51F36697-6004-4BF0-9677-A48C3A298DC6}" presName="cycle" presStyleCnt="0"/>
      <dgm:spPr/>
    </dgm:pt>
    <dgm:pt modelId="{153A6CEF-3840-4184-A865-AC2A02696E78}" type="pres">
      <dgm:prSet presAssocID="{3878E753-0E95-49BA-89CA-9642413C68F1}" presName="nodeFirstNode" presStyleLbl="node1" presStyleIdx="0" presStyleCnt="5">
        <dgm:presLayoutVars>
          <dgm:bulletEnabled val="1"/>
        </dgm:presLayoutVars>
      </dgm:prSet>
      <dgm:spPr/>
    </dgm:pt>
    <dgm:pt modelId="{A6AAC188-16C7-4E10-B8F3-79317999ADAC}" type="pres">
      <dgm:prSet presAssocID="{D8F54ECC-0CF7-45AE-96E3-82501BC2E6D2}" presName="sibTransFirstNode" presStyleLbl="bgShp" presStyleIdx="0" presStyleCnt="1"/>
      <dgm:spPr/>
    </dgm:pt>
    <dgm:pt modelId="{9B96477C-3A3B-43A9-B90D-4D44475C33B3}" type="pres">
      <dgm:prSet presAssocID="{624EE43A-590B-4B48-9CF6-7EA9903757BA}" presName="nodeFollowingNodes" presStyleLbl="node1" presStyleIdx="1" presStyleCnt="5">
        <dgm:presLayoutVars>
          <dgm:bulletEnabled val="1"/>
        </dgm:presLayoutVars>
      </dgm:prSet>
      <dgm:spPr/>
    </dgm:pt>
    <dgm:pt modelId="{BA4ADA0F-9060-4C01-AF9A-2539872BDEBF}" type="pres">
      <dgm:prSet presAssocID="{8E3FA369-99EB-4FFA-8650-19DB34D17B6F}" presName="nodeFollowingNodes" presStyleLbl="node1" presStyleIdx="2" presStyleCnt="5">
        <dgm:presLayoutVars>
          <dgm:bulletEnabled val="1"/>
        </dgm:presLayoutVars>
      </dgm:prSet>
      <dgm:spPr/>
    </dgm:pt>
    <dgm:pt modelId="{2084A5F7-6FB9-4489-AFA2-228314A85BF6}" type="pres">
      <dgm:prSet presAssocID="{4E8F9596-77BC-429A-AF07-8E75F28D4B3D}" presName="nodeFollowingNodes" presStyleLbl="node1" presStyleIdx="3" presStyleCnt="5">
        <dgm:presLayoutVars>
          <dgm:bulletEnabled val="1"/>
        </dgm:presLayoutVars>
      </dgm:prSet>
      <dgm:spPr/>
    </dgm:pt>
    <dgm:pt modelId="{EC0774A9-D118-4992-9403-1401459EA777}" type="pres">
      <dgm:prSet presAssocID="{E7AFA7CB-B590-44D7-A09C-28863E4E6DA2}" presName="nodeFollowingNodes" presStyleLbl="node1" presStyleIdx="4" presStyleCnt="5">
        <dgm:presLayoutVars>
          <dgm:bulletEnabled val="1"/>
        </dgm:presLayoutVars>
      </dgm:prSet>
      <dgm:spPr/>
    </dgm:pt>
  </dgm:ptLst>
  <dgm:cxnLst>
    <dgm:cxn modelId="{7DA37003-1C80-4C23-92A8-E54F92AA3DB7}" type="presOf" srcId="{624EE43A-590B-4B48-9CF6-7EA9903757BA}" destId="{9B96477C-3A3B-43A9-B90D-4D44475C33B3}" srcOrd="0" destOrd="0" presId="urn:microsoft.com/office/officeart/2005/8/layout/cycle3"/>
    <dgm:cxn modelId="{9902E11E-6965-4E79-B21B-1BB14A301395}" srcId="{51F36697-6004-4BF0-9677-A48C3A298DC6}" destId="{3878E753-0E95-49BA-89CA-9642413C68F1}" srcOrd="0" destOrd="0" parTransId="{00439AC6-4EFD-48F6-AB64-8858D613454C}" sibTransId="{D8F54ECC-0CF7-45AE-96E3-82501BC2E6D2}"/>
    <dgm:cxn modelId="{8ED53F26-7E95-4D20-B325-5C925C513277}" type="presOf" srcId="{8E3FA369-99EB-4FFA-8650-19DB34D17B6F}" destId="{BA4ADA0F-9060-4C01-AF9A-2539872BDEBF}" srcOrd="0" destOrd="0" presId="urn:microsoft.com/office/officeart/2005/8/layout/cycle3"/>
    <dgm:cxn modelId="{B5DE4933-8234-4638-BDDE-D8A522C5F348}" type="presOf" srcId="{D8F54ECC-0CF7-45AE-96E3-82501BC2E6D2}" destId="{A6AAC188-16C7-4E10-B8F3-79317999ADAC}" srcOrd="0" destOrd="0" presId="urn:microsoft.com/office/officeart/2005/8/layout/cycle3"/>
    <dgm:cxn modelId="{9F51F03D-FA83-4C30-92E8-90F71B1675C5}" type="presOf" srcId="{E7AFA7CB-B590-44D7-A09C-28863E4E6DA2}" destId="{EC0774A9-D118-4992-9403-1401459EA777}" srcOrd="0" destOrd="0" presId="urn:microsoft.com/office/officeart/2005/8/layout/cycle3"/>
    <dgm:cxn modelId="{489F7365-94C2-4CA6-A176-44F703C963F4}" type="presOf" srcId="{3878E753-0E95-49BA-89CA-9642413C68F1}" destId="{153A6CEF-3840-4184-A865-AC2A02696E78}" srcOrd="0" destOrd="0" presId="urn:microsoft.com/office/officeart/2005/8/layout/cycle3"/>
    <dgm:cxn modelId="{7C07ED77-3059-4786-B412-4D56E670E42A}" type="presOf" srcId="{51F36697-6004-4BF0-9677-A48C3A298DC6}" destId="{3EF15055-4F96-4397-9250-813B1AAD9757}" srcOrd="0" destOrd="0" presId="urn:microsoft.com/office/officeart/2005/8/layout/cycle3"/>
    <dgm:cxn modelId="{BFA98296-0591-40D5-9B10-8A8EEFA9D256}" srcId="{51F36697-6004-4BF0-9677-A48C3A298DC6}" destId="{E7AFA7CB-B590-44D7-A09C-28863E4E6DA2}" srcOrd="4" destOrd="0" parTransId="{9D75B4C9-E69B-4B05-8925-D4FE786686CE}" sibTransId="{E15640F1-6B98-4EC5-90D4-35D800F19F33}"/>
    <dgm:cxn modelId="{453DE697-47D4-4CE3-9E9D-89D511E2C3FD}" srcId="{51F36697-6004-4BF0-9677-A48C3A298DC6}" destId="{4E8F9596-77BC-429A-AF07-8E75F28D4B3D}" srcOrd="3" destOrd="0" parTransId="{6A8850C4-1CC6-49DE-95A3-0BAEB20FDEE0}" sibTransId="{A4530A1C-32FB-4D75-9278-8B555FAED3AE}"/>
    <dgm:cxn modelId="{8512CAA8-B998-4A2B-B482-202D72D7232C}" srcId="{51F36697-6004-4BF0-9677-A48C3A298DC6}" destId="{8E3FA369-99EB-4FFA-8650-19DB34D17B6F}" srcOrd="2" destOrd="0" parTransId="{CE2CFACB-2D96-4BF4-A0D4-F39920B76C19}" sibTransId="{9DF0946F-6AFF-44A2-8024-137ED4C45AD5}"/>
    <dgm:cxn modelId="{5E8902AE-02C5-4889-A9BB-29EF1A42FEF7}" srcId="{51F36697-6004-4BF0-9677-A48C3A298DC6}" destId="{624EE43A-590B-4B48-9CF6-7EA9903757BA}" srcOrd="1" destOrd="0" parTransId="{1C99BFED-9FBC-460F-A1AC-768CC267EDC3}" sibTransId="{CE0001DA-8768-49DB-9AF2-A61ED84B3957}"/>
    <dgm:cxn modelId="{8C9F5CE2-E5AA-4572-9616-3B7515EF8552}" type="presOf" srcId="{4E8F9596-77BC-429A-AF07-8E75F28D4B3D}" destId="{2084A5F7-6FB9-4489-AFA2-228314A85BF6}" srcOrd="0" destOrd="0" presId="urn:microsoft.com/office/officeart/2005/8/layout/cycle3"/>
    <dgm:cxn modelId="{3F89D61B-8322-4919-A2D7-6BCFC887B9FD}" type="presParOf" srcId="{3EF15055-4F96-4397-9250-813B1AAD9757}" destId="{62E41870-C1FC-42A2-A1C1-4E00014A5350}" srcOrd="0" destOrd="0" presId="urn:microsoft.com/office/officeart/2005/8/layout/cycle3"/>
    <dgm:cxn modelId="{BEE4114D-F5CD-4323-A1DF-155FA3C493E3}" type="presParOf" srcId="{62E41870-C1FC-42A2-A1C1-4E00014A5350}" destId="{153A6CEF-3840-4184-A865-AC2A02696E78}" srcOrd="0" destOrd="0" presId="urn:microsoft.com/office/officeart/2005/8/layout/cycle3"/>
    <dgm:cxn modelId="{8EB3AEAC-9DE1-48FC-A21B-DD9E50E0DB09}" type="presParOf" srcId="{62E41870-C1FC-42A2-A1C1-4E00014A5350}" destId="{A6AAC188-16C7-4E10-B8F3-79317999ADAC}" srcOrd="1" destOrd="0" presId="urn:microsoft.com/office/officeart/2005/8/layout/cycle3"/>
    <dgm:cxn modelId="{227F2546-6E21-4A9F-90B0-68591C35887F}" type="presParOf" srcId="{62E41870-C1FC-42A2-A1C1-4E00014A5350}" destId="{9B96477C-3A3B-43A9-B90D-4D44475C33B3}" srcOrd="2" destOrd="0" presId="urn:microsoft.com/office/officeart/2005/8/layout/cycle3"/>
    <dgm:cxn modelId="{DD5BD6BD-0911-45AD-A2D0-28D6F281F689}" type="presParOf" srcId="{62E41870-C1FC-42A2-A1C1-4E00014A5350}" destId="{BA4ADA0F-9060-4C01-AF9A-2539872BDEBF}" srcOrd="3" destOrd="0" presId="urn:microsoft.com/office/officeart/2005/8/layout/cycle3"/>
    <dgm:cxn modelId="{2C08E5D7-2136-491C-B4F1-7AB3878A143A}" type="presParOf" srcId="{62E41870-C1FC-42A2-A1C1-4E00014A5350}" destId="{2084A5F7-6FB9-4489-AFA2-228314A85BF6}" srcOrd="4" destOrd="0" presId="urn:microsoft.com/office/officeart/2005/8/layout/cycle3"/>
    <dgm:cxn modelId="{312A6952-7B1E-4260-A626-03F0198E9A9B}" type="presParOf" srcId="{62E41870-C1FC-42A2-A1C1-4E00014A5350}" destId="{EC0774A9-D118-4992-9403-1401459EA77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2B8B16-D441-4E41-9006-21EE31617920}"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A40CF6BC-1173-47C2-9AF7-179D558F9699}">
      <dgm:prSet/>
      <dgm:spPr/>
      <dgm:t>
        <a:bodyPr/>
        <a:lstStyle/>
        <a:p>
          <a:r>
            <a:rPr lang="en-US" b="0" i="0"/>
            <a:t>Initialization</a:t>
          </a:r>
          <a:endParaRPr lang="en-US"/>
        </a:p>
      </dgm:t>
    </dgm:pt>
    <dgm:pt modelId="{295E103A-073C-4D20-B79E-CAD251FD3074}" type="parTrans" cxnId="{8BFD9F03-B96C-4169-8C8B-7BE3080D7FC0}">
      <dgm:prSet/>
      <dgm:spPr/>
      <dgm:t>
        <a:bodyPr/>
        <a:lstStyle/>
        <a:p>
          <a:endParaRPr lang="en-US"/>
        </a:p>
      </dgm:t>
    </dgm:pt>
    <dgm:pt modelId="{852C8A11-1EB2-4FE0-9786-D43CF45CEC0A}" type="sibTrans" cxnId="{8BFD9F03-B96C-4169-8C8B-7BE3080D7FC0}">
      <dgm:prSet/>
      <dgm:spPr/>
      <dgm:t>
        <a:bodyPr/>
        <a:lstStyle/>
        <a:p>
          <a:endParaRPr lang="en-US"/>
        </a:p>
      </dgm:t>
    </dgm:pt>
    <dgm:pt modelId="{F66FAF65-0217-417E-955A-221963734475}">
      <dgm:prSet/>
      <dgm:spPr/>
      <dgm:t>
        <a:bodyPr/>
        <a:lstStyle/>
        <a:p>
          <a:r>
            <a:rPr lang="en-US" b="0" i="0"/>
            <a:t>Neighborhood Search</a:t>
          </a:r>
          <a:endParaRPr lang="en-US"/>
        </a:p>
      </dgm:t>
    </dgm:pt>
    <dgm:pt modelId="{1A0A40FA-269A-4158-9497-95CB0C0D15DD}" type="parTrans" cxnId="{C3B392BF-6362-4D8C-9D16-8A3780C75A8B}">
      <dgm:prSet/>
      <dgm:spPr/>
      <dgm:t>
        <a:bodyPr/>
        <a:lstStyle/>
        <a:p>
          <a:endParaRPr lang="en-US"/>
        </a:p>
      </dgm:t>
    </dgm:pt>
    <dgm:pt modelId="{27E44A66-B5D1-4A35-9F0C-40FF3FC01AAB}" type="sibTrans" cxnId="{C3B392BF-6362-4D8C-9D16-8A3780C75A8B}">
      <dgm:prSet/>
      <dgm:spPr/>
      <dgm:t>
        <a:bodyPr/>
        <a:lstStyle/>
        <a:p>
          <a:endParaRPr lang="en-US"/>
        </a:p>
      </dgm:t>
    </dgm:pt>
    <dgm:pt modelId="{B5C99A4B-F210-43BD-A06F-FD93A248A552}">
      <dgm:prSet/>
      <dgm:spPr/>
      <dgm:t>
        <a:bodyPr/>
        <a:lstStyle/>
        <a:p>
          <a:r>
            <a:rPr lang="en-US" b="0" i="0"/>
            <a:t>Local Search</a:t>
          </a:r>
          <a:endParaRPr lang="en-US"/>
        </a:p>
      </dgm:t>
    </dgm:pt>
    <dgm:pt modelId="{DB44ACC3-7FB8-4F33-AF4D-FD16652488AE}" type="parTrans" cxnId="{349AD05D-364C-43DB-BA86-9226B3034BC6}">
      <dgm:prSet/>
      <dgm:spPr/>
      <dgm:t>
        <a:bodyPr/>
        <a:lstStyle/>
        <a:p>
          <a:endParaRPr lang="en-US"/>
        </a:p>
      </dgm:t>
    </dgm:pt>
    <dgm:pt modelId="{4D60A10D-509D-48C5-A8F1-2C75B52CD68A}" type="sibTrans" cxnId="{349AD05D-364C-43DB-BA86-9226B3034BC6}">
      <dgm:prSet/>
      <dgm:spPr/>
      <dgm:t>
        <a:bodyPr/>
        <a:lstStyle/>
        <a:p>
          <a:endParaRPr lang="en-US"/>
        </a:p>
      </dgm:t>
    </dgm:pt>
    <dgm:pt modelId="{C5028297-4A90-4FBD-93FB-9471EF889B75}">
      <dgm:prSet/>
      <dgm:spPr/>
      <dgm:t>
        <a:bodyPr/>
        <a:lstStyle/>
        <a:p>
          <a:r>
            <a:rPr lang="en-US" b="0" i="0"/>
            <a:t>Termination</a:t>
          </a:r>
          <a:endParaRPr lang="en-US"/>
        </a:p>
      </dgm:t>
    </dgm:pt>
    <dgm:pt modelId="{0FCDA37B-949C-490D-808D-F9C0B728AF18}" type="parTrans" cxnId="{43FA6365-60E2-4169-8B15-F1E798E8B760}">
      <dgm:prSet/>
      <dgm:spPr/>
      <dgm:t>
        <a:bodyPr/>
        <a:lstStyle/>
        <a:p>
          <a:endParaRPr lang="en-US"/>
        </a:p>
      </dgm:t>
    </dgm:pt>
    <dgm:pt modelId="{7F8A5952-D881-4988-B4F4-16594794BEF2}" type="sibTrans" cxnId="{43FA6365-60E2-4169-8B15-F1E798E8B760}">
      <dgm:prSet/>
      <dgm:spPr/>
      <dgm:t>
        <a:bodyPr/>
        <a:lstStyle/>
        <a:p>
          <a:endParaRPr lang="en-US"/>
        </a:p>
      </dgm:t>
    </dgm:pt>
    <dgm:pt modelId="{E62151CF-B1AD-49A8-9266-F845600B82CB}" type="pres">
      <dgm:prSet presAssocID="{B12B8B16-D441-4E41-9006-21EE31617920}" presName="Name0" presStyleCnt="0">
        <dgm:presLayoutVars>
          <dgm:dir/>
          <dgm:resizeHandles val="exact"/>
        </dgm:presLayoutVars>
      </dgm:prSet>
      <dgm:spPr/>
    </dgm:pt>
    <dgm:pt modelId="{74549DF1-73AF-4366-9DEE-A078ACB3AAFD}" type="pres">
      <dgm:prSet presAssocID="{B12B8B16-D441-4E41-9006-21EE31617920}" presName="cycle" presStyleCnt="0"/>
      <dgm:spPr/>
    </dgm:pt>
    <dgm:pt modelId="{7A1B547A-D14C-4CE0-841C-6CB60FAB1C25}" type="pres">
      <dgm:prSet presAssocID="{A40CF6BC-1173-47C2-9AF7-179D558F9699}" presName="nodeFirstNode" presStyleLbl="node1" presStyleIdx="0" presStyleCnt="4">
        <dgm:presLayoutVars>
          <dgm:bulletEnabled val="1"/>
        </dgm:presLayoutVars>
      </dgm:prSet>
      <dgm:spPr/>
    </dgm:pt>
    <dgm:pt modelId="{8BF840D8-3455-46F6-AB09-D1AE1851A382}" type="pres">
      <dgm:prSet presAssocID="{852C8A11-1EB2-4FE0-9786-D43CF45CEC0A}" presName="sibTransFirstNode" presStyleLbl="bgShp" presStyleIdx="0" presStyleCnt="1"/>
      <dgm:spPr/>
    </dgm:pt>
    <dgm:pt modelId="{AB43FDC7-02C6-4231-8DBE-3CD1846FA3CD}" type="pres">
      <dgm:prSet presAssocID="{F66FAF65-0217-417E-955A-221963734475}" presName="nodeFollowingNodes" presStyleLbl="node1" presStyleIdx="1" presStyleCnt="4">
        <dgm:presLayoutVars>
          <dgm:bulletEnabled val="1"/>
        </dgm:presLayoutVars>
      </dgm:prSet>
      <dgm:spPr/>
    </dgm:pt>
    <dgm:pt modelId="{1E5B9998-1718-44C7-8908-F3FF16BE0C75}" type="pres">
      <dgm:prSet presAssocID="{B5C99A4B-F210-43BD-A06F-FD93A248A552}" presName="nodeFollowingNodes" presStyleLbl="node1" presStyleIdx="2" presStyleCnt="4">
        <dgm:presLayoutVars>
          <dgm:bulletEnabled val="1"/>
        </dgm:presLayoutVars>
      </dgm:prSet>
      <dgm:spPr/>
    </dgm:pt>
    <dgm:pt modelId="{058C3060-DAD1-452D-950D-AD7B5870177B}" type="pres">
      <dgm:prSet presAssocID="{C5028297-4A90-4FBD-93FB-9471EF889B75}" presName="nodeFollowingNodes" presStyleLbl="node1" presStyleIdx="3" presStyleCnt="4">
        <dgm:presLayoutVars>
          <dgm:bulletEnabled val="1"/>
        </dgm:presLayoutVars>
      </dgm:prSet>
      <dgm:spPr/>
    </dgm:pt>
  </dgm:ptLst>
  <dgm:cxnLst>
    <dgm:cxn modelId="{8BFD9F03-B96C-4169-8C8B-7BE3080D7FC0}" srcId="{B12B8B16-D441-4E41-9006-21EE31617920}" destId="{A40CF6BC-1173-47C2-9AF7-179D558F9699}" srcOrd="0" destOrd="0" parTransId="{295E103A-073C-4D20-B79E-CAD251FD3074}" sibTransId="{852C8A11-1EB2-4FE0-9786-D43CF45CEC0A}"/>
    <dgm:cxn modelId="{B77AC027-D9A0-4F8A-9044-2AF7CF712F20}" type="presOf" srcId="{B12B8B16-D441-4E41-9006-21EE31617920}" destId="{E62151CF-B1AD-49A8-9266-F845600B82CB}" srcOrd="0" destOrd="0" presId="urn:microsoft.com/office/officeart/2005/8/layout/cycle3"/>
    <dgm:cxn modelId="{349AD05D-364C-43DB-BA86-9226B3034BC6}" srcId="{B12B8B16-D441-4E41-9006-21EE31617920}" destId="{B5C99A4B-F210-43BD-A06F-FD93A248A552}" srcOrd="2" destOrd="0" parTransId="{DB44ACC3-7FB8-4F33-AF4D-FD16652488AE}" sibTransId="{4D60A10D-509D-48C5-A8F1-2C75B52CD68A}"/>
    <dgm:cxn modelId="{43FA6365-60E2-4169-8B15-F1E798E8B760}" srcId="{B12B8B16-D441-4E41-9006-21EE31617920}" destId="{C5028297-4A90-4FBD-93FB-9471EF889B75}" srcOrd="3" destOrd="0" parTransId="{0FCDA37B-949C-490D-808D-F9C0B728AF18}" sibTransId="{7F8A5952-D881-4988-B4F4-16594794BEF2}"/>
    <dgm:cxn modelId="{B0A56457-F79D-43AA-8531-DAE5733BAE2E}" type="presOf" srcId="{B5C99A4B-F210-43BD-A06F-FD93A248A552}" destId="{1E5B9998-1718-44C7-8908-F3FF16BE0C75}" srcOrd="0" destOrd="0" presId="urn:microsoft.com/office/officeart/2005/8/layout/cycle3"/>
    <dgm:cxn modelId="{FDA6ED5A-0D63-4BC2-80CF-27CC6EDFBB98}" type="presOf" srcId="{852C8A11-1EB2-4FE0-9786-D43CF45CEC0A}" destId="{8BF840D8-3455-46F6-AB09-D1AE1851A382}" srcOrd="0" destOrd="0" presId="urn:microsoft.com/office/officeart/2005/8/layout/cycle3"/>
    <dgm:cxn modelId="{FDA21482-5450-4762-9A54-7EA0E6049DCB}" type="presOf" srcId="{C5028297-4A90-4FBD-93FB-9471EF889B75}" destId="{058C3060-DAD1-452D-950D-AD7B5870177B}" srcOrd="0" destOrd="0" presId="urn:microsoft.com/office/officeart/2005/8/layout/cycle3"/>
    <dgm:cxn modelId="{E098AC8E-C0D9-4932-ADF0-BB98E0242E0F}" type="presOf" srcId="{A40CF6BC-1173-47C2-9AF7-179D558F9699}" destId="{7A1B547A-D14C-4CE0-841C-6CB60FAB1C25}" srcOrd="0" destOrd="0" presId="urn:microsoft.com/office/officeart/2005/8/layout/cycle3"/>
    <dgm:cxn modelId="{59A38599-60DC-4B8C-A308-A43C9692E347}" type="presOf" srcId="{F66FAF65-0217-417E-955A-221963734475}" destId="{AB43FDC7-02C6-4231-8DBE-3CD1846FA3CD}" srcOrd="0" destOrd="0" presId="urn:microsoft.com/office/officeart/2005/8/layout/cycle3"/>
    <dgm:cxn modelId="{C3B392BF-6362-4D8C-9D16-8A3780C75A8B}" srcId="{B12B8B16-D441-4E41-9006-21EE31617920}" destId="{F66FAF65-0217-417E-955A-221963734475}" srcOrd="1" destOrd="0" parTransId="{1A0A40FA-269A-4158-9497-95CB0C0D15DD}" sibTransId="{27E44A66-B5D1-4A35-9F0C-40FF3FC01AAB}"/>
    <dgm:cxn modelId="{CE3203B3-EA2F-484C-BBAC-05D277AD44F0}" type="presParOf" srcId="{E62151CF-B1AD-49A8-9266-F845600B82CB}" destId="{74549DF1-73AF-4366-9DEE-A078ACB3AAFD}" srcOrd="0" destOrd="0" presId="urn:microsoft.com/office/officeart/2005/8/layout/cycle3"/>
    <dgm:cxn modelId="{5089AA53-1000-43EA-816A-C804D7E3CDFD}" type="presParOf" srcId="{74549DF1-73AF-4366-9DEE-A078ACB3AAFD}" destId="{7A1B547A-D14C-4CE0-841C-6CB60FAB1C25}" srcOrd="0" destOrd="0" presId="urn:microsoft.com/office/officeart/2005/8/layout/cycle3"/>
    <dgm:cxn modelId="{2C51FDC0-B7C2-40B6-A6B7-39AD2C427951}" type="presParOf" srcId="{74549DF1-73AF-4366-9DEE-A078ACB3AAFD}" destId="{8BF840D8-3455-46F6-AB09-D1AE1851A382}" srcOrd="1" destOrd="0" presId="urn:microsoft.com/office/officeart/2005/8/layout/cycle3"/>
    <dgm:cxn modelId="{2E72A562-824F-486E-A4A1-004763386FEC}" type="presParOf" srcId="{74549DF1-73AF-4366-9DEE-A078ACB3AAFD}" destId="{AB43FDC7-02C6-4231-8DBE-3CD1846FA3CD}" srcOrd="2" destOrd="0" presId="urn:microsoft.com/office/officeart/2005/8/layout/cycle3"/>
    <dgm:cxn modelId="{EAE316BE-874A-4859-9E3C-72E9B0D189D9}" type="presParOf" srcId="{74549DF1-73AF-4366-9DEE-A078ACB3AAFD}" destId="{1E5B9998-1718-44C7-8908-F3FF16BE0C75}" srcOrd="3" destOrd="0" presId="urn:microsoft.com/office/officeart/2005/8/layout/cycle3"/>
    <dgm:cxn modelId="{A001F561-3287-4A2D-9235-E81F12CE4CCD}" type="presParOf" srcId="{74549DF1-73AF-4366-9DEE-A078ACB3AAFD}" destId="{058C3060-DAD1-452D-950D-AD7B5870177B}"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0836F9-8F67-4792-B470-B398FED49BFE}"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7D32DFFB-EA53-4A61-8E02-E56A23F8E756}">
      <dgm:prSet/>
      <dgm:spPr/>
      <dgm:t>
        <a:bodyPr/>
        <a:lstStyle/>
        <a:p>
          <a:r>
            <a:rPr lang="en-US" b="0" i="0"/>
            <a:t>Initialization</a:t>
          </a:r>
          <a:endParaRPr lang="en-US"/>
        </a:p>
      </dgm:t>
    </dgm:pt>
    <dgm:pt modelId="{A220DCE6-D095-457B-BB1E-2D1A40849384}" type="parTrans" cxnId="{6128A2BC-8B71-4FC5-87F6-19D05848A4E2}">
      <dgm:prSet/>
      <dgm:spPr/>
      <dgm:t>
        <a:bodyPr/>
        <a:lstStyle/>
        <a:p>
          <a:endParaRPr lang="en-US"/>
        </a:p>
      </dgm:t>
    </dgm:pt>
    <dgm:pt modelId="{623957B7-4B10-462B-B46B-B5732AA03057}" type="sibTrans" cxnId="{6128A2BC-8B71-4FC5-87F6-19D05848A4E2}">
      <dgm:prSet/>
      <dgm:spPr/>
      <dgm:t>
        <a:bodyPr/>
        <a:lstStyle/>
        <a:p>
          <a:endParaRPr lang="en-US"/>
        </a:p>
      </dgm:t>
    </dgm:pt>
    <dgm:pt modelId="{1D699756-5DEA-440B-8E6C-2B89F051F042}">
      <dgm:prSet/>
      <dgm:spPr/>
      <dgm:t>
        <a:bodyPr/>
        <a:lstStyle/>
        <a:p>
          <a:r>
            <a:rPr lang="en-US" b="0" i="0"/>
            <a:t>Improvement</a:t>
          </a:r>
          <a:endParaRPr lang="en-US"/>
        </a:p>
      </dgm:t>
    </dgm:pt>
    <dgm:pt modelId="{0F097BBA-4B5E-4462-8B4F-F3D945D8F38E}" type="parTrans" cxnId="{E5242AA3-96A5-405F-B345-B6CEB2A5D643}">
      <dgm:prSet/>
      <dgm:spPr/>
      <dgm:t>
        <a:bodyPr/>
        <a:lstStyle/>
        <a:p>
          <a:endParaRPr lang="en-US"/>
        </a:p>
      </dgm:t>
    </dgm:pt>
    <dgm:pt modelId="{F1E44239-8CA9-41B1-8706-B600AAB1D6A3}" type="sibTrans" cxnId="{E5242AA3-96A5-405F-B345-B6CEB2A5D643}">
      <dgm:prSet/>
      <dgm:spPr/>
      <dgm:t>
        <a:bodyPr/>
        <a:lstStyle/>
        <a:p>
          <a:endParaRPr lang="en-US"/>
        </a:p>
      </dgm:t>
    </dgm:pt>
    <dgm:pt modelId="{2A8C32B1-10D0-42ED-8B9D-4774F45ABAF9}">
      <dgm:prSet/>
      <dgm:spPr/>
      <dgm:t>
        <a:bodyPr/>
        <a:lstStyle/>
        <a:p>
          <a:r>
            <a:rPr lang="en-US" b="0" i="0"/>
            <a:t>Reference Set Generation</a:t>
          </a:r>
          <a:endParaRPr lang="en-US"/>
        </a:p>
      </dgm:t>
    </dgm:pt>
    <dgm:pt modelId="{C70481BA-5190-4891-B175-993FDFFA8B0F}" type="parTrans" cxnId="{8D91DA70-8D83-439A-B374-959D15419A38}">
      <dgm:prSet/>
      <dgm:spPr/>
      <dgm:t>
        <a:bodyPr/>
        <a:lstStyle/>
        <a:p>
          <a:endParaRPr lang="en-US"/>
        </a:p>
      </dgm:t>
    </dgm:pt>
    <dgm:pt modelId="{8E5F79E6-07AC-4FF7-934D-421B668C8F57}" type="sibTrans" cxnId="{8D91DA70-8D83-439A-B374-959D15419A38}">
      <dgm:prSet/>
      <dgm:spPr/>
      <dgm:t>
        <a:bodyPr/>
        <a:lstStyle/>
        <a:p>
          <a:endParaRPr lang="en-US"/>
        </a:p>
      </dgm:t>
    </dgm:pt>
    <dgm:pt modelId="{8B5DE71D-2068-4562-A514-4AEA1CA2A16B}">
      <dgm:prSet/>
      <dgm:spPr/>
      <dgm:t>
        <a:bodyPr/>
        <a:lstStyle/>
        <a:p>
          <a:r>
            <a:rPr lang="en-US" b="0" i="0"/>
            <a:t>Subset Generation</a:t>
          </a:r>
          <a:endParaRPr lang="en-US"/>
        </a:p>
      </dgm:t>
    </dgm:pt>
    <dgm:pt modelId="{7BAA8C0F-9482-4151-A6EB-1957BED87CC0}" type="parTrans" cxnId="{A9B3E358-1CF0-4FD2-96FD-A932E1F0E3B0}">
      <dgm:prSet/>
      <dgm:spPr/>
      <dgm:t>
        <a:bodyPr/>
        <a:lstStyle/>
        <a:p>
          <a:endParaRPr lang="en-US"/>
        </a:p>
      </dgm:t>
    </dgm:pt>
    <dgm:pt modelId="{01418E5C-3081-4DFC-86AE-75E0742016B1}" type="sibTrans" cxnId="{A9B3E358-1CF0-4FD2-96FD-A932E1F0E3B0}">
      <dgm:prSet/>
      <dgm:spPr/>
      <dgm:t>
        <a:bodyPr/>
        <a:lstStyle/>
        <a:p>
          <a:endParaRPr lang="en-US"/>
        </a:p>
      </dgm:t>
    </dgm:pt>
    <dgm:pt modelId="{799CC0EA-9D04-46DC-BC09-C71D479357CB}">
      <dgm:prSet/>
      <dgm:spPr/>
      <dgm:t>
        <a:bodyPr/>
        <a:lstStyle/>
        <a:p>
          <a:r>
            <a:rPr lang="en-US" b="0" i="0"/>
            <a:t>Solution Combination</a:t>
          </a:r>
          <a:endParaRPr lang="en-US"/>
        </a:p>
      </dgm:t>
    </dgm:pt>
    <dgm:pt modelId="{51AB5EDE-243C-42B9-B7A6-A6C8F5851E61}" type="parTrans" cxnId="{7350EE97-9B12-41D1-8FC2-4E62F4EFBA32}">
      <dgm:prSet/>
      <dgm:spPr/>
      <dgm:t>
        <a:bodyPr/>
        <a:lstStyle/>
        <a:p>
          <a:endParaRPr lang="en-US"/>
        </a:p>
      </dgm:t>
    </dgm:pt>
    <dgm:pt modelId="{D13F31CD-5131-4CFB-93A1-5A7FAB985570}" type="sibTrans" cxnId="{7350EE97-9B12-41D1-8FC2-4E62F4EFBA32}">
      <dgm:prSet/>
      <dgm:spPr/>
      <dgm:t>
        <a:bodyPr/>
        <a:lstStyle/>
        <a:p>
          <a:endParaRPr lang="en-US"/>
        </a:p>
      </dgm:t>
    </dgm:pt>
    <dgm:pt modelId="{F5BE8F4B-9963-4804-A37C-03C1BC9681A0}">
      <dgm:prSet/>
      <dgm:spPr/>
      <dgm:t>
        <a:bodyPr/>
        <a:lstStyle/>
        <a:p>
          <a:r>
            <a:rPr lang="en-US" b="0" i="0"/>
            <a:t>Improvement</a:t>
          </a:r>
          <a:endParaRPr lang="en-US"/>
        </a:p>
      </dgm:t>
    </dgm:pt>
    <dgm:pt modelId="{808C6C3D-DFF8-4667-AFB2-80FD349D6FEF}" type="parTrans" cxnId="{21F8EE45-9397-43B9-B176-1A0882F89A25}">
      <dgm:prSet/>
      <dgm:spPr/>
      <dgm:t>
        <a:bodyPr/>
        <a:lstStyle/>
        <a:p>
          <a:endParaRPr lang="en-US"/>
        </a:p>
      </dgm:t>
    </dgm:pt>
    <dgm:pt modelId="{42377849-AB11-4AA8-B478-E7417C4DE4D4}" type="sibTrans" cxnId="{21F8EE45-9397-43B9-B176-1A0882F89A25}">
      <dgm:prSet/>
      <dgm:spPr/>
      <dgm:t>
        <a:bodyPr/>
        <a:lstStyle/>
        <a:p>
          <a:endParaRPr lang="en-US"/>
        </a:p>
      </dgm:t>
    </dgm:pt>
    <dgm:pt modelId="{19DE08E8-8E2C-4CAD-B2BC-CDA098436784}">
      <dgm:prSet/>
      <dgm:spPr/>
      <dgm:t>
        <a:bodyPr/>
        <a:lstStyle/>
        <a:p>
          <a:r>
            <a:rPr lang="en-US" b="0" i="0"/>
            <a:t>Diversification</a:t>
          </a:r>
          <a:endParaRPr lang="en-US"/>
        </a:p>
      </dgm:t>
    </dgm:pt>
    <dgm:pt modelId="{4A5C03DD-F329-4574-889B-56354781DEE2}" type="parTrans" cxnId="{55AE6500-647E-4D74-A73F-83F715149C7F}">
      <dgm:prSet/>
      <dgm:spPr/>
      <dgm:t>
        <a:bodyPr/>
        <a:lstStyle/>
        <a:p>
          <a:endParaRPr lang="en-US"/>
        </a:p>
      </dgm:t>
    </dgm:pt>
    <dgm:pt modelId="{74BADE3B-9D47-4C24-8530-A8165BAF146C}" type="sibTrans" cxnId="{55AE6500-647E-4D74-A73F-83F715149C7F}">
      <dgm:prSet/>
      <dgm:spPr/>
      <dgm:t>
        <a:bodyPr/>
        <a:lstStyle/>
        <a:p>
          <a:endParaRPr lang="en-US"/>
        </a:p>
      </dgm:t>
    </dgm:pt>
    <dgm:pt modelId="{BC72A740-5AAE-4FD9-8684-1C2EFE25CF72}">
      <dgm:prSet/>
      <dgm:spPr/>
      <dgm:t>
        <a:bodyPr/>
        <a:lstStyle/>
        <a:p>
          <a:r>
            <a:rPr lang="en-US" b="0" i="0"/>
            <a:t>Termination</a:t>
          </a:r>
          <a:endParaRPr lang="en-US"/>
        </a:p>
      </dgm:t>
    </dgm:pt>
    <dgm:pt modelId="{966112C5-80C9-40E2-9586-641EFFB934A5}" type="parTrans" cxnId="{B556468E-DCA7-4E73-B99B-32427598011A}">
      <dgm:prSet/>
      <dgm:spPr/>
      <dgm:t>
        <a:bodyPr/>
        <a:lstStyle/>
        <a:p>
          <a:endParaRPr lang="en-US"/>
        </a:p>
      </dgm:t>
    </dgm:pt>
    <dgm:pt modelId="{62D719E7-5CBD-4741-957C-62376C7F9571}" type="sibTrans" cxnId="{B556468E-DCA7-4E73-B99B-32427598011A}">
      <dgm:prSet/>
      <dgm:spPr/>
      <dgm:t>
        <a:bodyPr/>
        <a:lstStyle/>
        <a:p>
          <a:endParaRPr lang="en-US"/>
        </a:p>
      </dgm:t>
    </dgm:pt>
    <dgm:pt modelId="{18A38CA0-719B-47D8-935D-54EB89B8F687}" type="pres">
      <dgm:prSet presAssocID="{F80836F9-8F67-4792-B470-B398FED49BFE}" presName="Name0" presStyleCnt="0">
        <dgm:presLayoutVars>
          <dgm:dir/>
          <dgm:resizeHandles val="exact"/>
        </dgm:presLayoutVars>
      </dgm:prSet>
      <dgm:spPr/>
    </dgm:pt>
    <dgm:pt modelId="{F357B4F7-CF79-4E3C-8968-DA5983E47B1A}" type="pres">
      <dgm:prSet presAssocID="{F80836F9-8F67-4792-B470-B398FED49BFE}" presName="cycle" presStyleCnt="0"/>
      <dgm:spPr/>
    </dgm:pt>
    <dgm:pt modelId="{5DBE901B-8D56-4440-9E93-C71F3A13C52D}" type="pres">
      <dgm:prSet presAssocID="{7D32DFFB-EA53-4A61-8E02-E56A23F8E756}" presName="nodeFirstNode" presStyleLbl="node1" presStyleIdx="0" presStyleCnt="8">
        <dgm:presLayoutVars>
          <dgm:bulletEnabled val="1"/>
        </dgm:presLayoutVars>
      </dgm:prSet>
      <dgm:spPr/>
    </dgm:pt>
    <dgm:pt modelId="{9D1C9883-2F84-47BA-A3A5-FFCEC59055FA}" type="pres">
      <dgm:prSet presAssocID="{623957B7-4B10-462B-B46B-B5732AA03057}" presName="sibTransFirstNode" presStyleLbl="bgShp" presStyleIdx="0" presStyleCnt="1"/>
      <dgm:spPr/>
    </dgm:pt>
    <dgm:pt modelId="{F9F031CB-740A-4C2F-9C5B-572D8D3DFBFA}" type="pres">
      <dgm:prSet presAssocID="{1D699756-5DEA-440B-8E6C-2B89F051F042}" presName="nodeFollowingNodes" presStyleLbl="node1" presStyleIdx="1" presStyleCnt="8">
        <dgm:presLayoutVars>
          <dgm:bulletEnabled val="1"/>
        </dgm:presLayoutVars>
      </dgm:prSet>
      <dgm:spPr/>
    </dgm:pt>
    <dgm:pt modelId="{85A7AB78-8482-452C-A89A-58DE1E64217D}" type="pres">
      <dgm:prSet presAssocID="{2A8C32B1-10D0-42ED-8B9D-4774F45ABAF9}" presName="nodeFollowingNodes" presStyleLbl="node1" presStyleIdx="2" presStyleCnt="8">
        <dgm:presLayoutVars>
          <dgm:bulletEnabled val="1"/>
        </dgm:presLayoutVars>
      </dgm:prSet>
      <dgm:spPr/>
    </dgm:pt>
    <dgm:pt modelId="{E5180822-78A1-498C-A655-0991886B5336}" type="pres">
      <dgm:prSet presAssocID="{8B5DE71D-2068-4562-A514-4AEA1CA2A16B}" presName="nodeFollowingNodes" presStyleLbl="node1" presStyleIdx="3" presStyleCnt="8">
        <dgm:presLayoutVars>
          <dgm:bulletEnabled val="1"/>
        </dgm:presLayoutVars>
      </dgm:prSet>
      <dgm:spPr/>
    </dgm:pt>
    <dgm:pt modelId="{BBE3F006-78AB-4519-AB35-B1AA422CEC25}" type="pres">
      <dgm:prSet presAssocID="{799CC0EA-9D04-46DC-BC09-C71D479357CB}" presName="nodeFollowingNodes" presStyleLbl="node1" presStyleIdx="4" presStyleCnt="8">
        <dgm:presLayoutVars>
          <dgm:bulletEnabled val="1"/>
        </dgm:presLayoutVars>
      </dgm:prSet>
      <dgm:spPr/>
    </dgm:pt>
    <dgm:pt modelId="{E6D828B1-0007-4C72-AA07-9FB955DA8F75}" type="pres">
      <dgm:prSet presAssocID="{F5BE8F4B-9963-4804-A37C-03C1BC9681A0}" presName="nodeFollowingNodes" presStyleLbl="node1" presStyleIdx="5" presStyleCnt="8">
        <dgm:presLayoutVars>
          <dgm:bulletEnabled val="1"/>
        </dgm:presLayoutVars>
      </dgm:prSet>
      <dgm:spPr/>
    </dgm:pt>
    <dgm:pt modelId="{358397BA-FDD7-4298-8298-0A2ECF1CA2E3}" type="pres">
      <dgm:prSet presAssocID="{19DE08E8-8E2C-4CAD-B2BC-CDA098436784}" presName="nodeFollowingNodes" presStyleLbl="node1" presStyleIdx="6" presStyleCnt="8">
        <dgm:presLayoutVars>
          <dgm:bulletEnabled val="1"/>
        </dgm:presLayoutVars>
      </dgm:prSet>
      <dgm:spPr/>
    </dgm:pt>
    <dgm:pt modelId="{000BC593-3C1A-4B38-B926-5174E03FC366}" type="pres">
      <dgm:prSet presAssocID="{BC72A740-5AAE-4FD9-8684-1C2EFE25CF72}" presName="nodeFollowingNodes" presStyleLbl="node1" presStyleIdx="7" presStyleCnt="8">
        <dgm:presLayoutVars>
          <dgm:bulletEnabled val="1"/>
        </dgm:presLayoutVars>
      </dgm:prSet>
      <dgm:spPr/>
    </dgm:pt>
  </dgm:ptLst>
  <dgm:cxnLst>
    <dgm:cxn modelId="{55AE6500-647E-4D74-A73F-83F715149C7F}" srcId="{F80836F9-8F67-4792-B470-B398FED49BFE}" destId="{19DE08E8-8E2C-4CAD-B2BC-CDA098436784}" srcOrd="6" destOrd="0" parTransId="{4A5C03DD-F329-4574-889B-56354781DEE2}" sibTransId="{74BADE3B-9D47-4C24-8530-A8165BAF146C}"/>
    <dgm:cxn modelId="{B5E0D00D-D999-4724-BAFA-E9102FB7AEBD}" type="presOf" srcId="{8B5DE71D-2068-4562-A514-4AEA1CA2A16B}" destId="{E5180822-78A1-498C-A655-0991886B5336}" srcOrd="0" destOrd="0" presId="urn:microsoft.com/office/officeart/2005/8/layout/cycle3"/>
    <dgm:cxn modelId="{D915AA0F-82B5-4F90-82AC-CF6BBE450003}" type="presOf" srcId="{623957B7-4B10-462B-B46B-B5732AA03057}" destId="{9D1C9883-2F84-47BA-A3A5-FFCEC59055FA}" srcOrd="0" destOrd="0" presId="urn:microsoft.com/office/officeart/2005/8/layout/cycle3"/>
    <dgm:cxn modelId="{0E13BF3E-7CDE-42D8-BF91-E38B36C9E332}" type="presOf" srcId="{799CC0EA-9D04-46DC-BC09-C71D479357CB}" destId="{BBE3F006-78AB-4519-AB35-B1AA422CEC25}" srcOrd="0" destOrd="0" presId="urn:microsoft.com/office/officeart/2005/8/layout/cycle3"/>
    <dgm:cxn modelId="{33DE925D-85CE-432B-9CCE-5B4C9D50B3B8}" type="presOf" srcId="{7D32DFFB-EA53-4A61-8E02-E56A23F8E756}" destId="{5DBE901B-8D56-4440-9E93-C71F3A13C52D}" srcOrd="0" destOrd="0" presId="urn:microsoft.com/office/officeart/2005/8/layout/cycle3"/>
    <dgm:cxn modelId="{D98B1160-B4E4-4284-B4A4-D0C6EF009A52}" type="presOf" srcId="{2A8C32B1-10D0-42ED-8B9D-4774F45ABAF9}" destId="{85A7AB78-8482-452C-A89A-58DE1E64217D}" srcOrd="0" destOrd="0" presId="urn:microsoft.com/office/officeart/2005/8/layout/cycle3"/>
    <dgm:cxn modelId="{8C28F662-91C5-40FF-BA01-05CF1BE92E8D}" type="presOf" srcId="{19DE08E8-8E2C-4CAD-B2BC-CDA098436784}" destId="{358397BA-FDD7-4298-8298-0A2ECF1CA2E3}" srcOrd="0" destOrd="0" presId="urn:microsoft.com/office/officeart/2005/8/layout/cycle3"/>
    <dgm:cxn modelId="{8B21E263-0F41-4098-8101-880EC00B59E2}" type="presOf" srcId="{BC72A740-5AAE-4FD9-8684-1C2EFE25CF72}" destId="{000BC593-3C1A-4B38-B926-5174E03FC366}" srcOrd="0" destOrd="0" presId="urn:microsoft.com/office/officeart/2005/8/layout/cycle3"/>
    <dgm:cxn modelId="{21F8EE45-9397-43B9-B176-1A0882F89A25}" srcId="{F80836F9-8F67-4792-B470-B398FED49BFE}" destId="{F5BE8F4B-9963-4804-A37C-03C1BC9681A0}" srcOrd="5" destOrd="0" parTransId="{808C6C3D-DFF8-4667-AFB2-80FD349D6FEF}" sibTransId="{42377849-AB11-4AA8-B478-E7417C4DE4D4}"/>
    <dgm:cxn modelId="{8D91DA70-8D83-439A-B374-959D15419A38}" srcId="{F80836F9-8F67-4792-B470-B398FED49BFE}" destId="{2A8C32B1-10D0-42ED-8B9D-4774F45ABAF9}" srcOrd="2" destOrd="0" parTransId="{C70481BA-5190-4891-B175-993FDFFA8B0F}" sibTransId="{8E5F79E6-07AC-4FF7-934D-421B668C8F57}"/>
    <dgm:cxn modelId="{A9B3E358-1CF0-4FD2-96FD-A932E1F0E3B0}" srcId="{F80836F9-8F67-4792-B470-B398FED49BFE}" destId="{8B5DE71D-2068-4562-A514-4AEA1CA2A16B}" srcOrd="3" destOrd="0" parTransId="{7BAA8C0F-9482-4151-A6EB-1957BED87CC0}" sibTransId="{01418E5C-3081-4DFC-86AE-75E0742016B1}"/>
    <dgm:cxn modelId="{F6A93787-2439-4D8A-B337-D939FF395F5B}" type="presOf" srcId="{F80836F9-8F67-4792-B470-B398FED49BFE}" destId="{18A38CA0-719B-47D8-935D-54EB89B8F687}" srcOrd="0" destOrd="0" presId="urn:microsoft.com/office/officeart/2005/8/layout/cycle3"/>
    <dgm:cxn modelId="{B556468E-DCA7-4E73-B99B-32427598011A}" srcId="{F80836F9-8F67-4792-B470-B398FED49BFE}" destId="{BC72A740-5AAE-4FD9-8684-1C2EFE25CF72}" srcOrd="7" destOrd="0" parTransId="{966112C5-80C9-40E2-9586-641EFFB934A5}" sibTransId="{62D719E7-5CBD-4741-957C-62376C7F9571}"/>
    <dgm:cxn modelId="{7350EE97-9B12-41D1-8FC2-4E62F4EFBA32}" srcId="{F80836F9-8F67-4792-B470-B398FED49BFE}" destId="{799CC0EA-9D04-46DC-BC09-C71D479357CB}" srcOrd="4" destOrd="0" parTransId="{51AB5EDE-243C-42B9-B7A6-A6C8F5851E61}" sibTransId="{D13F31CD-5131-4CFB-93A1-5A7FAB985570}"/>
    <dgm:cxn modelId="{E5242AA3-96A5-405F-B345-B6CEB2A5D643}" srcId="{F80836F9-8F67-4792-B470-B398FED49BFE}" destId="{1D699756-5DEA-440B-8E6C-2B89F051F042}" srcOrd="1" destOrd="0" parTransId="{0F097BBA-4B5E-4462-8B4F-F3D945D8F38E}" sibTransId="{F1E44239-8CA9-41B1-8706-B600AAB1D6A3}"/>
    <dgm:cxn modelId="{D58041A3-8DB7-49DD-A3B2-469B0C7EC800}" type="presOf" srcId="{1D699756-5DEA-440B-8E6C-2B89F051F042}" destId="{F9F031CB-740A-4C2F-9C5B-572D8D3DFBFA}" srcOrd="0" destOrd="0" presId="urn:microsoft.com/office/officeart/2005/8/layout/cycle3"/>
    <dgm:cxn modelId="{6128A2BC-8B71-4FC5-87F6-19D05848A4E2}" srcId="{F80836F9-8F67-4792-B470-B398FED49BFE}" destId="{7D32DFFB-EA53-4A61-8E02-E56A23F8E756}" srcOrd="0" destOrd="0" parTransId="{A220DCE6-D095-457B-BB1E-2D1A40849384}" sibTransId="{623957B7-4B10-462B-B46B-B5732AA03057}"/>
    <dgm:cxn modelId="{C67C9CC6-7525-4570-BE2D-827DA0B65526}" type="presOf" srcId="{F5BE8F4B-9963-4804-A37C-03C1BC9681A0}" destId="{E6D828B1-0007-4C72-AA07-9FB955DA8F75}" srcOrd="0" destOrd="0" presId="urn:microsoft.com/office/officeart/2005/8/layout/cycle3"/>
    <dgm:cxn modelId="{44BF668E-BD0D-4AA7-830D-D60447F4147B}" type="presParOf" srcId="{18A38CA0-719B-47D8-935D-54EB89B8F687}" destId="{F357B4F7-CF79-4E3C-8968-DA5983E47B1A}" srcOrd="0" destOrd="0" presId="urn:microsoft.com/office/officeart/2005/8/layout/cycle3"/>
    <dgm:cxn modelId="{1E42F843-9F5E-4420-8135-07B0DDDB6BFC}" type="presParOf" srcId="{F357B4F7-CF79-4E3C-8968-DA5983E47B1A}" destId="{5DBE901B-8D56-4440-9E93-C71F3A13C52D}" srcOrd="0" destOrd="0" presId="urn:microsoft.com/office/officeart/2005/8/layout/cycle3"/>
    <dgm:cxn modelId="{3000D22F-4260-453C-9F0A-2007A2D1A923}" type="presParOf" srcId="{F357B4F7-CF79-4E3C-8968-DA5983E47B1A}" destId="{9D1C9883-2F84-47BA-A3A5-FFCEC59055FA}" srcOrd="1" destOrd="0" presId="urn:microsoft.com/office/officeart/2005/8/layout/cycle3"/>
    <dgm:cxn modelId="{9A8844C5-0950-4DB7-9925-8048262CEE5A}" type="presParOf" srcId="{F357B4F7-CF79-4E3C-8968-DA5983E47B1A}" destId="{F9F031CB-740A-4C2F-9C5B-572D8D3DFBFA}" srcOrd="2" destOrd="0" presId="urn:microsoft.com/office/officeart/2005/8/layout/cycle3"/>
    <dgm:cxn modelId="{4968BB57-4544-436A-AA89-79817828423C}" type="presParOf" srcId="{F357B4F7-CF79-4E3C-8968-DA5983E47B1A}" destId="{85A7AB78-8482-452C-A89A-58DE1E64217D}" srcOrd="3" destOrd="0" presId="urn:microsoft.com/office/officeart/2005/8/layout/cycle3"/>
    <dgm:cxn modelId="{0BF9361A-62D4-483B-B7C8-55BCBD570F78}" type="presParOf" srcId="{F357B4F7-CF79-4E3C-8968-DA5983E47B1A}" destId="{E5180822-78A1-498C-A655-0991886B5336}" srcOrd="4" destOrd="0" presId="urn:microsoft.com/office/officeart/2005/8/layout/cycle3"/>
    <dgm:cxn modelId="{03A7CF68-94C9-4E6E-B0E0-E59CBF266669}" type="presParOf" srcId="{F357B4F7-CF79-4E3C-8968-DA5983E47B1A}" destId="{BBE3F006-78AB-4519-AB35-B1AA422CEC25}" srcOrd="5" destOrd="0" presId="urn:microsoft.com/office/officeart/2005/8/layout/cycle3"/>
    <dgm:cxn modelId="{FEFC4F6A-0B68-4811-8224-B1B701A3A54C}" type="presParOf" srcId="{F357B4F7-CF79-4E3C-8968-DA5983E47B1A}" destId="{E6D828B1-0007-4C72-AA07-9FB955DA8F75}" srcOrd="6" destOrd="0" presId="urn:microsoft.com/office/officeart/2005/8/layout/cycle3"/>
    <dgm:cxn modelId="{2539E5CD-019F-4931-8E2C-73B62C3E6794}" type="presParOf" srcId="{F357B4F7-CF79-4E3C-8968-DA5983E47B1A}" destId="{358397BA-FDD7-4298-8298-0A2ECF1CA2E3}" srcOrd="7" destOrd="0" presId="urn:microsoft.com/office/officeart/2005/8/layout/cycle3"/>
    <dgm:cxn modelId="{B505535D-8A99-4308-93C9-CE7E2F2922A9}" type="presParOf" srcId="{F357B4F7-CF79-4E3C-8968-DA5983E47B1A}" destId="{000BC593-3C1A-4B38-B926-5174E03FC366}"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CC81B-039E-4CDC-8CAC-00F0E7ADB4F2}">
      <dsp:nvSpPr>
        <dsp:cNvPr id="0" name=""/>
        <dsp:cNvSpPr/>
      </dsp:nvSpPr>
      <dsp:spPr>
        <a:xfrm>
          <a:off x="3177428" y="-3242"/>
          <a:ext cx="3424325" cy="3424325"/>
        </a:xfrm>
        <a:prstGeom prst="circularArrow">
          <a:avLst>
            <a:gd name="adj1" fmla="val 5274"/>
            <a:gd name="adj2" fmla="val 312630"/>
            <a:gd name="adj3" fmla="val 14212906"/>
            <a:gd name="adj4" fmla="val 17135933"/>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C01C0-0D21-45C9-8BA5-C77AB21512CB}">
      <dsp:nvSpPr>
        <dsp:cNvPr id="0" name=""/>
        <dsp:cNvSpPr/>
      </dsp:nvSpPr>
      <dsp:spPr>
        <a:xfrm>
          <a:off x="4233030" y="782"/>
          <a:ext cx="1313122" cy="6565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Initialization</a:t>
          </a:r>
        </a:p>
      </dsp:txBody>
      <dsp:txXfrm>
        <a:off x="4265081" y="32833"/>
        <a:ext cx="1249020" cy="592459"/>
      </dsp:txXfrm>
    </dsp:sp>
    <dsp:sp modelId="{FFEDB6AA-AA26-4103-A0C5-11B3C13C175B}">
      <dsp:nvSpPr>
        <dsp:cNvPr id="0" name=""/>
        <dsp:cNvSpPr/>
      </dsp:nvSpPr>
      <dsp:spPr>
        <a:xfrm>
          <a:off x="5436094" y="695371"/>
          <a:ext cx="1313122" cy="6565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Fitness Evaluation</a:t>
          </a:r>
        </a:p>
      </dsp:txBody>
      <dsp:txXfrm>
        <a:off x="5468145" y="727422"/>
        <a:ext cx="1249020" cy="592459"/>
      </dsp:txXfrm>
    </dsp:sp>
    <dsp:sp modelId="{2EC8D610-0341-4A77-A144-73BDC5FC2589}">
      <dsp:nvSpPr>
        <dsp:cNvPr id="0" name=""/>
        <dsp:cNvSpPr/>
      </dsp:nvSpPr>
      <dsp:spPr>
        <a:xfrm>
          <a:off x="5436094" y="2084550"/>
          <a:ext cx="1313122" cy="6565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Selection</a:t>
          </a:r>
        </a:p>
      </dsp:txBody>
      <dsp:txXfrm>
        <a:off x="5468145" y="2116601"/>
        <a:ext cx="1249020" cy="592459"/>
      </dsp:txXfrm>
    </dsp:sp>
    <dsp:sp modelId="{E2E20E79-43DD-456F-915B-20232E37F82F}">
      <dsp:nvSpPr>
        <dsp:cNvPr id="0" name=""/>
        <dsp:cNvSpPr/>
      </dsp:nvSpPr>
      <dsp:spPr>
        <a:xfrm>
          <a:off x="4233030" y="2779139"/>
          <a:ext cx="1313122" cy="6565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Crossover</a:t>
          </a:r>
        </a:p>
      </dsp:txBody>
      <dsp:txXfrm>
        <a:off x="4265081" y="2811190"/>
        <a:ext cx="1249020" cy="592459"/>
      </dsp:txXfrm>
    </dsp:sp>
    <dsp:sp modelId="{05374903-CA92-4456-A133-A931FF6323F6}">
      <dsp:nvSpPr>
        <dsp:cNvPr id="0" name=""/>
        <dsp:cNvSpPr/>
      </dsp:nvSpPr>
      <dsp:spPr>
        <a:xfrm>
          <a:off x="3029966" y="2084550"/>
          <a:ext cx="1313122" cy="6565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Mutation</a:t>
          </a:r>
        </a:p>
      </dsp:txBody>
      <dsp:txXfrm>
        <a:off x="3062017" y="2116601"/>
        <a:ext cx="1249020" cy="592459"/>
      </dsp:txXfrm>
    </dsp:sp>
    <dsp:sp modelId="{A0DC7FE5-729A-4454-A297-F4FFE92E2867}">
      <dsp:nvSpPr>
        <dsp:cNvPr id="0" name=""/>
        <dsp:cNvSpPr/>
      </dsp:nvSpPr>
      <dsp:spPr>
        <a:xfrm>
          <a:off x="3029966" y="695371"/>
          <a:ext cx="1313122" cy="6565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Evolve</a:t>
          </a:r>
        </a:p>
      </dsp:txBody>
      <dsp:txXfrm>
        <a:off x="3062017" y="727422"/>
        <a:ext cx="1249020" cy="592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AC188-16C7-4E10-B8F3-79317999ADAC}">
      <dsp:nvSpPr>
        <dsp:cNvPr id="0" name=""/>
        <dsp:cNvSpPr/>
      </dsp:nvSpPr>
      <dsp:spPr>
        <a:xfrm>
          <a:off x="3186860" y="-21387"/>
          <a:ext cx="3405461" cy="3405461"/>
        </a:xfrm>
        <a:prstGeom prst="circularArrow">
          <a:avLst>
            <a:gd name="adj1" fmla="val 5544"/>
            <a:gd name="adj2" fmla="val 330680"/>
            <a:gd name="adj3" fmla="val 13747813"/>
            <a:gd name="adj4" fmla="val 1740309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A6CEF-3840-4184-A865-AC2A02696E78}">
      <dsp:nvSpPr>
        <dsp:cNvPr id="0" name=""/>
        <dsp:cNvSpPr/>
      </dsp:nvSpPr>
      <dsp:spPr>
        <a:xfrm>
          <a:off x="4082617" y="1207"/>
          <a:ext cx="1613947" cy="806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Initialization</a:t>
          </a:r>
          <a:endParaRPr lang="en-US" sz="1700" kern="1200"/>
        </a:p>
      </dsp:txBody>
      <dsp:txXfrm>
        <a:off x="4122010" y="40600"/>
        <a:ext cx="1535161" cy="728187"/>
      </dsp:txXfrm>
    </dsp:sp>
    <dsp:sp modelId="{9B96477C-3A3B-43A9-B90D-4D44475C33B3}">
      <dsp:nvSpPr>
        <dsp:cNvPr id="0" name=""/>
        <dsp:cNvSpPr/>
      </dsp:nvSpPr>
      <dsp:spPr>
        <a:xfrm>
          <a:off x="5463763" y="1004668"/>
          <a:ext cx="1613947" cy="806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Neighborhood Search</a:t>
          </a:r>
          <a:endParaRPr lang="en-US" sz="1700" kern="1200"/>
        </a:p>
      </dsp:txBody>
      <dsp:txXfrm>
        <a:off x="5503156" y="1044061"/>
        <a:ext cx="1535161" cy="728187"/>
      </dsp:txXfrm>
    </dsp:sp>
    <dsp:sp modelId="{BA4ADA0F-9060-4C01-AF9A-2539872BDEBF}">
      <dsp:nvSpPr>
        <dsp:cNvPr id="0" name=""/>
        <dsp:cNvSpPr/>
      </dsp:nvSpPr>
      <dsp:spPr>
        <a:xfrm>
          <a:off x="4936212" y="2628302"/>
          <a:ext cx="1613947" cy="806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Tabu Search</a:t>
          </a:r>
          <a:endParaRPr lang="en-US" sz="1700" kern="1200"/>
        </a:p>
      </dsp:txBody>
      <dsp:txXfrm>
        <a:off x="4975605" y="2667695"/>
        <a:ext cx="1535161" cy="728187"/>
      </dsp:txXfrm>
    </dsp:sp>
    <dsp:sp modelId="{2084A5F7-6FB9-4489-AFA2-228314A85BF6}">
      <dsp:nvSpPr>
        <dsp:cNvPr id="0" name=""/>
        <dsp:cNvSpPr/>
      </dsp:nvSpPr>
      <dsp:spPr>
        <a:xfrm>
          <a:off x="3229022" y="2628302"/>
          <a:ext cx="1613947" cy="806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Diversification</a:t>
          </a:r>
          <a:endParaRPr lang="en-US" sz="1700" kern="1200"/>
        </a:p>
      </dsp:txBody>
      <dsp:txXfrm>
        <a:off x="3268415" y="2667695"/>
        <a:ext cx="1535161" cy="728187"/>
      </dsp:txXfrm>
    </dsp:sp>
    <dsp:sp modelId="{EC0774A9-D118-4992-9403-1401459EA777}">
      <dsp:nvSpPr>
        <dsp:cNvPr id="0" name=""/>
        <dsp:cNvSpPr/>
      </dsp:nvSpPr>
      <dsp:spPr>
        <a:xfrm>
          <a:off x="2701472" y="1004668"/>
          <a:ext cx="1613947" cy="806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Termination</a:t>
          </a:r>
          <a:endParaRPr lang="en-US" sz="1700" kern="1200"/>
        </a:p>
      </dsp:txBody>
      <dsp:txXfrm>
        <a:off x="2740865" y="1044061"/>
        <a:ext cx="1535161" cy="728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840D8-3455-46F6-AB09-D1AE1851A382}">
      <dsp:nvSpPr>
        <dsp:cNvPr id="0" name=""/>
        <dsp:cNvSpPr/>
      </dsp:nvSpPr>
      <dsp:spPr>
        <a:xfrm>
          <a:off x="3256263" y="-87253"/>
          <a:ext cx="3266655" cy="3266655"/>
        </a:xfrm>
        <a:prstGeom prst="circularArrow">
          <a:avLst>
            <a:gd name="adj1" fmla="val 4668"/>
            <a:gd name="adj2" fmla="val 272909"/>
            <a:gd name="adj3" fmla="val 12831443"/>
            <a:gd name="adj4" fmla="val 18030835"/>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B547A-D14C-4CE0-841C-6CB60FAB1C25}">
      <dsp:nvSpPr>
        <dsp:cNvPr id="0" name=""/>
        <dsp:cNvSpPr/>
      </dsp:nvSpPr>
      <dsp:spPr>
        <a:xfrm>
          <a:off x="3802087" y="1543"/>
          <a:ext cx="2175008" cy="1087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Initialization</a:t>
          </a:r>
          <a:endParaRPr lang="en-US" sz="2400" kern="1200"/>
        </a:p>
      </dsp:txBody>
      <dsp:txXfrm>
        <a:off x="3855175" y="54631"/>
        <a:ext cx="2068832" cy="981328"/>
      </dsp:txXfrm>
    </dsp:sp>
    <dsp:sp modelId="{AB43FDC7-02C6-4231-8DBE-3CD1846FA3CD}">
      <dsp:nvSpPr>
        <dsp:cNvPr id="0" name=""/>
        <dsp:cNvSpPr/>
      </dsp:nvSpPr>
      <dsp:spPr>
        <a:xfrm>
          <a:off x="4975033" y="1174489"/>
          <a:ext cx="2175008" cy="1087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Neighborhood Search</a:t>
          </a:r>
          <a:endParaRPr lang="en-US" sz="2400" kern="1200"/>
        </a:p>
      </dsp:txBody>
      <dsp:txXfrm>
        <a:off x="5028121" y="1227577"/>
        <a:ext cx="2068832" cy="981328"/>
      </dsp:txXfrm>
    </dsp:sp>
    <dsp:sp modelId="{1E5B9998-1718-44C7-8908-F3FF16BE0C75}">
      <dsp:nvSpPr>
        <dsp:cNvPr id="0" name=""/>
        <dsp:cNvSpPr/>
      </dsp:nvSpPr>
      <dsp:spPr>
        <a:xfrm>
          <a:off x="3802087" y="2347435"/>
          <a:ext cx="2175008" cy="1087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Local Search</a:t>
          </a:r>
          <a:endParaRPr lang="en-US" sz="2400" kern="1200"/>
        </a:p>
      </dsp:txBody>
      <dsp:txXfrm>
        <a:off x="3855175" y="2400523"/>
        <a:ext cx="2068832" cy="981328"/>
      </dsp:txXfrm>
    </dsp:sp>
    <dsp:sp modelId="{058C3060-DAD1-452D-950D-AD7B5870177B}">
      <dsp:nvSpPr>
        <dsp:cNvPr id="0" name=""/>
        <dsp:cNvSpPr/>
      </dsp:nvSpPr>
      <dsp:spPr>
        <a:xfrm>
          <a:off x="2629140" y="1174489"/>
          <a:ext cx="2175008" cy="1087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Termination</a:t>
          </a:r>
          <a:endParaRPr lang="en-US" sz="2400" kern="1200"/>
        </a:p>
      </dsp:txBody>
      <dsp:txXfrm>
        <a:off x="2682228" y="1227577"/>
        <a:ext cx="2068832" cy="981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C9883-2F84-47BA-A3A5-FFCEC59055FA}">
      <dsp:nvSpPr>
        <dsp:cNvPr id="0" name=""/>
        <dsp:cNvSpPr/>
      </dsp:nvSpPr>
      <dsp:spPr>
        <a:xfrm>
          <a:off x="3165774" y="-28839"/>
          <a:ext cx="3447633" cy="3447633"/>
        </a:xfrm>
        <a:prstGeom prst="circularArrow">
          <a:avLst>
            <a:gd name="adj1" fmla="val 5544"/>
            <a:gd name="adj2" fmla="val 330680"/>
            <a:gd name="adj3" fmla="val 14626730"/>
            <a:gd name="adj4" fmla="val 1688701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E901B-8D56-4440-9E93-C71F3A13C52D}">
      <dsp:nvSpPr>
        <dsp:cNvPr id="0" name=""/>
        <dsp:cNvSpPr/>
      </dsp:nvSpPr>
      <dsp:spPr>
        <a:xfrm>
          <a:off x="4395379" y="929"/>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Initialization</a:t>
          </a:r>
          <a:endParaRPr lang="en-US" sz="1000" kern="1200"/>
        </a:p>
      </dsp:txBody>
      <dsp:txXfrm>
        <a:off x="4419504" y="25054"/>
        <a:ext cx="940173" cy="445961"/>
      </dsp:txXfrm>
    </dsp:sp>
    <dsp:sp modelId="{F9F031CB-740A-4C2F-9C5B-572D8D3DFBFA}">
      <dsp:nvSpPr>
        <dsp:cNvPr id="0" name=""/>
        <dsp:cNvSpPr/>
      </dsp:nvSpPr>
      <dsp:spPr>
        <a:xfrm>
          <a:off x="5434972" y="431542"/>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Improvement</a:t>
          </a:r>
          <a:endParaRPr lang="en-US" sz="1000" kern="1200"/>
        </a:p>
      </dsp:txBody>
      <dsp:txXfrm>
        <a:off x="5459097" y="455667"/>
        <a:ext cx="940173" cy="445961"/>
      </dsp:txXfrm>
    </dsp:sp>
    <dsp:sp modelId="{85A7AB78-8482-452C-A89A-58DE1E64217D}">
      <dsp:nvSpPr>
        <dsp:cNvPr id="0" name=""/>
        <dsp:cNvSpPr/>
      </dsp:nvSpPr>
      <dsp:spPr>
        <a:xfrm>
          <a:off x="5865585" y="1471135"/>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Reference Set Generation</a:t>
          </a:r>
          <a:endParaRPr lang="en-US" sz="1000" kern="1200"/>
        </a:p>
      </dsp:txBody>
      <dsp:txXfrm>
        <a:off x="5889710" y="1495260"/>
        <a:ext cx="940173" cy="445961"/>
      </dsp:txXfrm>
    </dsp:sp>
    <dsp:sp modelId="{E5180822-78A1-498C-A655-0991886B5336}">
      <dsp:nvSpPr>
        <dsp:cNvPr id="0" name=""/>
        <dsp:cNvSpPr/>
      </dsp:nvSpPr>
      <dsp:spPr>
        <a:xfrm>
          <a:off x="5434972" y="2510728"/>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Subset Generation</a:t>
          </a:r>
          <a:endParaRPr lang="en-US" sz="1000" kern="1200"/>
        </a:p>
      </dsp:txBody>
      <dsp:txXfrm>
        <a:off x="5459097" y="2534853"/>
        <a:ext cx="940173" cy="445961"/>
      </dsp:txXfrm>
    </dsp:sp>
    <dsp:sp modelId="{BBE3F006-78AB-4519-AB35-B1AA422CEC25}">
      <dsp:nvSpPr>
        <dsp:cNvPr id="0" name=""/>
        <dsp:cNvSpPr/>
      </dsp:nvSpPr>
      <dsp:spPr>
        <a:xfrm>
          <a:off x="4395379" y="2941341"/>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Solution Combination</a:t>
          </a:r>
          <a:endParaRPr lang="en-US" sz="1000" kern="1200"/>
        </a:p>
      </dsp:txBody>
      <dsp:txXfrm>
        <a:off x="4419504" y="2965466"/>
        <a:ext cx="940173" cy="445961"/>
      </dsp:txXfrm>
    </dsp:sp>
    <dsp:sp modelId="{E6D828B1-0007-4C72-AA07-9FB955DA8F75}">
      <dsp:nvSpPr>
        <dsp:cNvPr id="0" name=""/>
        <dsp:cNvSpPr/>
      </dsp:nvSpPr>
      <dsp:spPr>
        <a:xfrm>
          <a:off x="3355787" y="2510728"/>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Improvement</a:t>
          </a:r>
          <a:endParaRPr lang="en-US" sz="1000" kern="1200"/>
        </a:p>
      </dsp:txBody>
      <dsp:txXfrm>
        <a:off x="3379912" y="2534853"/>
        <a:ext cx="940173" cy="445961"/>
      </dsp:txXfrm>
    </dsp:sp>
    <dsp:sp modelId="{358397BA-FDD7-4298-8298-0A2ECF1CA2E3}">
      <dsp:nvSpPr>
        <dsp:cNvPr id="0" name=""/>
        <dsp:cNvSpPr/>
      </dsp:nvSpPr>
      <dsp:spPr>
        <a:xfrm>
          <a:off x="2925173" y="1471135"/>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Diversification</a:t>
          </a:r>
          <a:endParaRPr lang="en-US" sz="1000" kern="1200"/>
        </a:p>
      </dsp:txBody>
      <dsp:txXfrm>
        <a:off x="2949298" y="1495260"/>
        <a:ext cx="940173" cy="445961"/>
      </dsp:txXfrm>
    </dsp:sp>
    <dsp:sp modelId="{000BC593-3C1A-4B38-B926-5174E03FC366}">
      <dsp:nvSpPr>
        <dsp:cNvPr id="0" name=""/>
        <dsp:cNvSpPr/>
      </dsp:nvSpPr>
      <dsp:spPr>
        <a:xfrm>
          <a:off x="3355787" y="431542"/>
          <a:ext cx="988423" cy="49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Termination</a:t>
          </a:r>
          <a:endParaRPr lang="en-US" sz="1000" kern="1200"/>
        </a:p>
      </dsp:txBody>
      <dsp:txXfrm>
        <a:off x="3379912" y="455667"/>
        <a:ext cx="940173" cy="44596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000" dirty="0"/>
              <a:t>Optimizing knapsack using heuristics: A Comparative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096000" y="5167991"/>
            <a:ext cx="9500507" cy="1643293"/>
          </a:xfrm>
        </p:spPr>
        <p:txBody>
          <a:bodyPr/>
          <a:lstStyle/>
          <a:p>
            <a:r>
              <a:rPr lang="fi-FI" b="0" i="0" dirty="0">
                <a:solidFill>
                  <a:srgbClr val="202122"/>
                </a:solidFill>
                <a:effectLst/>
                <a:latin typeface="Lato" panose="020F0502020204030203" pitchFamily="34" charset="0"/>
              </a:rPr>
              <a:t> Nitin Kankanala</a:t>
            </a:r>
          </a:p>
          <a:p>
            <a:r>
              <a:rPr lang="fi-FI" b="0" i="0" dirty="0">
                <a:solidFill>
                  <a:srgbClr val="202122"/>
                </a:solidFill>
                <a:effectLst/>
                <a:latin typeface="Lato" panose="020F0502020204030203" pitchFamily="34" charset="0"/>
              </a:rPr>
              <a:t> Murali Ram Ravipati</a:t>
            </a:r>
          </a:p>
          <a:p>
            <a:r>
              <a:rPr lang="fi-FI" b="0" i="0" dirty="0">
                <a:solidFill>
                  <a:srgbClr val="202122"/>
                </a:solidFill>
                <a:effectLst/>
                <a:latin typeface="Lato" panose="020F0502020204030203" pitchFamily="34" charset="0"/>
              </a:rPr>
              <a:t> Sai Vaishnavi Koganti</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DDD7-B806-26B9-E118-B4C722FCEDFC}"/>
              </a:ext>
            </a:extLst>
          </p:cNvPr>
          <p:cNvSpPr>
            <a:spLocks noGrp="1"/>
          </p:cNvSpPr>
          <p:nvPr>
            <p:ph type="title"/>
          </p:nvPr>
        </p:nvSpPr>
        <p:spPr/>
        <p:txBody>
          <a:bodyPr/>
          <a:lstStyle/>
          <a:p>
            <a:r>
              <a:rPr lang="en-US" dirty="0"/>
              <a:t>Parameters to change</a:t>
            </a:r>
          </a:p>
        </p:txBody>
      </p:sp>
      <p:sp>
        <p:nvSpPr>
          <p:cNvPr id="3" name="Text Placeholder 2">
            <a:extLst>
              <a:ext uri="{FF2B5EF4-FFF2-40B4-BE49-F238E27FC236}">
                <a16:creationId xmlns:a16="http://schemas.microsoft.com/office/drawing/2014/main" id="{995BEC92-D786-C106-E793-5B083CF82A81}"/>
              </a:ext>
            </a:extLst>
          </p:cNvPr>
          <p:cNvSpPr>
            <a:spLocks noGrp="1"/>
          </p:cNvSpPr>
          <p:nvPr>
            <p:ph type="body" idx="1"/>
          </p:nvPr>
        </p:nvSpPr>
        <p:spPr/>
        <p:txBody>
          <a:bodyPr/>
          <a:lstStyle/>
          <a:p>
            <a:r>
              <a:rPr lang="en-US" sz="2000" dirty="0"/>
              <a:t>Tabu search:</a:t>
            </a:r>
          </a:p>
          <a:p>
            <a:pPr marL="342900" indent="-342900">
              <a:buFont typeface="Arial" panose="020B0604020202020204" pitchFamily="34" charset="0"/>
              <a:buChar char="•"/>
            </a:pPr>
            <a:r>
              <a:rPr lang="en-US" sz="2000" dirty="0"/>
              <a:t>Tabu tenure (the length of time that a move is forbidden after it has been made)</a:t>
            </a:r>
          </a:p>
          <a:p>
            <a:pPr marL="342900" indent="-342900">
              <a:buFont typeface="Arial" panose="020B0604020202020204" pitchFamily="34" charset="0"/>
              <a:buChar char="•"/>
            </a:pPr>
            <a:r>
              <a:rPr lang="en-US" sz="2000" dirty="0"/>
              <a:t>Number of iterations</a:t>
            </a:r>
          </a:p>
          <a:p>
            <a:pPr marL="342900" indent="-342900">
              <a:buFont typeface="Arial" panose="020B0604020202020204" pitchFamily="34" charset="0"/>
              <a:buChar char="•"/>
            </a:pPr>
            <a:r>
              <a:rPr lang="en-US" sz="2000" dirty="0"/>
              <a:t>Size of the neighborhood (number of neighboring solutions to consider)</a:t>
            </a:r>
          </a:p>
        </p:txBody>
      </p:sp>
      <p:sp>
        <p:nvSpPr>
          <p:cNvPr id="4" name="Date Placeholder 3">
            <a:extLst>
              <a:ext uri="{FF2B5EF4-FFF2-40B4-BE49-F238E27FC236}">
                <a16:creationId xmlns:a16="http://schemas.microsoft.com/office/drawing/2014/main" id="{50F8FCD3-AA55-E7AA-AF6F-693CBFFF4D2F}"/>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5" name="Footer Placeholder 4">
            <a:extLst>
              <a:ext uri="{FF2B5EF4-FFF2-40B4-BE49-F238E27FC236}">
                <a16:creationId xmlns:a16="http://schemas.microsoft.com/office/drawing/2014/main" id="{8C04B9F7-2979-4437-209E-732FCCA495B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42C5C0A-10D0-1A7E-B44C-CE332BCAD070}"/>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01705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B794-95D0-A291-B793-448AB4AB4B88}"/>
              </a:ext>
            </a:extLst>
          </p:cNvPr>
          <p:cNvSpPr>
            <a:spLocks noGrp="1"/>
          </p:cNvSpPr>
          <p:nvPr>
            <p:ph type="title"/>
          </p:nvPr>
        </p:nvSpPr>
        <p:spPr/>
        <p:txBody>
          <a:bodyPr/>
          <a:lstStyle/>
          <a:p>
            <a:r>
              <a:rPr lang="en-US" dirty="0"/>
              <a:t>Local Search</a:t>
            </a:r>
          </a:p>
        </p:txBody>
      </p:sp>
      <p:sp>
        <p:nvSpPr>
          <p:cNvPr id="3" name="Text Placeholder 2">
            <a:extLst>
              <a:ext uri="{FF2B5EF4-FFF2-40B4-BE49-F238E27FC236}">
                <a16:creationId xmlns:a16="http://schemas.microsoft.com/office/drawing/2014/main" id="{5557583F-DF62-A4B1-BD78-9F6F26AC292C}"/>
              </a:ext>
            </a:extLst>
          </p:cNvPr>
          <p:cNvSpPr>
            <a:spLocks noGrp="1"/>
          </p:cNvSpPr>
          <p:nvPr>
            <p:ph type="body" idx="1"/>
          </p:nvPr>
        </p:nvSpPr>
        <p:spPr/>
        <p:txBody>
          <a:bodyPr/>
          <a:lstStyle/>
          <a:p>
            <a:r>
              <a:rPr lang="en-US" sz="2000" dirty="0"/>
              <a:t>Local search is a metaheuristic algorithm that iteratively improves a candidate solution by exploring the neighborhood of the solution and selecting the best move that improves the objective function value. In the context of the knapsack problem, local search algorithms work by iteratively modifying a candidate solution by adding or removing items from the knapsack until a satisfactory solution is found.</a:t>
            </a:r>
          </a:p>
          <a:p>
            <a:endParaRPr lang="en-US" sz="2000" dirty="0"/>
          </a:p>
        </p:txBody>
      </p:sp>
      <p:sp>
        <p:nvSpPr>
          <p:cNvPr id="4" name="Date Placeholder 3">
            <a:extLst>
              <a:ext uri="{FF2B5EF4-FFF2-40B4-BE49-F238E27FC236}">
                <a16:creationId xmlns:a16="http://schemas.microsoft.com/office/drawing/2014/main" id="{D9B9EE17-E221-799E-E0A6-A85795EA63C1}"/>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B1EB2434-2CFE-3282-4561-E09610BF72F5}"/>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00694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153A-5F6E-18D2-EE2C-05919754D845}"/>
              </a:ext>
            </a:extLst>
          </p:cNvPr>
          <p:cNvSpPr>
            <a:spLocks noGrp="1"/>
          </p:cNvSpPr>
          <p:nvPr>
            <p:ph type="title"/>
          </p:nvPr>
        </p:nvSpPr>
        <p:spPr/>
        <p:txBody>
          <a:bodyPr/>
          <a:lstStyle/>
          <a:p>
            <a:r>
              <a:rPr lang="en-US" dirty="0"/>
              <a:t>Steps in Local Search</a:t>
            </a:r>
          </a:p>
        </p:txBody>
      </p:sp>
      <p:graphicFrame>
        <p:nvGraphicFramePr>
          <p:cNvPr id="7" name="Diagram 6">
            <a:extLst>
              <a:ext uri="{FF2B5EF4-FFF2-40B4-BE49-F238E27FC236}">
                <a16:creationId xmlns:a16="http://schemas.microsoft.com/office/drawing/2014/main" id="{04758187-BBA9-873E-A363-D1CD8BE8A19A}"/>
              </a:ext>
            </a:extLst>
          </p:cNvPr>
          <p:cNvGraphicFramePr/>
          <p:nvPr>
            <p:extLst>
              <p:ext uri="{D42A27DB-BD31-4B8C-83A1-F6EECF244321}">
                <p14:modId xmlns:p14="http://schemas.microsoft.com/office/powerpoint/2010/main" val="3187804018"/>
              </p:ext>
            </p:extLst>
          </p:nvPr>
        </p:nvGraphicFramePr>
        <p:xfrm>
          <a:off x="1167492" y="2653167"/>
          <a:ext cx="9779183" cy="3436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056E419-1035-83B1-FD2A-02688D39C699}"/>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EC962282-4419-2CC9-C240-2D986442110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5438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61FD-3ED4-1F08-9002-4278621F34FE}"/>
              </a:ext>
            </a:extLst>
          </p:cNvPr>
          <p:cNvSpPr>
            <a:spLocks noGrp="1"/>
          </p:cNvSpPr>
          <p:nvPr>
            <p:ph type="title"/>
          </p:nvPr>
        </p:nvSpPr>
        <p:spPr/>
        <p:txBody>
          <a:bodyPr/>
          <a:lstStyle/>
          <a:p>
            <a:r>
              <a:rPr lang="en-US" dirty="0"/>
              <a:t>Parameters to change</a:t>
            </a:r>
          </a:p>
        </p:txBody>
      </p:sp>
      <p:sp>
        <p:nvSpPr>
          <p:cNvPr id="3" name="Text Placeholder 2">
            <a:extLst>
              <a:ext uri="{FF2B5EF4-FFF2-40B4-BE49-F238E27FC236}">
                <a16:creationId xmlns:a16="http://schemas.microsoft.com/office/drawing/2014/main" id="{6348D77B-4AE4-5564-BFD7-04ABDFD65DC8}"/>
              </a:ext>
            </a:extLst>
          </p:cNvPr>
          <p:cNvSpPr>
            <a:spLocks noGrp="1"/>
          </p:cNvSpPr>
          <p:nvPr>
            <p:ph type="body" idx="1"/>
          </p:nvPr>
        </p:nvSpPr>
        <p:spPr/>
        <p:txBody>
          <a:bodyPr/>
          <a:lstStyle/>
          <a:p>
            <a:r>
              <a:rPr lang="en-US" sz="2000" dirty="0"/>
              <a:t>Local search:</a:t>
            </a:r>
          </a:p>
          <a:p>
            <a:pPr marL="342900" lvl="1" indent="-342900">
              <a:lnSpc>
                <a:spcPct val="150000"/>
              </a:lnSpc>
              <a:spcBef>
                <a:spcPts val="1000"/>
              </a:spcBef>
              <a:buFont typeface="Arial" panose="020B0604020202020204" pitchFamily="34" charset="0"/>
              <a:buChar char="•"/>
            </a:pPr>
            <a:r>
              <a:rPr lang="en-US" dirty="0">
                <a:solidFill>
                  <a:schemeClr val="bg1"/>
                </a:solidFill>
              </a:rPr>
              <a:t>Number of iterations</a:t>
            </a:r>
          </a:p>
          <a:p>
            <a:pPr marL="342900" lvl="1" indent="-342900">
              <a:lnSpc>
                <a:spcPct val="150000"/>
              </a:lnSpc>
              <a:spcBef>
                <a:spcPts val="1000"/>
              </a:spcBef>
              <a:buFont typeface="Arial" panose="020B0604020202020204" pitchFamily="34" charset="0"/>
              <a:buChar char="•"/>
            </a:pPr>
            <a:r>
              <a:rPr lang="en-US" dirty="0">
                <a:solidFill>
                  <a:schemeClr val="bg1"/>
                </a:solidFill>
              </a:rPr>
              <a:t>Size of the neighborhood</a:t>
            </a:r>
          </a:p>
          <a:p>
            <a:pPr marL="342900" lvl="1" indent="-342900">
              <a:lnSpc>
                <a:spcPct val="150000"/>
              </a:lnSpc>
              <a:spcBef>
                <a:spcPts val="1000"/>
              </a:spcBef>
              <a:buFont typeface="Arial" panose="020B0604020202020204" pitchFamily="34" charset="0"/>
              <a:buChar char="•"/>
            </a:pPr>
            <a:r>
              <a:rPr lang="en-US" dirty="0">
                <a:solidFill>
                  <a:schemeClr val="bg1"/>
                </a:solidFill>
              </a:rPr>
              <a:t>Stopping criteria (e.g., stop when there is no improvement after a certain number of iterations)</a:t>
            </a:r>
          </a:p>
          <a:p>
            <a:endParaRPr lang="en-US" dirty="0"/>
          </a:p>
        </p:txBody>
      </p:sp>
      <p:sp>
        <p:nvSpPr>
          <p:cNvPr id="4" name="Date Placeholder 3">
            <a:extLst>
              <a:ext uri="{FF2B5EF4-FFF2-40B4-BE49-F238E27FC236}">
                <a16:creationId xmlns:a16="http://schemas.microsoft.com/office/drawing/2014/main" id="{6B45F846-1775-B8FB-83EB-75B1EC472332}"/>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5" name="Footer Placeholder 4">
            <a:extLst>
              <a:ext uri="{FF2B5EF4-FFF2-40B4-BE49-F238E27FC236}">
                <a16:creationId xmlns:a16="http://schemas.microsoft.com/office/drawing/2014/main" id="{67EBE9DD-9A22-BE30-D760-5FE05F40CAE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605C5B6-6394-40C5-F7C4-DAE2579C0D3E}"/>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51589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4BF1-D2A4-F555-E90D-49D45B164961}"/>
              </a:ext>
            </a:extLst>
          </p:cNvPr>
          <p:cNvSpPr>
            <a:spLocks noGrp="1"/>
          </p:cNvSpPr>
          <p:nvPr>
            <p:ph type="title"/>
          </p:nvPr>
        </p:nvSpPr>
        <p:spPr/>
        <p:txBody>
          <a:bodyPr/>
          <a:lstStyle/>
          <a:p>
            <a:r>
              <a:rPr lang="en-US" dirty="0"/>
              <a:t>Scatter Search</a:t>
            </a:r>
          </a:p>
        </p:txBody>
      </p:sp>
      <p:sp>
        <p:nvSpPr>
          <p:cNvPr id="3" name="Text Placeholder 2">
            <a:extLst>
              <a:ext uri="{FF2B5EF4-FFF2-40B4-BE49-F238E27FC236}">
                <a16:creationId xmlns:a16="http://schemas.microsoft.com/office/drawing/2014/main" id="{7746E110-E0C2-BD81-A502-F587D6E16726}"/>
              </a:ext>
            </a:extLst>
          </p:cNvPr>
          <p:cNvSpPr>
            <a:spLocks noGrp="1"/>
          </p:cNvSpPr>
          <p:nvPr>
            <p:ph type="body" idx="1"/>
          </p:nvPr>
        </p:nvSpPr>
        <p:spPr/>
        <p:txBody>
          <a:bodyPr/>
          <a:lstStyle/>
          <a:p>
            <a:r>
              <a:rPr lang="en-US" sz="2000" dirty="0"/>
              <a:t>Scatter search is a population-based metaheuristic algorithm that uses a combination of constructive and improvement procedures to generate a diverse set of candidate solutions for a given optimization problem. The algorithm works by iteratively combining promising solutions from different subsets of the population to generate new solutions and refining them through a local search procedure.</a:t>
            </a:r>
          </a:p>
        </p:txBody>
      </p:sp>
      <p:sp>
        <p:nvSpPr>
          <p:cNvPr id="4" name="Date Placeholder 3">
            <a:extLst>
              <a:ext uri="{FF2B5EF4-FFF2-40B4-BE49-F238E27FC236}">
                <a16:creationId xmlns:a16="http://schemas.microsoft.com/office/drawing/2014/main" id="{5F78DFD5-0EDC-A5B0-A100-1E9F7BC88509}"/>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624D161A-9D8F-116E-4B0B-82C86603744A}"/>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99474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2612-4D05-0FF2-CCAB-98362BB514C6}"/>
              </a:ext>
            </a:extLst>
          </p:cNvPr>
          <p:cNvSpPr>
            <a:spLocks noGrp="1"/>
          </p:cNvSpPr>
          <p:nvPr>
            <p:ph type="title"/>
          </p:nvPr>
        </p:nvSpPr>
        <p:spPr/>
        <p:txBody>
          <a:bodyPr/>
          <a:lstStyle/>
          <a:p>
            <a:r>
              <a:rPr lang="en-US" dirty="0"/>
              <a:t>Steps for Scatter Search</a:t>
            </a:r>
          </a:p>
        </p:txBody>
      </p:sp>
      <p:graphicFrame>
        <p:nvGraphicFramePr>
          <p:cNvPr id="7" name="Diagram 6">
            <a:extLst>
              <a:ext uri="{FF2B5EF4-FFF2-40B4-BE49-F238E27FC236}">
                <a16:creationId xmlns:a16="http://schemas.microsoft.com/office/drawing/2014/main" id="{F38D4720-C33A-32BF-AD8B-B50F38B9AB18}"/>
              </a:ext>
            </a:extLst>
          </p:cNvPr>
          <p:cNvGraphicFramePr/>
          <p:nvPr>
            <p:extLst>
              <p:ext uri="{D42A27DB-BD31-4B8C-83A1-F6EECF244321}">
                <p14:modId xmlns:p14="http://schemas.microsoft.com/office/powerpoint/2010/main" val="2948689007"/>
              </p:ext>
            </p:extLst>
          </p:nvPr>
        </p:nvGraphicFramePr>
        <p:xfrm>
          <a:off x="1167492" y="2653167"/>
          <a:ext cx="9779183" cy="3436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ACE6423-FC46-3774-0D89-6CE9D8537F7A}"/>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FA4E303D-394C-7659-AC65-0D8BAD6E46CD}"/>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27633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F560-8BA7-F649-355A-740400F7D7AF}"/>
              </a:ext>
            </a:extLst>
          </p:cNvPr>
          <p:cNvSpPr>
            <a:spLocks noGrp="1"/>
          </p:cNvSpPr>
          <p:nvPr>
            <p:ph type="title"/>
          </p:nvPr>
        </p:nvSpPr>
        <p:spPr/>
        <p:txBody>
          <a:bodyPr/>
          <a:lstStyle/>
          <a:p>
            <a:r>
              <a:rPr lang="en-US" dirty="0"/>
              <a:t>Parameters to change</a:t>
            </a:r>
          </a:p>
        </p:txBody>
      </p:sp>
      <p:sp>
        <p:nvSpPr>
          <p:cNvPr id="3" name="Text Placeholder 2">
            <a:extLst>
              <a:ext uri="{FF2B5EF4-FFF2-40B4-BE49-F238E27FC236}">
                <a16:creationId xmlns:a16="http://schemas.microsoft.com/office/drawing/2014/main" id="{139BB6E2-262D-AA46-2D76-E5DB8713603E}"/>
              </a:ext>
            </a:extLst>
          </p:cNvPr>
          <p:cNvSpPr>
            <a:spLocks noGrp="1"/>
          </p:cNvSpPr>
          <p:nvPr>
            <p:ph type="body" idx="1"/>
          </p:nvPr>
        </p:nvSpPr>
        <p:spPr/>
        <p:txBody>
          <a:bodyPr/>
          <a:lstStyle/>
          <a:p>
            <a:r>
              <a:rPr lang="en-US" sz="2000" dirty="0"/>
              <a:t>Scatter search:</a:t>
            </a:r>
          </a:p>
          <a:p>
            <a:pPr marL="342900" lvl="1" indent="-342900">
              <a:lnSpc>
                <a:spcPct val="150000"/>
              </a:lnSpc>
              <a:spcBef>
                <a:spcPts val="1000"/>
              </a:spcBef>
              <a:buFont typeface="Arial" panose="020B0604020202020204" pitchFamily="34" charset="0"/>
              <a:buChar char="•"/>
            </a:pPr>
            <a:r>
              <a:rPr lang="en-US" dirty="0">
                <a:solidFill>
                  <a:schemeClr val="bg1"/>
                </a:solidFill>
              </a:rPr>
              <a:t>Size of the reference set (number of solutions in the initial set)</a:t>
            </a:r>
          </a:p>
          <a:p>
            <a:pPr marL="342900" lvl="1" indent="-342900">
              <a:lnSpc>
                <a:spcPct val="150000"/>
              </a:lnSpc>
              <a:spcBef>
                <a:spcPts val="1000"/>
              </a:spcBef>
              <a:buFont typeface="Arial" panose="020B0604020202020204" pitchFamily="34" charset="0"/>
              <a:buChar char="•"/>
            </a:pPr>
            <a:r>
              <a:rPr lang="en-US" dirty="0">
                <a:solidFill>
                  <a:schemeClr val="bg1"/>
                </a:solidFill>
              </a:rPr>
              <a:t>Size of the subproblems (number of solutions to combine in each iteration)</a:t>
            </a:r>
          </a:p>
          <a:p>
            <a:pPr marL="342900" lvl="1" indent="-342900">
              <a:lnSpc>
                <a:spcPct val="150000"/>
              </a:lnSpc>
              <a:spcBef>
                <a:spcPts val="1000"/>
              </a:spcBef>
              <a:buFont typeface="Arial" panose="020B0604020202020204" pitchFamily="34" charset="0"/>
              <a:buChar char="•"/>
            </a:pPr>
            <a:r>
              <a:rPr lang="en-US" dirty="0">
                <a:solidFill>
                  <a:schemeClr val="bg1"/>
                </a:solidFill>
              </a:rPr>
              <a:t>Number of iterations</a:t>
            </a:r>
          </a:p>
          <a:p>
            <a:pPr marL="342900" lvl="1" indent="-342900">
              <a:lnSpc>
                <a:spcPct val="150000"/>
              </a:lnSpc>
              <a:spcBef>
                <a:spcPts val="1000"/>
              </a:spcBef>
              <a:buFont typeface="Arial" panose="020B0604020202020204" pitchFamily="34" charset="0"/>
              <a:buChar char="•"/>
            </a:pPr>
            <a:r>
              <a:rPr lang="en-US" dirty="0">
                <a:solidFill>
                  <a:schemeClr val="bg1"/>
                </a:solidFill>
              </a:rPr>
              <a:t>Selection criteria (e.g., use a diversity metric to select solutions for the next iteration)</a:t>
            </a:r>
          </a:p>
        </p:txBody>
      </p:sp>
      <p:sp>
        <p:nvSpPr>
          <p:cNvPr id="4" name="Date Placeholder 3">
            <a:extLst>
              <a:ext uri="{FF2B5EF4-FFF2-40B4-BE49-F238E27FC236}">
                <a16:creationId xmlns:a16="http://schemas.microsoft.com/office/drawing/2014/main" id="{38B66BA1-1ABD-E69C-D6DD-AFBCDDC6C56C}"/>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5" name="Footer Placeholder 4">
            <a:extLst>
              <a:ext uri="{FF2B5EF4-FFF2-40B4-BE49-F238E27FC236}">
                <a16:creationId xmlns:a16="http://schemas.microsoft.com/office/drawing/2014/main" id="{8D672A93-A31E-AA1A-45F4-E9B533024DF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1F55872-3906-4DD0-0DB7-FCC0089CBDC6}"/>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147875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8BF-F963-AF25-FC11-18E87022C700}"/>
              </a:ext>
            </a:extLst>
          </p:cNvPr>
          <p:cNvSpPr>
            <a:spLocks noGrp="1"/>
          </p:cNvSpPr>
          <p:nvPr>
            <p:ph type="title"/>
          </p:nvPr>
        </p:nvSpPr>
        <p:spPr/>
        <p:txBody>
          <a:bodyPr/>
          <a:lstStyle/>
          <a:p>
            <a:r>
              <a:rPr lang="en-US" dirty="0"/>
              <a:t>Data Set</a:t>
            </a:r>
          </a:p>
        </p:txBody>
      </p:sp>
      <p:sp>
        <p:nvSpPr>
          <p:cNvPr id="3" name="Text Placeholder 2">
            <a:extLst>
              <a:ext uri="{FF2B5EF4-FFF2-40B4-BE49-F238E27FC236}">
                <a16:creationId xmlns:a16="http://schemas.microsoft.com/office/drawing/2014/main" id="{F5AE876E-2631-72AC-285E-F5F027A2993E}"/>
              </a:ext>
            </a:extLst>
          </p:cNvPr>
          <p:cNvSpPr>
            <a:spLocks noGrp="1"/>
          </p:cNvSpPr>
          <p:nvPr>
            <p:ph type="body" idx="1"/>
          </p:nvPr>
        </p:nvSpPr>
        <p:spPr/>
        <p:txBody>
          <a:bodyPr/>
          <a:lstStyle/>
          <a:p>
            <a:r>
              <a:rPr lang="en-US" sz="2000" dirty="0"/>
              <a:t> We investigate how the algorithm performance varies with problem size and capacity constraints.</a:t>
            </a:r>
          </a:p>
          <a:p>
            <a:r>
              <a:rPr lang="en-US" sz="2000" dirty="0"/>
              <a:t>The performance of four optimization algorithms for solving the knapsack problem on three different types of problem instances: uncorrelated data instances, weakly correlated instances, and strongly correlated instances. </a:t>
            </a:r>
          </a:p>
          <a:p>
            <a:endParaRPr lang="en-US" sz="2000" dirty="0"/>
          </a:p>
        </p:txBody>
      </p:sp>
      <p:sp>
        <p:nvSpPr>
          <p:cNvPr id="4" name="Date Placeholder 3">
            <a:extLst>
              <a:ext uri="{FF2B5EF4-FFF2-40B4-BE49-F238E27FC236}">
                <a16:creationId xmlns:a16="http://schemas.microsoft.com/office/drawing/2014/main" id="{F344BB4C-A6DD-2FC0-3A33-92D79A3610D7}"/>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EC10BFB5-377E-8ABE-99FD-0622B6FAA2E4}"/>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02912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543E-93D0-B44E-E903-0BAF208D0FF0}"/>
              </a:ext>
            </a:extLst>
          </p:cNvPr>
          <p:cNvSpPr>
            <a:spLocks noGrp="1"/>
          </p:cNvSpPr>
          <p:nvPr>
            <p:ph type="title"/>
          </p:nvPr>
        </p:nvSpPr>
        <p:spPr/>
        <p:txBody>
          <a:bodyPr/>
          <a:lstStyle/>
          <a:p>
            <a:pPr marL="0" indent="0">
              <a:spcAft>
                <a:spcPts val="0"/>
              </a:spcAft>
            </a:pPr>
            <a:r>
              <a:rPr lang="en-US" dirty="0"/>
              <a:t>Performance measures</a:t>
            </a:r>
          </a:p>
        </p:txBody>
      </p:sp>
      <p:sp>
        <p:nvSpPr>
          <p:cNvPr id="3" name="Text Placeholder 2">
            <a:extLst>
              <a:ext uri="{FF2B5EF4-FFF2-40B4-BE49-F238E27FC236}">
                <a16:creationId xmlns:a16="http://schemas.microsoft.com/office/drawing/2014/main" id="{FD84DD51-4844-9588-64A6-B79DBE0E772E}"/>
              </a:ext>
            </a:extLst>
          </p:cNvPr>
          <p:cNvSpPr>
            <a:spLocks noGrp="1"/>
          </p:cNvSpPr>
          <p:nvPr>
            <p:ph type="body" idx="1"/>
          </p:nvPr>
        </p:nvSpPr>
        <p:spPr/>
        <p:txBody>
          <a:bodyPr/>
          <a:lstStyle/>
          <a:p>
            <a:r>
              <a:rPr lang="en-US" dirty="0"/>
              <a:t>Quality of solution,</a:t>
            </a:r>
          </a:p>
          <a:p>
            <a:r>
              <a:rPr lang="en-US" dirty="0"/>
              <a:t>Execution Time,</a:t>
            </a:r>
          </a:p>
          <a:p>
            <a:r>
              <a:rPr lang="en-US" dirty="0"/>
              <a:t>Objective value comparison,</a:t>
            </a:r>
          </a:p>
          <a:p>
            <a:r>
              <a:rPr lang="en-US" dirty="0"/>
              <a:t>Convergence Speed,</a:t>
            </a:r>
          </a:p>
          <a:p>
            <a:r>
              <a:rPr lang="en-US" dirty="0"/>
              <a:t>Approximation ratio.</a:t>
            </a:r>
          </a:p>
          <a:p>
            <a:endParaRPr lang="en-US" dirty="0"/>
          </a:p>
          <a:p>
            <a:endParaRPr lang="en-US" dirty="0"/>
          </a:p>
        </p:txBody>
      </p:sp>
      <p:sp>
        <p:nvSpPr>
          <p:cNvPr id="4" name="Date Placeholder 3">
            <a:extLst>
              <a:ext uri="{FF2B5EF4-FFF2-40B4-BE49-F238E27FC236}">
                <a16:creationId xmlns:a16="http://schemas.microsoft.com/office/drawing/2014/main" id="{82D27AEB-CA39-0421-E359-6B8EE841DBD4}"/>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17AEB8EB-2F0E-1ADF-B76C-F1D66F8D477E}"/>
              </a:ext>
            </a:extLst>
          </p:cNvPr>
          <p:cNvSpPr>
            <a:spLocks noGrp="1"/>
          </p:cNvSpPr>
          <p:nvPr>
            <p:ph type="sldNum" sz="quarter" idx="12"/>
          </p:nvPr>
        </p:nvSpPr>
        <p:spPr/>
        <p:txBody>
          <a:bodyPr/>
          <a:lstStyle/>
          <a:p>
            <a:fld id="{294A09A9-5501-47C1-A89A-A340965A2BE2}" type="slidenum">
              <a:rPr lang="en-US" smtClean="0"/>
              <a:pPr/>
              <a:t>18</a:t>
            </a:fld>
            <a:endParaRPr lang="en-US" dirty="0"/>
          </a:p>
        </p:txBody>
      </p:sp>
      <p:pic>
        <p:nvPicPr>
          <p:cNvPr id="7" name="Picture 6" descr="Chart, bar chart&#10;&#10;Description automatically generated">
            <a:extLst>
              <a:ext uri="{FF2B5EF4-FFF2-40B4-BE49-F238E27FC236}">
                <a16:creationId xmlns:a16="http://schemas.microsoft.com/office/drawing/2014/main" id="{B2F57DAE-33C0-735D-C067-3900C86BEB0C}"/>
              </a:ext>
            </a:extLst>
          </p:cNvPr>
          <p:cNvPicPr>
            <a:picLocks noChangeAspect="1"/>
          </p:cNvPicPr>
          <p:nvPr/>
        </p:nvPicPr>
        <p:blipFill>
          <a:blip r:embed="rId2"/>
          <a:stretch>
            <a:fillRect/>
          </a:stretch>
        </p:blipFill>
        <p:spPr>
          <a:xfrm>
            <a:off x="5652654" y="2510494"/>
            <a:ext cx="4367036" cy="3721828"/>
          </a:xfrm>
          <a:prstGeom prst="rect">
            <a:avLst/>
          </a:prstGeom>
        </p:spPr>
      </p:pic>
    </p:spTree>
    <p:extLst>
      <p:ext uri="{BB962C8B-B14F-4D97-AF65-F5344CB8AC3E}">
        <p14:creationId xmlns:p14="http://schemas.microsoft.com/office/powerpoint/2010/main" val="171136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C210-FAAC-B0D9-63F8-42145A1612C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E7331B1-7591-3999-A1C7-C67B7DA2A8A5}"/>
              </a:ext>
            </a:extLst>
          </p:cNvPr>
          <p:cNvSpPr>
            <a:spLocks noGrp="1"/>
          </p:cNvSpPr>
          <p:nvPr>
            <p:ph type="body" idx="1"/>
          </p:nvPr>
        </p:nvSpPr>
        <p:spPr>
          <a:xfrm>
            <a:off x="1100990" y="2313215"/>
            <a:ext cx="9779183" cy="3436483"/>
          </a:xfrm>
        </p:spPr>
        <p:txBody>
          <a:bodyPr/>
          <a:lstStyle/>
          <a:p>
            <a:r>
              <a:rPr lang="en-US" sz="2000" dirty="0"/>
              <a:t>In conclusion, the choice of metaheuristic approach depends on the characteristics of the problem instance being solved. Future work could investigate the performance of these algorithms on other types of problem instances or explore hybrid approaches that combine the strengths of multiple algorithms.</a:t>
            </a:r>
          </a:p>
          <a:p>
            <a:r>
              <a:rPr lang="en-US" sz="2000" dirty="0"/>
              <a:t>We have developed code for the instance generation with a 30-70% correlation and observed that our code is not able to find optimal values as the approach was too stochastic. So we depended on some existing datasets and now are comparing them.</a:t>
            </a:r>
          </a:p>
          <a:p>
            <a:endParaRPr lang="en-US" sz="2000" dirty="0"/>
          </a:p>
        </p:txBody>
      </p:sp>
      <p:sp>
        <p:nvSpPr>
          <p:cNvPr id="4" name="Date Placeholder 3">
            <a:extLst>
              <a:ext uri="{FF2B5EF4-FFF2-40B4-BE49-F238E27FC236}">
                <a16:creationId xmlns:a16="http://schemas.microsoft.com/office/drawing/2014/main" id="{A7D0208C-F9CF-7306-E8DE-42F48E173B66}"/>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A99FEC82-F198-E404-174B-AB851C979441}"/>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11849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75F4-81EC-F20C-2A53-7A418784334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6029735-65AB-BF0F-B1C1-CB6F7DAA11C9}"/>
              </a:ext>
            </a:extLst>
          </p:cNvPr>
          <p:cNvSpPr>
            <a:spLocks noGrp="1"/>
          </p:cNvSpPr>
          <p:nvPr>
            <p:ph idx="1"/>
          </p:nvPr>
        </p:nvSpPr>
        <p:spPr>
          <a:xfrm>
            <a:off x="1167493" y="2017467"/>
            <a:ext cx="9779182" cy="3668438"/>
          </a:xfrm>
        </p:spPr>
        <p:txBody>
          <a:bodyPr/>
          <a:lstStyle/>
          <a:p>
            <a:r>
              <a:rPr lang="en-US" i="0" dirty="0">
                <a:effectLst/>
                <a:latin typeface="Söhne"/>
              </a:rPr>
              <a:t>The knapsack problem is a classic optimization problem where a set of items with different values and weights must be placed into a knapsack with a limited capacity to maximize the value of the selected items. However, finding the optimal solution to this problem can be computationally expensive and time-consuming, especially for large datasets.</a:t>
            </a:r>
          </a:p>
          <a:p>
            <a:r>
              <a:rPr lang="en-US" b="0" i="0" dirty="0">
                <a:effectLst/>
                <a:latin typeface="Söhne"/>
              </a:rPr>
              <a:t>Heuristics are particularly useful for solving the knapsack problem since they can quickly find near-optimal solutions that are close to the true optimum.</a:t>
            </a:r>
            <a:endParaRPr lang="en-US" i="0" dirty="0">
              <a:effectLst/>
              <a:latin typeface="Söhne"/>
            </a:endParaRPr>
          </a:p>
          <a:p>
            <a:endParaRPr lang="en-US" dirty="0"/>
          </a:p>
        </p:txBody>
      </p:sp>
      <p:sp>
        <p:nvSpPr>
          <p:cNvPr id="4" name="Date Placeholder 3">
            <a:extLst>
              <a:ext uri="{FF2B5EF4-FFF2-40B4-BE49-F238E27FC236}">
                <a16:creationId xmlns:a16="http://schemas.microsoft.com/office/drawing/2014/main" id="{A21A38E6-60F5-BBF8-86B9-5B9D87B17BFF}"/>
              </a:ext>
            </a:extLst>
          </p:cNvPr>
          <p:cNvSpPr>
            <a:spLocks noGrp="1"/>
          </p:cNvSpPr>
          <p:nvPr>
            <p:ph type="dt" sz="half" idx="2"/>
          </p:nvPr>
        </p:nvSpPr>
        <p:spPr/>
        <p:txBody>
          <a:bodyPr/>
          <a:lstStyle/>
          <a:p>
            <a:fld id="{DD9C8446-696E-6942-B6C8-CC9CAD0B34E0}" type="datetime1">
              <a:rPr lang="en-US" smtClean="0"/>
              <a:pPr/>
              <a:t>4/24/2023</a:t>
            </a:fld>
            <a:endParaRPr lang="en-US" dirty="0"/>
          </a:p>
        </p:txBody>
      </p:sp>
      <p:sp>
        <p:nvSpPr>
          <p:cNvPr id="6" name="Slide Number Placeholder 5">
            <a:extLst>
              <a:ext uri="{FF2B5EF4-FFF2-40B4-BE49-F238E27FC236}">
                <a16:creationId xmlns:a16="http://schemas.microsoft.com/office/drawing/2014/main" id="{24CEEC9B-56AB-336B-888D-6584D38BC0F6}"/>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5517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C014-32F7-3704-89C6-73A524BD31E0}"/>
              </a:ext>
            </a:extLst>
          </p:cNvPr>
          <p:cNvSpPr>
            <a:spLocks noGrp="1"/>
          </p:cNvSpPr>
          <p:nvPr>
            <p:ph type="title"/>
          </p:nvPr>
        </p:nvSpPr>
        <p:spPr/>
        <p:txBody>
          <a:bodyPr/>
          <a:lstStyle/>
          <a:p>
            <a:r>
              <a:rPr lang="en-US" dirty="0"/>
              <a:t>Problem Formulation</a:t>
            </a:r>
          </a:p>
        </p:txBody>
      </p:sp>
      <p:sp>
        <p:nvSpPr>
          <p:cNvPr id="3" name="Text Placeholder 2">
            <a:extLst>
              <a:ext uri="{FF2B5EF4-FFF2-40B4-BE49-F238E27FC236}">
                <a16:creationId xmlns:a16="http://schemas.microsoft.com/office/drawing/2014/main" id="{4946059B-3CEE-629F-1342-16989626DAB6}"/>
              </a:ext>
            </a:extLst>
          </p:cNvPr>
          <p:cNvSpPr>
            <a:spLocks noGrp="1"/>
          </p:cNvSpPr>
          <p:nvPr>
            <p:ph type="body" idx="1"/>
          </p:nvPr>
        </p:nvSpPr>
        <p:spPr>
          <a:xfrm>
            <a:off x="959674" y="2313215"/>
            <a:ext cx="9779183" cy="3436483"/>
          </a:xfrm>
        </p:spPr>
        <p:txBody>
          <a:bodyPr/>
          <a:lstStyle/>
          <a:p>
            <a:pPr algn="l"/>
            <a:r>
              <a:rPr lang="en-US" sz="1800" b="0" i="0" dirty="0">
                <a:solidFill>
                  <a:srgbClr val="D1D5DB"/>
                </a:solidFill>
                <a:effectLst/>
                <a:latin typeface="Söhne"/>
              </a:rPr>
              <a:t>The problem formulation for optimizing knapsack involves:</a:t>
            </a:r>
          </a:p>
          <a:p>
            <a:pPr algn="l">
              <a:buFont typeface="+mj-lt"/>
              <a:buAutoNum type="arabicPeriod"/>
            </a:pPr>
            <a:r>
              <a:rPr lang="en-US" sz="1800" b="0" i="0" dirty="0">
                <a:solidFill>
                  <a:srgbClr val="D1D5DB"/>
                </a:solidFill>
                <a:effectLst/>
                <a:latin typeface="Söhne"/>
              </a:rPr>
              <a:t>Decision Variables: The decision variables are the items to be included in the knapsack. </a:t>
            </a:r>
          </a:p>
          <a:p>
            <a:pPr algn="l">
              <a:buFont typeface="+mj-lt"/>
              <a:buAutoNum type="arabicPeriod"/>
            </a:pPr>
            <a:r>
              <a:rPr lang="en-US" sz="1800" b="0" i="0" dirty="0">
                <a:solidFill>
                  <a:srgbClr val="D1D5DB"/>
                </a:solidFill>
                <a:effectLst/>
                <a:latin typeface="Söhne"/>
              </a:rPr>
              <a:t>Objective Function: The objective function is to maximize the value of the selected items subject to the capacity constraint of the knapsack. </a:t>
            </a:r>
            <a:endParaRPr lang="en-US" sz="1800" dirty="0">
              <a:solidFill>
                <a:srgbClr val="D1D5DB"/>
              </a:solidFill>
              <a:latin typeface="Söhne"/>
            </a:endParaRPr>
          </a:p>
          <a:p>
            <a:pPr algn="l"/>
            <a:r>
              <a:rPr lang="en-US" sz="1800" b="0" i="0" dirty="0">
                <a:solidFill>
                  <a:srgbClr val="D1D5DB"/>
                </a:solidFill>
                <a:effectLst/>
                <a:latin typeface="Söhne"/>
              </a:rPr>
              <a:t>	Maximize: ∑(</a:t>
            </a:r>
            <a:r>
              <a:rPr lang="en-US" sz="1800" b="0" i="0" dirty="0" err="1">
                <a:solidFill>
                  <a:srgbClr val="D1D5DB"/>
                </a:solidFill>
                <a:effectLst/>
                <a:latin typeface="Söhne"/>
              </a:rPr>
              <a:t>v_i</a:t>
            </a:r>
            <a:r>
              <a:rPr lang="en-US" sz="1800" b="0" i="0" dirty="0">
                <a:solidFill>
                  <a:srgbClr val="D1D5DB"/>
                </a:solidFill>
                <a:effectLst/>
                <a:latin typeface="Söhne"/>
              </a:rPr>
              <a:t> * </a:t>
            </a:r>
            <a:r>
              <a:rPr lang="en-US" sz="1800" b="0" i="0" dirty="0" err="1">
                <a:solidFill>
                  <a:srgbClr val="D1D5DB"/>
                </a:solidFill>
                <a:effectLst/>
                <a:latin typeface="Söhne"/>
              </a:rPr>
              <a:t>x_i</a:t>
            </a:r>
            <a:r>
              <a:rPr lang="en-US" sz="1800" b="0" i="0" dirty="0">
                <a:solidFill>
                  <a:srgbClr val="D1D5DB"/>
                </a:solidFill>
                <a:effectLst/>
                <a:latin typeface="Söhne"/>
              </a:rPr>
              <a:t>)</a:t>
            </a:r>
          </a:p>
          <a:p>
            <a:pPr algn="l"/>
            <a:r>
              <a:rPr lang="en-US" sz="1800" b="0" i="0" dirty="0">
                <a:solidFill>
                  <a:srgbClr val="D1D5DB"/>
                </a:solidFill>
                <a:effectLst/>
                <a:latin typeface="Söhne"/>
              </a:rPr>
              <a:t>3.Constraints: The constraints are defined by the capacity of the knapsack. ∑(</a:t>
            </a:r>
            <a:r>
              <a:rPr lang="en-US" sz="1800" b="0" i="0" dirty="0" err="1">
                <a:solidFill>
                  <a:srgbClr val="D1D5DB"/>
                </a:solidFill>
                <a:effectLst/>
                <a:latin typeface="Söhne"/>
              </a:rPr>
              <a:t>w_i</a:t>
            </a:r>
            <a:r>
              <a:rPr lang="en-US" sz="1800" b="0" i="0" dirty="0">
                <a:solidFill>
                  <a:srgbClr val="D1D5DB"/>
                </a:solidFill>
                <a:effectLst/>
                <a:latin typeface="Söhne"/>
              </a:rPr>
              <a:t> * </a:t>
            </a:r>
            <a:r>
              <a:rPr lang="en-US" sz="1800" b="0" i="0" dirty="0" err="1">
                <a:solidFill>
                  <a:srgbClr val="D1D5DB"/>
                </a:solidFill>
                <a:effectLst/>
                <a:latin typeface="Söhne"/>
              </a:rPr>
              <a:t>x_i</a:t>
            </a:r>
            <a:r>
              <a:rPr lang="en-US" sz="1800" b="0" i="0" dirty="0">
                <a:solidFill>
                  <a:srgbClr val="D1D5DB"/>
                </a:solidFill>
                <a:effectLst/>
                <a:latin typeface="Söhne"/>
              </a:rPr>
              <a:t>) ≤ C</a:t>
            </a:r>
          </a:p>
          <a:p>
            <a:pPr algn="l"/>
            <a:r>
              <a:rPr lang="en-US" sz="1800" dirty="0">
                <a:solidFill>
                  <a:srgbClr val="D1D5DB"/>
                </a:solidFill>
                <a:latin typeface="Söhne"/>
              </a:rPr>
              <a:t>	</a:t>
            </a:r>
            <a:r>
              <a:rPr lang="en-US" sz="1800" b="0" i="0" dirty="0">
                <a:solidFill>
                  <a:srgbClr val="D1D5DB"/>
                </a:solidFill>
                <a:effectLst/>
                <a:latin typeface="Söhne"/>
              </a:rPr>
              <a:t>Where </a:t>
            </a:r>
            <a:r>
              <a:rPr lang="en-US" sz="1800" b="0" i="0" dirty="0" err="1">
                <a:solidFill>
                  <a:srgbClr val="D1D5DB"/>
                </a:solidFill>
                <a:effectLst/>
                <a:latin typeface="Söhne"/>
              </a:rPr>
              <a:t>w_i</a:t>
            </a:r>
            <a:r>
              <a:rPr lang="en-US" sz="1800" b="0" i="0" dirty="0">
                <a:solidFill>
                  <a:srgbClr val="D1D5DB"/>
                </a:solidFill>
                <a:effectLst/>
                <a:latin typeface="Söhne"/>
              </a:rPr>
              <a:t> is the weight of item </a:t>
            </a:r>
            <a:r>
              <a:rPr lang="en-US" sz="1800" b="0" i="0" dirty="0" err="1">
                <a:solidFill>
                  <a:srgbClr val="D1D5DB"/>
                </a:solidFill>
                <a:effectLst/>
                <a:latin typeface="Söhne"/>
              </a:rPr>
              <a:t>i</a:t>
            </a:r>
            <a:r>
              <a:rPr lang="en-US" sz="1800" b="0" i="0" dirty="0">
                <a:solidFill>
                  <a:srgbClr val="D1D5DB"/>
                </a:solidFill>
                <a:effectLst/>
                <a:latin typeface="Söhne"/>
              </a:rPr>
              <a:t> and C is the capacity of the knapsack.</a:t>
            </a:r>
          </a:p>
          <a:p>
            <a:endParaRPr lang="en-US" sz="1800" dirty="0"/>
          </a:p>
        </p:txBody>
      </p:sp>
      <p:sp>
        <p:nvSpPr>
          <p:cNvPr id="4" name="Date Placeholder 3">
            <a:extLst>
              <a:ext uri="{FF2B5EF4-FFF2-40B4-BE49-F238E27FC236}">
                <a16:creationId xmlns:a16="http://schemas.microsoft.com/office/drawing/2014/main" id="{BEAC17B4-AF48-1695-07CF-4CC284D1601F}"/>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6ECA6EAE-C98A-E933-486D-20F209A3E6D1}"/>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6952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543E-93D0-B44E-E903-0BAF208D0FF0}"/>
              </a:ext>
            </a:extLst>
          </p:cNvPr>
          <p:cNvSpPr>
            <a:spLocks noGrp="1"/>
          </p:cNvSpPr>
          <p:nvPr>
            <p:ph type="title"/>
          </p:nvPr>
        </p:nvSpPr>
        <p:spPr/>
        <p:txBody>
          <a:bodyPr/>
          <a:lstStyle/>
          <a:p>
            <a:r>
              <a:rPr lang="en-US" dirty="0"/>
              <a:t>Various algorithms</a:t>
            </a:r>
          </a:p>
        </p:txBody>
      </p:sp>
      <p:sp>
        <p:nvSpPr>
          <p:cNvPr id="3" name="Text Placeholder 2">
            <a:extLst>
              <a:ext uri="{FF2B5EF4-FFF2-40B4-BE49-F238E27FC236}">
                <a16:creationId xmlns:a16="http://schemas.microsoft.com/office/drawing/2014/main" id="{FD84DD51-4844-9588-64A6-B79DBE0E772E}"/>
              </a:ext>
            </a:extLst>
          </p:cNvPr>
          <p:cNvSpPr>
            <a:spLocks noGrp="1"/>
          </p:cNvSpPr>
          <p:nvPr>
            <p:ph type="body" idx="1"/>
          </p:nvPr>
        </p:nvSpPr>
        <p:spPr>
          <a:xfrm>
            <a:off x="1167492" y="2653167"/>
            <a:ext cx="9779183" cy="3905575"/>
          </a:xfrm>
        </p:spPr>
        <p:txBody>
          <a:bodyPr/>
          <a:lstStyle/>
          <a:p>
            <a:pPr marL="342900" indent="-342900">
              <a:buFont typeface="Arial" panose="020B0604020202020204" pitchFamily="34" charset="0"/>
              <a:buChar char="•"/>
            </a:pPr>
            <a:r>
              <a:rPr lang="en-US" dirty="0"/>
              <a:t>Genetic Algorithm,</a:t>
            </a:r>
          </a:p>
          <a:p>
            <a:pPr marL="342900" indent="-342900">
              <a:buFont typeface="Arial" panose="020B0604020202020204" pitchFamily="34" charset="0"/>
              <a:buChar char="•"/>
            </a:pPr>
            <a:r>
              <a:rPr lang="en-US" dirty="0"/>
              <a:t>Tabu Search,</a:t>
            </a:r>
          </a:p>
          <a:p>
            <a:pPr marL="342900" indent="-342900">
              <a:buFont typeface="Arial" panose="020B0604020202020204" pitchFamily="34" charset="0"/>
              <a:buChar char="•"/>
            </a:pPr>
            <a:r>
              <a:rPr lang="en-US" dirty="0"/>
              <a:t>Scatter Search,</a:t>
            </a:r>
          </a:p>
          <a:p>
            <a:pPr marL="342900" indent="-342900">
              <a:buFont typeface="Arial" panose="020B0604020202020204" pitchFamily="34" charset="0"/>
              <a:buChar char="•"/>
            </a:pPr>
            <a:r>
              <a:rPr lang="en-US" dirty="0"/>
              <a:t>Local Search.</a:t>
            </a:r>
          </a:p>
          <a:p>
            <a:endParaRPr lang="en-US" dirty="0"/>
          </a:p>
        </p:txBody>
      </p:sp>
      <p:sp>
        <p:nvSpPr>
          <p:cNvPr id="4" name="Date Placeholder 3">
            <a:extLst>
              <a:ext uri="{FF2B5EF4-FFF2-40B4-BE49-F238E27FC236}">
                <a16:creationId xmlns:a16="http://schemas.microsoft.com/office/drawing/2014/main" id="{82D27AEB-CA39-0421-E359-6B8EE841DBD4}"/>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17AEB8EB-2F0E-1ADF-B76C-F1D66F8D477E}"/>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1837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6E9A-3213-61EB-C010-9A9A8F367592}"/>
              </a:ext>
            </a:extLst>
          </p:cNvPr>
          <p:cNvSpPr>
            <a:spLocks noGrp="1"/>
          </p:cNvSpPr>
          <p:nvPr>
            <p:ph type="title"/>
          </p:nvPr>
        </p:nvSpPr>
        <p:spPr/>
        <p:txBody>
          <a:bodyPr/>
          <a:lstStyle/>
          <a:p>
            <a:r>
              <a:rPr lang="en-US" dirty="0"/>
              <a:t>Genetic Algorithm</a:t>
            </a:r>
          </a:p>
        </p:txBody>
      </p:sp>
      <p:sp>
        <p:nvSpPr>
          <p:cNvPr id="3" name="Text Placeholder 2">
            <a:extLst>
              <a:ext uri="{FF2B5EF4-FFF2-40B4-BE49-F238E27FC236}">
                <a16:creationId xmlns:a16="http://schemas.microsoft.com/office/drawing/2014/main" id="{148E45A5-04DC-BA20-E4A8-500FC6222D30}"/>
              </a:ext>
            </a:extLst>
          </p:cNvPr>
          <p:cNvSpPr>
            <a:spLocks noGrp="1"/>
          </p:cNvSpPr>
          <p:nvPr>
            <p:ph type="body" idx="1"/>
          </p:nvPr>
        </p:nvSpPr>
        <p:spPr>
          <a:xfrm>
            <a:off x="859921" y="2578353"/>
            <a:ext cx="9779183" cy="3436483"/>
          </a:xfrm>
        </p:spPr>
        <p:txBody>
          <a:bodyPr/>
          <a:lstStyle/>
          <a:p>
            <a:r>
              <a:rPr lang="en-US" sz="2000" dirty="0"/>
              <a:t>In the context of the knapsack problem, genetic algorithms work by evolving a population of candidate solutions over multiple generations. Each candidate solution represents a potential selection of items to be included in the knapsack.</a:t>
            </a:r>
          </a:p>
          <a:p>
            <a:r>
              <a:rPr lang="en-US" sz="2000" dirty="0"/>
              <a:t>The genetic algorithm is an effective approach for solving the knapsack problem because it can quickly generate a diverse set of candidate solutions and iteratively improve them over multiple generations. </a:t>
            </a:r>
          </a:p>
        </p:txBody>
      </p:sp>
      <p:sp>
        <p:nvSpPr>
          <p:cNvPr id="4" name="Date Placeholder 3">
            <a:extLst>
              <a:ext uri="{FF2B5EF4-FFF2-40B4-BE49-F238E27FC236}">
                <a16:creationId xmlns:a16="http://schemas.microsoft.com/office/drawing/2014/main" id="{533AA626-9656-5F95-DFBE-65D4BC8F3B8C}"/>
              </a:ext>
            </a:extLst>
          </p:cNvPr>
          <p:cNvSpPr>
            <a:spLocks noGrp="1"/>
          </p:cNvSpPr>
          <p:nvPr>
            <p:ph type="dt" sz="half" idx="10"/>
          </p:nvPr>
        </p:nvSpPr>
        <p:spPr>
          <a:xfrm>
            <a:off x="381000" y="6328525"/>
            <a:ext cx="2743200" cy="365125"/>
          </a:xfrm>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C2395BAC-9828-CE25-739B-2A6714DFA4E1}"/>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19964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4EF5-40E5-5D82-67B8-8473346120A0}"/>
              </a:ext>
            </a:extLst>
          </p:cNvPr>
          <p:cNvSpPr>
            <a:spLocks noGrp="1"/>
          </p:cNvSpPr>
          <p:nvPr>
            <p:ph type="title"/>
          </p:nvPr>
        </p:nvSpPr>
        <p:spPr/>
        <p:txBody>
          <a:bodyPr/>
          <a:lstStyle/>
          <a:p>
            <a:r>
              <a:rPr lang="en-US" dirty="0"/>
              <a:t>Steps in Genetic Algorithm</a:t>
            </a:r>
          </a:p>
        </p:txBody>
      </p:sp>
      <p:graphicFrame>
        <p:nvGraphicFramePr>
          <p:cNvPr id="7" name="Diagram 6">
            <a:extLst>
              <a:ext uri="{FF2B5EF4-FFF2-40B4-BE49-F238E27FC236}">
                <a16:creationId xmlns:a16="http://schemas.microsoft.com/office/drawing/2014/main" id="{A4E6AABE-F8A1-5BB3-36B8-EA8A8B38EFA5}"/>
              </a:ext>
            </a:extLst>
          </p:cNvPr>
          <p:cNvGraphicFramePr/>
          <p:nvPr>
            <p:extLst>
              <p:ext uri="{D42A27DB-BD31-4B8C-83A1-F6EECF244321}">
                <p14:modId xmlns:p14="http://schemas.microsoft.com/office/powerpoint/2010/main" val="404214439"/>
              </p:ext>
            </p:extLst>
          </p:nvPr>
        </p:nvGraphicFramePr>
        <p:xfrm>
          <a:off x="1167492" y="2653167"/>
          <a:ext cx="9779183" cy="3436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8E446A1-C8E0-73D0-AE79-E1B0F22E9A88}"/>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2F47B7A2-5237-D2F1-4D00-E30036841EB3}"/>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34597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AACB-DFB5-663D-9E63-3220346B0276}"/>
              </a:ext>
            </a:extLst>
          </p:cNvPr>
          <p:cNvSpPr>
            <a:spLocks noGrp="1"/>
          </p:cNvSpPr>
          <p:nvPr>
            <p:ph type="title"/>
          </p:nvPr>
        </p:nvSpPr>
        <p:spPr/>
        <p:txBody>
          <a:bodyPr/>
          <a:lstStyle/>
          <a:p>
            <a:r>
              <a:rPr lang="en-US" dirty="0"/>
              <a:t>Parameters to change</a:t>
            </a:r>
          </a:p>
        </p:txBody>
      </p:sp>
      <p:sp>
        <p:nvSpPr>
          <p:cNvPr id="3" name="Text Placeholder 2">
            <a:extLst>
              <a:ext uri="{FF2B5EF4-FFF2-40B4-BE49-F238E27FC236}">
                <a16:creationId xmlns:a16="http://schemas.microsoft.com/office/drawing/2014/main" id="{1CC053DE-C0C6-81AE-CAD2-1C1A11EE55EF}"/>
              </a:ext>
            </a:extLst>
          </p:cNvPr>
          <p:cNvSpPr>
            <a:spLocks noGrp="1"/>
          </p:cNvSpPr>
          <p:nvPr>
            <p:ph type="body" idx="1"/>
          </p:nvPr>
        </p:nvSpPr>
        <p:spPr/>
        <p:txBody>
          <a:bodyPr/>
          <a:lstStyle/>
          <a:p>
            <a:r>
              <a:rPr lang="en-US" sz="2000" dirty="0"/>
              <a:t>Genetic algorithm:</a:t>
            </a:r>
          </a:p>
          <a:p>
            <a:pPr marL="342900" indent="-342900">
              <a:buFont typeface="Arial" panose="020B0604020202020204" pitchFamily="34" charset="0"/>
              <a:buChar char="•"/>
            </a:pPr>
            <a:r>
              <a:rPr lang="en-US" sz="2000" dirty="0"/>
              <a:t>Population size</a:t>
            </a:r>
          </a:p>
          <a:p>
            <a:pPr marL="342900" indent="-342900">
              <a:buFont typeface="Arial" panose="020B0604020202020204" pitchFamily="34" charset="0"/>
              <a:buChar char="•"/>
            </a:pPr>
            <a:r>
              <a:rPr lang="en-US" sz="2000" dirty="0"/>
              <a:t>Mutation rate</a:t>
            </a:r>
          </a:p>
          <a:p>
            <a:pPr marL="342900" indent="-342900">
              <a:buFont typeface="Arial" panose="020B0604020202020204" pitchFamily="34" charset="0"/>
              <a:buChar char="•"/>
            </a:pPr>
            <a:r>
              <a:rPr lang="en-US" sz="2000" dirty="0"/>
              <a:t>Crossover rate</a:t>
            </a:r>
          </a:p>
          <a:p>
            <a:endParaRPr lang="en-US" sz="2000" dirty="0"/>
          </a:p>
        </p:txBody>
      </p:sp>
      <p:sp>
        <p:nvSpPr>
          <p:cNvPr id="4" name="Date Placeholder 3">
            <a:extLst>
              <a:ext uri="{FF2B5EF4-FFF2-40B4-BE49-F238E27FC236}">
                <a16:creationId xmlns:a16="http://schemas.microsoft.com/office/drawing/2014/main" id="{43CD4595-3FD8-A85F-E2D6-C20585AEE4FA}"/>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5" name="Footer Placeholder 4">
            <a:extLst>
              <a:ext uri="{FF2B5EF4-FFF2-40B4-BE49-F238E27FC236}">
                <a16:creationId xmlns:a16="http://schemas.microsoft.com/office/drawing/2014/main" id="{3003CB81-C20C-0943-B0A8-CDB99473000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DAC7E7-0843-78D8-2D9A-0DED4C4772FB}"/>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38153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6CD1-F119-119F-2307-63C141C07C44}"/>
              </a:ext>
            </a:extLst>
          </p:cNvPr>
          <p:cNvSpPr>
            <a:spLocks noGrp="1"/>
          </p:cNvSpPr>
          <p:nvPr>
            <p:ph type="title"/>
          </p:nvPr>
        </p:nvSpPr>
        <p:spPr/>
        <p:txBody>
          <a:bodyPr/>
          <a:lstStyle/>
          <a:p>
            <a:r>
              <a:rPr lang="en-US" dirty="0"/>
              <a:t>Tabu Search</a:t>
            </a:r>
          </a:p>
        </p:txBody>
      </p:sp>
      <p:sp>
        <p:nvSpPr>
          <p:cNvPr id="3" name="Text Placeholder 2">
            <a:extLst>
              <a:ext uri="{FF2B5EF4-FFF2-40B4-BE49-F238E27FC236}">
                <a16:creationId xmlns:a16="http://schemas.microsoft.com/office/drawing/2014/main" id="{79314DB0-1962-F175-BAF0-9B995A0C716E}"/>
              </a:ext>
            </a:extLst>
          </p:cNvPr>
          <p:cNvSpPr>
            <a:spLocks noGrp="1"/>
          </p:cNvSpPr>
          <p:nvPr>
            <p:ph type="body" idx="1"/>
          </p:nvPr>
        </p:nvSpPr>
        <p:spPr/>
        <p:txBody>
          <a:bodyPr/>
          <a:lstStyle/>
          <a:p>
            <a:r>
              <a:rPr lang="en-US" sz="2000" dirty="0"/>
              <a:t>Tabu search is effective for solving the knapsack problem because it can efficiently explore the search space by focusing on the most promising moves and avoiding revisiting the same solutions. Additionally, the algorithm can escape local optima by periodically diversifying the search. However, the effectiveness of the algorithm depends on the choice of the tabu list size and the frequency of diversification. Also, like most local search algorithms, Tabu search can get stuck in suboptimal solutions if the initial solution is not close to the optimal solution.</a:t>
            </a:r>
          </a:p>
        </p:txBody>
      </p:sp>
      <p:sp>
        <p:nvSpPr>
          <p:cNvPr id="4" name="Date Placeholder 3">
            <a:extLst>
              <a:ext uri="{FF2B5EF4-FFF2-40B4-BE49-F238E27FC236}">
                <a16:creationId xmlns:a16="http://schemas.microsoft.com/office/drawing/2014/main" id="{FEB8B8C6-0234-776D-FB79-D4238794F027}"/>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576E5DC0-6C59-E0A7-4EDD-BEACE0552004}"/>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99314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746B-99D5-14B5-CCED-7BEE80B97E3C}"/>
              </a:ext>
            </a:extLst>
          </p:cNvPr>
          <p:cNvSpPr>
            <a:spLocks noGrp="1"/>
          </p:cNvSpPr>
          <p:nvPr>
            <p:ph type="title"/>
          </p:nvPr>
        </p:nvSpPr>
        <p:spPr/>
        <p:txBody>
          <a:bodyPr/>
          <a:lstStyle/>
          <a:p>
            <a:r>
              <a:rPr lang="en-US" dirty="0"/>
              <a:t>Steps in Tabu Search</a:t>
            </a:r>
          </a:p>
        </p:txBody>
      </p:sp>
      <p:graphicFrame>
        <p:nvGraphicFramePr>
          <p:cNvPr id="7" name="Diagram 6">
            <a:extLst>
              <a:ext uri="{FF2B5EF4-FFF2-40B4-BE49-F238E27FC236}">
                <a16:creationId xmlns:a16="http://schemas.microsoft.com/office/drawing/2014/main" id="{F7289B55-9703-1DB8-29DF-41BCE47FC849}"/>
              </a:ext>
            </a:extLst>
          </p:cNvPr>
          <p:cNvGraphicFramePr/>
          <p:nvPr>
            <p:extLst>
              <p:ext uri="{D42A27DB-BD31-4B8C-83A1-F6EECF244321}">
                <p14:modId xmlns:p14="http://schemas.microsoft.com/office/powerpoint/2010/main" val="1768595700"/>
              </p:ext>
            </p:extLst>
          </p:nvPr>
        </p:nvGraphicFramePr>
        <p:xfrm>
          <a:off x="1167492" y="2653167"/>
          <a:ext cx="9779183" cy="3436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3B9025B-D627-2697-EA3D-034554515A5A}"/>
              </a:ext>
            </a:extLst>
          </p:cNvPr>
          <p:cNvSpPr>
            <a:spLocks noGrp="1"/>
          </p:cNvSpPr>
          <p:nvPr>
            <p:ph type="dt" sz="half" idx="10"/>
          </p:nvPr>
        </p:nvSpPr>
        <p:spPr/>
        <p:txBody>
          <a:bodyPr/>
          <a:lstStyle/>
          <a:p>
            <a:fld id="{F5592931-05C6-8543-8B6E-A8BD29BD5C2B}" type="datetime1">
              <a:rPr lang="en-US" smtClean="0"/>
              <a:pPr/>
              <a:t>4/24/2023</a:t>
            </a:fld>
            <a:endParaRPr lang="en-US" dirty="0"/>
          </a:p>
        </p:txBody>
      </p:sp>
      <p:sp>
        <p:nvSpPr>
          <p:cNvPr id="6" name="Slide Number Placeholder 5">
            <a:extLst>
              <a:ext uri="{FF2B5EF4-FFF2-40B4-BE49-F238E27FC236}">
                <a16:creationId xmlns:a16="http://schemas.microsoft.com/office/drawing/2014/main" id="{AA7BAD95-B15E-1156-908E-90896A60D71E}"/>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85712842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{05984276-B707-4E8B-BBF5-F777D1489DF9}tf45331398_win32</Template>
  <TotalTime>2269</TotalTime>
  <Words>913</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Lato</vt:lpstr>
      <vt:lpstr>Söhne</vt:lpstr>
      <vt:lpstr>Tenorite</vt:lpstr>
      <vt:lpstr>Office Theme</vt:lpstr>
      <vt:lpstr>Optimizing knapsack using heuristics: A Comparative Study</vt:lpstr>
      <vt:lpstr>Motivation</vt:lpstr>
      <vt:lpstr>Problem Formulation</vt:lpstr>
      <vt:lpstr>Various algorithms</vt:lpstr>
      <vt:lpstr>Genetic Algorithm</vt:lpstr>
      <vt:lpstr>Steps in Genetic Algorithm</vt:lpstr>
      <vt:lpstr>Parameters to change</vt:lpstr>
      <vt:lpstr>Tabu Search</vt:lpstr>
      <vt:lpstr>Steps in Tabu Search</vt:lpstr>
      <vt:lpstr>Parameters to change</vt:lpstr>
      <vt:lpstr>Local Search</vt:lpstr>
      <vt:lpstr>Steps in Local Search</vt:lpstr>
      <vt:lpstr>Parameters to change</vt:lpstr>
      <vt:lpstr>Scatter Search</vt:lpstr>
      <vt:lpstr>Steps for Scatter Search</vt:lpstr>
      <vt:lpstr>Parameters to change</vt:lpstr>
      <vt:lpstr>Data Set</vt:lpstr>
      <vt:lpstr>Performance measures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knapsack using heuristics: A Comparative Study</dc:title>
  <dc:creator>Nitin Kankanala</dc:creator>
  <cp:lastModifiedBy>Nitin Kankanala</cp:lastModifiedBy>
  <cp:revision>22</cp:revision>
  <dcterms:created xsi:type="dcterms:W3CDTF">2023-03-31T14:10:46Z</dcterms:created>
  <dcterms:modified xsi:type="dcterms:W3CDTF">2023-04-24T16:00:26Z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